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4"/>
    <p:sldMasterId id="2147483723" r:id="rId5"/>
  </p:sldMasterIdLst>
  <p:notesMasterIdLst>
    <p:notesMasterId r:id="rId13"/>
  </p:notesMasterIdLst>
  <p:handoutMasterIdLst>
    <p:handoutMasterId r:id="rId14"/>
  </p:handoutMasterIdLst>
  <p:sldIdLst>
    <p:sldId id="261" r:id="rId6"/>
    <p:sldId id="289" r:id="rId7"/>
    <p:sldId id="290" r:id="rId8"/>
    <p:sldId id="292" r:id="rId9"/>
    <p:sldId id="293" r:id="rId10"/>
    <p:sldId id="291"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C8C8"/>
    <a:srgbClr val="FFFFFF"/>
    <a:srgbClr val="FF6600"/>
    <a:srgbClr val="D9D9D9"/>
    <a:srgbClr val="DF1F2E"/>
    <a:srgbClr val="FFCC66"/>
    <a:srgbClr val="6E9678"/>
    <a:srgbClr val="8B0109"/>
    <a:srgbClr val="A90314"/>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27" autoAdjust="0"/>
    <p:restoredTop sz="78160" autoAdjust="0"/>
  </p:normalViewPr>
  <p:slideViewPr>
    <p:cSldViewPr snapToGrid="0">
      <p:cViewPr varScale="1">
        <p:scale>
          <a:sx n="103" d="100"/>
          <a:sy n="103" d="100"/>
        </p:scale>
        <p:origin x="780" y="96"/>
      </p:cViewPr>
      <p:guideLst/>
    </p:cSldViewPr>
  </p:slideViewPr>
  <p:notesTextViewPr>
    <p:cViewPr>
      <p:scale>
        <a:sx n="1" d="1"/>
        <a:sy n="1" d="1"/>
      </p:scale>
      <p:origin x="0" y="0"/>
    </p:cViewPr>
  </p:notesText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CF3383-DF08-4C90-8557-22EF3027DD43}" type="datetimeFigureOut">
              <a:rPr lang="en-US" smtClean="0"/>
              <a:t>10/8/2020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179305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16557-6E8E-4D95-8DF3-2DE1590C714A}" type="datetimeFigureOut">
              <a:rPr lang="en-US" smtClean="0"/>
              <a:t>10/8/2020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A86D8-1D95-4DFF-A26B-8F86AC3AC58E}" type="slidenum">
              <a:rPr lang="en-US" smtClean="0"/>
              <a:t>‹#›</a:t>
            </a:fld>
            <a:endParaRPr lang="en-US"/>
          </a:p>
        </p:txBody>
      </p:sp>
    </p:spTree>
    <p:extLst>
      <p:ext uri="{BB962C8B-B14F-4D97-AF65-F5344CB8AC3E}">
        <p14:creationId xmlns:p14="http://schemas.microsoft.com/office/powerpoint/2010/main" val="1538130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A86D8-1D95-4DFF-A26B-8F86AC3AC58E}" type="slidenum">
              <a:rPr lang="en-US" smtClean="0"/>
              <a:t>2</a:t>
            </a:fld>
            <a:endParaRPr lang="en-US"/>
          </a:p>
        </p:txBody>
      </p:sp>
    </p:spTree>
    <p:extLst>
      <p:ext uri="{BB962C8B-B14F-4D97-AF65-F5344CB8AC3E}">
        <p14:creationId xmlns:p14="http://schemas.microsoft.com/office/powerpoint/2010/main" val="1900536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A86D8-1D95-4DFF-A26B-8F86AC3AC58E}" type="slidenum">
              <a:rPr lang="en-US" smtClean="0"/>
              <a:t>5</a:t>
            </a:fld>
            <a:endParaRPr lang="en-US"/>
          </a:p>
        </p:txBody>
      </p:sp>
    </p:spTree>
    <p:extLst>
      <p:ext uri="{BB962C8B-B14F-4D97-AF65-F5344CB8AC3E}">
        <p14:creationId xmlns:p14="http://schemas.microsoft.com/office/powerpoint/2010/main" val="3440550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A86D8-1D95-4DFF-A26B-8F86AC3AC58E}" type="slidenum">
              <a:rPr lang="en-US" smtClean="0"/>
              <a:t>6</a:t>
            </a:fld>
            <a:endParaRPr lang="en-US"/>
          </a:p>
        </p:txBody>
      </p:sp>
    </p:spTree>
    <p:extLst>
      <p:ext uri="{BB962C8B-B14F-4D97-AF65-F5344CB8AC3E}">
        <p14:creationId xmlns:p14="http://schemas.microsoft.com/office/powerpoint/2010/main" val="2719587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0"/>
          </p:nvPr>
        </p:nvSpPr>
        <p:spPr>
          <a:xfrm>
            <a:off x="266700" y="1028700"/>
            <a:ext cx="11658600" cy="5600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0226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 2 Odd Sectio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5"/>
          </p:nvPr>
        </p:nvSpPr>
        <p:spPr>
          <a:xfrm>
            <a:off x="8145982"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quarter" idx="16"/>
          </p:nvPr>
        </p:nvSpPr>
        <p:spPr>
          <a:xfrm>
            <a:off x="266700" y="1028700"/>
            <a:ext cx="766888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16551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 Quad-Chart">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p:cNvCxnSpPr/>
          <p:nvPr userDrawn="1"/>
        </p:nvCxnSpPr>
        <p:spPr>
          <a:xfrm>
            <a:off x="381000" y="3775869"/>
            <a:ext cx="11430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096000" y="1028700"/>
            <a:ext cx="0" cy="56007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Click to edit Master title style</a:t>
            </a:r>
          </a:p>
        </p:txBody>
      </p:sp>
      <p:sp>
        <p:nvSpPr>
          <p:cNvPr id="16" name="Content Placeholder 2"/>
          <p:cNvSpPr>
            <a:spLocks noGrp="1"/>
          </p:cNvSpPr>
          <p:nvPr>
            <p:ph sz="quarter" idx="22"/>
          </p:nvPr>
        </p:nvSpPr>
        <p:spPr>
          <a:xfrm>
            <a:off x="2667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sz="quarter" idx="23"/>
          </p:nvPr>
        </p:nvSpPr>
        <p:spPr>
          <a:xfrm>
            <a:off x="61722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sz="quarter" idx="24"/>
          </p:nvPr>
        </p:nvSpPr>
        <p:spPr>
          <a:xfrm>
            <a:off x="61722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27759814"/>
      </p:ext>
    </p:extLst>
  </p:cSld>
  <p:clrMapOvr>
    <a:masterClrMapping/>
  </p:clrMapOvr>
  <p:extLst>
    <p:ext uri="{DCECCB84-F9BA-43D5-87BE-67443E8EF086}">
      <p15:sldGuideLst xmlns:p15="http://schemas.microsoft.com/office/powerpoint/2012/main">
        <p15:guide id="1" orient="horz" pos="2328" userDrawn="1">
          <p15:clr>
            <a:srgbClr val="FBAE40"/>
          </p15:clr>
        </p15:guide>
        <p15:guide id="2" orient="horz" pos="2424" userDrawn="1">
          <p15:clr>
            <a:srgbClr val="FBAE40"/>
          </p15:clr>
        </p15:guide>
        <p15:guide id="3" pos="3888" userDrawn="1">
          <p15:clr>
            <a:srgbClr val="FBAE40"/>
          </p15:clr>
        </p15:guide>
        <p15:guide id="4" pos="379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
        <p:nvSpPr>
          <p:cNvPr id="6" name="Text Placeholder 5"/>
          <p:cNvSpPr>
            <a:spLocks noGrp="1"/>
          </p:cNvSpPr>
          <p:nvPr>
            <p:ph type="body" sz="quarter" idx="12"/>
          </p:nvPr>
        </p:nvSpPr>
        <p:spPr>
          <a:xfrm>
            <a:off x="266700" y="3687764"/>
            <a:ext cx="11658600" cy="854075"/>
          </a:xfrm>
        </p:spPr>
        <p:txBody>
          <a:bodyPr/>
          <a:lstStyle>
            <a:lvl1pPr marL="0" indent="0">
              <a:defRPr>
                <a:solidFill>
                  <a:schemeClr val="tx1">
                    <a:lumMod val="75000"/>
                    <a:lumOff val="25000"/>
                  </a:schemeClr>
                </a:solidFill>
              </a:defRPr>
            </a:lvl1pPr>
          </a:lstStyle>
          <a:p>
            <a:pPr lvl="0"/>
            <a:r>
              <a:rPr lang="en-US" dirty="0"/>
              <a:t>Click to edit Master text styles</a:t>
            </a:r>
          </a:p>
        </p:txBody>
      </p:sp>
    </p:spTree>
    <p:extLst>
      <p:ext uri="{BB962C8B-B14F-4D97-AF65-F5344CB8AC3E}">
        <p14:creationId xmlns:p14="http://schemas.microsoft.com/office/powerpoint/2010/main" val="927311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 no Sub-Head">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Tree>
    <p:extLst>
      <p:ext uri="{BB962C8B-B14F-4D97-AF65-F5344CB8AC3E}">
        <p14:creationId xmlns:p14="http://schemas.microsoft.com/office/powerpoint/2010/main" val="225664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 Content Only">
    <p:spTree>
      <p:nvGrpSpPr>
        <p:cNvPr id="1" name=""/>
        <p:cNvGrpSpPr/>
        <p:nvPr/>
      </p:nvGrpSpPr>
      <p:grpSpPr>
        <a:xfrm>
          <a:off x="0" y="0"/>
          <a:ext cx="0" cy="0"/>
          <a:chOff x="0" y="0"/>
          <a:chExt cx="0" cy="0"/>
        </a:xfrm>
      </p:grpSpPr>
      <p:sp>
        <p:nvSpPr>
          <p:cNvPr id="4" name="Content Placeholder 3"/>
          <p:cNvSpPr>
            <a:spLocks noGrp="1"/>
          </p:cNvSpPr>
          <p:nvPr>
            <p:ph sz="quarter" idx="12"/>
          </p:nvPr>
        </p:nvSpPr>
        <p:spPr>
          <a:xfrm>
            <a:off x="266700" y="2157413"/>
            <a:ext cx="11658600" cy="17986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75972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39277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with graphics">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14469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w/ background no graphics">
    <p:spTree>
      <p:nvGrpSpPr>
        <p:cNvPr id="1" name=""/>
        <p:cNvGrpSpPr/>
        <p:nvPr/>
      </p:nvGrpSpPr>
      <p:grpSpPr>
        <a:xfrm>
          <a:off x="0" y="0"/>
          <a:ext cx="0" cy="0"/>
          <a:chOff x="0" y="0"/>
          <a:chExt cx="0" cy="0"/>
        </a:xfrm>
      </p:grpSpPr>
      <p:sp>
        <p:nvSpPr>
          <p:cNvPr id="9" name="Rounded Rectangle 8"/>
          <p:cNvSpPr/>
          <p:nvPr userDrawn="1"/>
        </p:nvSpPr>
        <p:spPr>
          <a:xfrm>
            <a:off x="194209" y="5394628"/>
            <a:ext cx="11822463" cy="1311966"/>
          </a:xfrm>
          <a:prstGeom prst="roundRect">
            <a:avLst>
              <a:gd name="adj" fmla="val 11212"/>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Content Placeholder 7"/>
          <p:cNvSpPr>
            <a:spLocks noGrp="1"/>
          </p:cNvSpPr>
          <p:nvPr>
            <p:ph sz="quarter" idx="12"/>
          </p:nvPr>
        </p:nvSpPr>
        <p:spPr>
          <a:xfrm>
            <a:off x="76200" y="66675"/>
            <a:ext cx="12020549" cy="6791325"/>
          </a:xfrm>
          <a:prstGeom prst="roundRect">
            <a:avLst>
              <a:gd name="adj" fmla="val 2256"/>
            </a:avLst>
          </a:prstGeom>
          <a:noFill/>
          <a:ln w="3175">
            <a:noFill/>
          </a:ln>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66700" y="169864"/>
            <a:ext cx="11658600" cy="919162"/>
          </a:xfrm>
        </p:spPr>
        <p:txBody>
          <a:bodyPr anchor="t"/>
          <a:lstStyle>
            <a:lvl1pPr algn="ctr">
              <a:defRPr/>
            </a:lvl1pPr>
          </a:lstStyle>
          <a:p>
            <a:r>
              <a:rPr lang="en-US"/>
              <a:t>Click to edit Master title style</a:t>
            </a:r>
          </a:p>
        </p:txBody>
      </p:sp>
    </p:spTree>
    <p:extLst>
      <p:ext uri="{BB962C8B-B14F-4D97-AF65-F5344CB8AC3E}">
        <p14:creationId xmlns:p14="http://schemas.microsoft.com/office/powerpoint/2010/main" val="1757340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White Blank">
    <p:bg>
      <p:bgPr>
        <a:solidFill>
          <a:schemeClr val="tx2"/>
        </a:solidFill>
        <a:effectLst/>
      </p:bgPr>
    </p:bg>
    <p:spTree>
      <p:nvGrpSpPr>
        <p:cNvPr id="1" name=""/>
        <p:cNvGrpSpPr/>
        <p:nvPr/>
      </p:nvGrpSpPr>
      <p:grpSpPr>
        <a:xfrm>
          <a:off x="0" y="0"/>
          <a:ext cx="0" cy="0"/>
          <a:chOff x="0" y="0"/>
          <a:chExt cx="0" cy="0"/>
        </a:xfrm>
      </p:grpSpPr>
      <p:sp>
        <p:nvSpPr>
          <p:cNvPr id="8"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Tree>
    <p:extLst>
      <p:ext uri="{BB962C8B-B14F-4D97-AF65-F5344CB8AC3E}">
        <p14:creationId xmlns:p14="http://schemas.microsoft.com/office/powerpoint/2010/main" val="2206101087"/>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White Blank">
    <p:bg>
      <p:bgPr>
        <a:solidFill>
          <a:schemeClr val="bg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1961876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1 Column">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266700" y="1028700"/>
            <a:ext cx="11658600" cy="5600700"/>
          </a:xfrm>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69651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lack Blank">
    <p:bg>
      <p:bgPr>
        <a:solidFill>
          <a:schemeClr val="tx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32493692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Background no graphics">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Tree>
    <p:extLst>
      <p:ext uri="{BB962C8B-B14F-4D97-AF65-F5344CB8AC3E}">
        <p14:creationId xmlns:p14="http://schemas.microsoft.com/office/powerpoint/2010/main" val="3040473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 2 Pics">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4" name="Title 5"/>
          <p:cNvSpPr>
            <a:spLocks noGrp="1"/>
          </p:cNvSpPr>
          <p:nvPr>
            <p:ph type="title"/>
          </p:nvPr>
        </p:nvSpPr>
        <p:spPr>
          <a:xfrm>
            <a:off x="266700" y="265872"/>
            <a:ext cx="5829300" cy="1671543"/>
          </a:xfrm>
          <a:noFill/>
          <a:ln w="1905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220046" y="265872"/>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6" name="Picture Placeholder 16"/>
          <p:cNvSpPr>
            <a:spLocks noGrp="1" noChangeAspect="1"/>
          </p:cNvSpPr>
          <p:nvPr>
            <p:ph type="pic" sz="quarter" idx="14"/>
          </p:nvPr>
        </p:nvSpPr>
        <p:spPr>
          <a:xfrm>
            <a:off x="6220046" y="3528391"/>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7" name="Text Placeholder 6"/>
          <p:cNvSpPr>
            <a:spLocks noGrp="1"/>
          </p:cNvSpPr>
          <p:nvPr>
            <p:ph type="body" sz="quarter" idx="15"/>
          </p:nvPr>
        </p:nvSpPr>
        <p:spPr>
          <a:xfrm>
            <a:off x="266700" y="2059389"/>
            <a:ext cx="5816600" cy="33079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1" name="Picture 10"/>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31824933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 3 Pics (horizontal)">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 y="-1016"/>
            <a:ext cx="12190194" cy="6859016"/>
          </a:xfrm>
          <a:prstGeom prst="rect">
            <a:avLst/>
          </a:prstGeom>
        </p:spPr>
      </p:pic>
      <p:sp>
        <p:nvSpPr>
          <p:cNvPr id="14" name="Title 5"/>
          <p:cNvSpPr>
            <a:spLocks noGrp="1"/>
          </p:cNvSpPr>
          <p:nvPr>
            <p:ph type="title"/>
          </p:nvPr>
        </p:nvSpPr>
        <p:spPr>
          <a:xfrm>
            <a:off x="266700" y="260931"/>
            <a:ext cx="5821279"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346659" y="260931"/>
            <a:ext cx="5578641"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9" name="Picture Placeholder 16"/>
          <p:cNvSpPr>
            <a:spLocks noGrp="1"/>
          </p:cNvSpPr>
          <p:nvPr>
            <p:ph type="pic" sz="quarter" idx="15"/>
          </p:nvPr>
        </p:nvSpPr>
        <p:spPr>
          <a:xfrm>
            <a:off x="8610600"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3" name="Content Placeholder 2"/>
          <p:cNvSpPr>
            <a:spLocks noGrp="1"/>
          </p:cNvSpPr>
          <p:nvPr>
            <p:ph sz="quarter" idx="17"/>
          </p:nvPr>
        </p:nvSpPr>
        <p:spPr>
          <a:xfrm>
            <a:off x="266700" y="2058988"/>
            <a:ext cx="5808663" cy="33083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16"/>
          <p:cNvSpPr>
            <a:spLocks noGrp="1"/>
          </p:cNvSpPr>
          <p:nvPr>
            <p:ph type="pic" sz="quarter" idx="16"/>
          </p:nvPr>
        </p:nvSpPr>
        <p:spPr>
          <a:xfrm>
            <a:off x="5140944"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8" name="Picture 1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31480589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 4 Pics">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88388" cy="6858000"/>
          </a:xfrm>
          <a:prstGeom prst="rect">
            <a:avLst/>
          </a:prstGeom>
        </p:spPr>
      </p:pic>
      <p:sp>
        <p:nvSpPr>
          <p:cNvPr id="3" name="Text Placeholder 2"/>
          <p:cNvSpPr>
            <a:spLocks noGrp="1"/>
          </p:cNvSpPr>
          <p:nvPr>
            <p:ph type="body" sz="quarter" idx="19"/>
          </p:nvPr>
        </p:nvSpPr>
        <p:spPr>
          <a:xfrm>
            <a:off x="381000" y="2059387"/>
            <a:ext cx="4867275" cy="3315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Picture Placeholder 16"/>
          <p:cNvSpPr>
            <a:spLocks noGrp="1"/>
          </p:cNvSpPr>
          <p:nvPr>
            <p:ph type="pic" sz="quarter" idx="15"/>
          </p:nvPr>
        </p:nvSpPr>
        <p:spPr>
          <a:xfrm>
            <a:off x="8723481"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9" name="Picture Placeholder 16"/>
          <p:cNvSpPr>
            <a:spLocks noGrp="1"/>
          </p:cNvSpPr>
          <p:nvPr>
            <p:ph type="pic" sz="quarter" idx="16"/>
          </p:nvPr>
        </p:nvSpPr>
        <p:spPr>
          <a:xfrm>
            <a:off x="5371264"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20" name="Picture Placeholder 16"/>
          <p:cNvSpPr>
            <a:spLocks noGrp="1"/>
          </p:cNvSpPr>
          <p:nvPr>
            <p:ph type="pic" sz="quarter" idx="17"/>
          </p:nvPr>
        </p:nvSpPr>
        <p:spPr>
          <a:xfrm>
            <a:off x="8723481"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4" name="Title 5"/>
          <p:cNvSpPr>
            <a:spLocks noGrp="1"/>
          </p:cNvSpPr>
          <p:nvPr>
            <p:ph type="title"/>
          </p:nvPr>
        </p:nvSpPr>
        <p:spPr>
          <a:xfrm>
            <a:off x="381000" y="265872"/>
            <a:ext cx="4866861"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21" name="Picture Placeholder 16"/>
          <p:cNvSpPr>
            <a:spLocks noGrp="1"/>
          </p:cNvSpPr>
          <p:nvPr>
            <p:ph type="pic" sz="quarter" idx="18"/>
          </p:nvPr>
        </p:nvSpPr>
        <p:spPr>
          <a:xfrm>
            <a:off x="5371264"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6" name="Picture 15"/>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27816979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 3 Pics (vertical)">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6" name="TextBox 15"/>
          <p:cNvSpPr txBox="1"/>
          <p:nvPr userDrawn="1"/>
        </p:nvSpPr>
        <p:spPr>
          <a:xfrm>
            <a:off x="266700" y="5217495"/>
            <a:ext cx="4337105" cy="357790"/>
          </a:xfrm>
          <a:prstGeom prst="rect">
            <a:avLst/>
          </a:prstGeom>
          <a:noFill/>
        </p:spPr>
        <p:txBody>
          <a:bodyPr wrap="square" lIns="91440" tIns="0">
            <a:spAutoFit/>
          </a:bodyPr>
          <a:lstStyle/>
          <a:p>
            <a:r>
              <a:rPr lang="en-US" altLang="en-US" sz="675" i="1" dirty="0"/>
              <a:t>“</a:t>
            </a:r>
            <a:r>
              <a:rPr lang="en-US" sz="675" i="1" dirty="0">
                <a:solidFill>
                  <a:srgbClr val="000000"/>
                </a:solidFill>
              </a:rPr>
              <a:t>The views, opinions and findings contained in this report are those of the authors(s) and should not be construed as an official Department of the Army position, policy or decision, unless so designated by other official documentation.</a:t>
            </a:r>
            <a:r>
              <a:rPr lang="en-US" altLang="en-US" sz="675" i="1" dirty="0">
                <a:solidFill>
                  <a:srgbClr val="000000"/>
                </a:solidFill>
              </a:rPr>
              <a:t>”</a:t>
            </a:r>
            <a:endParaRPr lang="en-US" sz="675" i="1" dirty="0">
              <a:solidFill>
                <a:srgbClr val="000000"/>
              </a:solidFill>
            </a:endParaRPr>
          </a:p>
        </p:txBody>
      </p:sp>
      <p:sp>
        <p:nvSpPr>
          <p:cNvPr id="18" name="Picture Placeholder 16"/>
          <p:cNvSpPr>
            <a:spLocks noGrp="1" noChangeAspect="1"/>
          </p:cNvSpPr>
          <p:nvPr>
            <p:ph type="pic" sz="quarter" idx="13"/>
          </p:nvPr>
        </p:nvSpPr>
        <p:spPr>
          <a:xfrm>
            <a:off x="8500460" y="3880886"/>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19" name="Picture Placeholder 16"/>
          <p:cNvSpPr>
            <a:spLocks noGrp="1" noChangeAspect="1"/>
          </p:cNvSpPr>
          <p:nvPr>
            <p:ph type="pic" sz="quarter" idx="14"/>
          </p:nvPr>
        </p:nvSpPr>
        <p:spPr>
          <a:xfrm>
            <a:off x="8500460" y="1227138"/>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0" name="Picture Placeholder 16"/>
          <p:cNvSpPr>
            <a:spLocks noGrp="1" noChangeAspect="1"/>
          </p:cNvSpPr>
          <p:nvPr>
            <p:ph type="pic" sz="quarter" idx="15"/>
          </p:nvPr>
        </p:nvSpPr>
        <p:spPr>
          <a:xfrm>
            <a:off x="4726057" y="1227138"/>
            <a:ext cx="3689406" cy="5211649"/>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 name="Title 1"/>
          <p:cNvSpPr>
            <a:spLocks noGrp="1"/>
          </p:cNvSpPr>
          <p:nvPr>
            <p:ph type="title"/>
          </p:nvPr>
        </p:nvSpPr>
        <p:spPr>
          <a:xfrm>
            <a:off x="266700" y="246490"/>
            <a:ext cx="11658600" cy="858437"/>
          </a:xfrm>
          <a:noFill/>
          <a:ln w="12700">
            <a:noFill/>
          </a:ln>
        </p:spPr>
        <p:txBody>
          <a:bodyPr/>
          <a:lstStyle>
            <a:lvl1pPr>
              <a:defRPr>
                <a:ln>
                  <a:noFill/>
                </a:ln>
              </a:defRPr>
            </a:lvl1pPr>
          </a:lstStyle>
          <a:p>
            <a:r>
              <a:rPr lang="en-US" dirty="0"/>
              <a:t>Click to edit Master title style</a:t>
            </a:r>
          </a:p>
        </p:txBody>
      </p:sp>
      <p:sp>
        <p:nvSpPr>
          <p:cNvPr id="4" name="Text Placeholder 3"/>
          <p:cNvSpPr>
            <a:spLocks noGrp="1"/>
          </p:cNvSpPr>
          <p:nvPr>
            <p:ph type="body" sz="quarter" idx="16"/>
          </p:nvPr>
        </p:nvSpPr>
        <p:spPr>
          <a:xfrm>
            <a:off x="266700" y="1227138"/>
            <a:ext cx="4337105" cy="3957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7" name="Picture 1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15485999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Color Layout">
    <p:spTree>
      <p:nvGrpSpPr>
        <p:cNvPr id="1" name=""/>
        <p:cNvGrpSpPr/>
        <p:nvPr/>
      </p:nvGrpSpPr>
      <p:grpSpPr>
        <a:xfrm>
          <a:off x="0" y="0"/>
          <a:ext cx="0" cy="0"/>
          <a:chOff x="0" y="0"/>
          <a:chExt cx="0" cy="0"/>
        </a:xfrm>
      </p:grpSpPr>
      <p:sp>
        <p:nvSpPr>
          <p:cNvPr id="10" name="Chart Placeholder 9"/>
          <p:cNvSpPr>
            <a:spLocks noGrp="1"/>
          </p:cNvSpPr>
          <p:nvPr>
            <p:ph type="chart" sz="quarter" idx="12"/>
          </p:nvPr>
        </p:nvSpPr>
        <p:spPr>
          <a:xfrm>
            <a:off x="266700" y="1028700"/>
            <a:ext cx="11658599" cy="5600700"/>
          </a:xfrm>
        </p:spPr>
        <p:txBody>
          <a:bodyPr/>
          <a:lstStyle/>
          <a:p>
            <a:endParaRPr lang="en-US"/>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841154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Reference ONLY">
    <p:bg>
      <p:bgPr>
        <a:solidFill>
          <a:schemeClr val="bg1"/>
        </a:solidFill>
        <a:effectLst/>
      </p:bgPr>
    </p:bg>
    <p:spTree>
      <p:nvGrpSpPr>
        <p:cNvPr id="1" name=""/>
        <p:cNvGrpSpPr/>
        <p:nvPr/>
      </p:nvGrpSpPr>
      <p:grpSpPr>
        <a:xfrm>
          <a:off x="0" y="0"/>
          <a:ext cx="0" cy="0"/>
          <a:chOff x="0" y="0"/>
          <a:chExt cx="0" cy="0"/>
        </a:xfrm>
      </p:grpSpPr>
      <p:sp>
        <p:nvSpPr>
          <p:cNvPr id="22" name="TextBox 21"/>
          <p:cNvSpPr txBox="1"/>
          <p:nvPr userDrawn="1"/>
        </p:nvSpPr>
        <p:spPr>
          <a:xfrm>
            <a:off x="266700" y="1043608"/>
            <a:ext cx="5829300" cy="3001617"/>
          </a:xfrm>
          <a:prstGeom prst="rect">
            <a:avLst/>
          </a:prstGeom>
          <a:noFill/>
          <a:ln w="50800" cmpd="dbl">
            <a:solidFill>
              <a:schemeClr val="tx1"/>
            </a:solidFill>
          </a:ln>
        </p:spPr>
        <p:txBody>
          <a:bodyPr wrap="square" rtlCol="0" anchor="b" anchorCtr="0">
            <a:noAutofit/>
          </a:bodyPr>
          <a:lstStyle/>
          <a:p>
            <a:r>
              <a:rPr lang="en-US" dirty="0"/>
              <a:t>Use</a:t>
            </a:r>
            <a:r>
              <a:rPr lang="en-US" baseline="0" dirty="0"/>
              <a:t> for Standard Content Slide Colors</a:t>
            </a:r>
            <a:endParaRPr lang="en-US" dirty="0"/>
          </a:p>
        </p:txBody>
      </p:sp>
      <p:sp>
        <p:nvSpPr>
          <p:cNvPr id="2" name="TextBox 1"/>
          <p:cNvSpPr txBox="1"/>
          <p:nvPr userDrawn="1"/>
        </p:nvSpPr>
        <p:spPr>
          <a:xfrm>
            <a:off x="6096000" y="1043608"/>
            <a:ext cx="5829300" cy="3001617"/>
          </a:xfrm>
          <a:prstGeom prst="rect">
            <a:avLst/>
          </a:prstGeom>
          <a:noFill/>
          <a:ln w="50800" cmpd="dbl">
            <a:solidFill>
              <a:schemeClr val="tx1"/>
            </a:solidFill>
          </a:ln>
        </p:spPr>
        <p:txBody>
          <a:bodyPr wrap="square" rtlCol="0" anchor="b" anchorCtr="0">
            <a:noAutofit/>
          </a:bodyPr>
          <a:lstStyle/>
          <a:p>
            <a:r>
              <a:rPr lang="en-US" dirty="0"/>
              <a:t>Use</a:t>
            </a:r>
            <a:r>
              <a:rPr lang="en-US" baseline="0" dirty="0"/>
              <a:t> for Chart Colors</a:t>
            </a:r>
            <a:endParaRPr lang="en-US" dirty="0"/>
          </a:p>
        </p:txBody>
      </p:sp>
      <p:grpSp>
        <p:nvGrpSpPr>
          <p:cNvPr id="21" name="Group 20"/>
          <p:cNvGrpSpPr/>
          <p:nvPr userDrawn="1"/>
        </p:nvGrpSpPr>
        <p:grpSpPr>
          <a:xfrm>
            <a:off x="372234" y="1391830"/>
            <a:ext cx="11458322" cy="1888083"/>
            <a:chOff x="757773" y="1707600"/>
            <a:chExt cx="9393763" cy="1245799"/>
          </a:xfrm>
        </p:grpSpPr>
        <p:sp>
          <p:nvSpPr>
            <p:cNvPr id="5" name="Rectangle 4"/>
            <p:cNvSpPr/>
            <p:nvPr/>
          </p:nvSpPr>
          <p:spPr>
            <a:xfrm>
              <a:off x="2679701" y="1707600"/>
              <a:ext cx="745067" cy="558800"/>
            </a:xfrm>
            <a:prstGeom prst="rect">
              <a:avLst/>
            </a:prstGeom>
            <a:solidFill>
              <a:srgbClr val="D8D8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217</a:t>
              </a:r>
            </a:p>
            <a:p>
              <a:pPr algn="ctr">
                <a:defRPr/>
              </a:pPr>
              <a:r>
                <a:rPr lang="en-US" sz="1000" b="1" dirty="0">
                  <a:solidFill>
                    <a:schemeClr val="tx1"/>
                  </a:solidFill>
                </a:rPr>
                <a:t>217</a:t>
              </a:r>
            </a:p>
            <a:p>
              <a:pPr algn="ctr">
                <a:defRPr/>
              </a:pPr>
              <a:r>
                <a:rPr lang="en-US" sz="1000" b="1" dirty="0">
                  <a:solidFill>
                    <a:schemeClr val="tx1"/>
                  </a:solidFill>
                </a:rPr>
                <a:t>217</a:t>
              </a:r>
            </a:p>
            <a:p>
              <a:pPr algn="ctr">
                <a:defRPr/>
              </a:pPr>
              <a:endParaRPr lang="en-US" sz="1000" b="1" dirty="0">
                <a:solidFill>
                  <a:schemeClr val="tx1"/>
                </a:solidFill>
              </a:endParaRPr>
            </a:p>
            <a:p>
              <a:pPr algn="ctr">
                <a:defRPr/>
              </a:pPr>
              <a:r>
                <a:rPr lang="en-US" sz="1000" b="1" dirty="0">
                  <a:solidFill>
                    <a:schemeClr val="tx1"/>
                  </a:solidFill>
                </a:rPr>
                <a:t>#d8d9d8</a:t>
              </a:r>
            </a:p>
          </p:txBody>
        </p:sp>
        <p:sp>
          <p:nvSpPr>
            <p:cNvPr id="6" name="Rectangle 5"/>
            <p:cNvSpPr/>
            <p:nvPr/>
          </p:nvSpPr>
          <p:spPr>
            <a:xfrm>
              <a:off x="3640669" y="1707600"/>
              <a:ext cx="745067" cy="558800"/>
            </a:xfrm>
            <a:prstGeom prst="rect">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200</a:t>
              </a:r>
            </a:p>
            <a:p>
              <a:pPr algn="ctr">
                <a:defRPr/>
              </a:pPr>
              <a:r>
                <a:rPr lang="en-US" sz="1000" b="1" dirty="0">
                  <a:solidFill>
                    <a:schemeClr val="tx1"/>
                  </a:solidFill>
                </a:rPr>
                <a:t>200</a:t>
              </a:r>
            </a:p>
            <a:p>
              <a:pPr algn="ctr">
                <a:defRPr/>
              </a:pPr>
              <a:r>
                <a:rPr lang="en-US" sz="1000" b="1" dirty="0">
                  <a:solidFill>
                    <a:schemeClr val="tx1"/>
                  </a:solidFill>
                </a:rPr>
                <a:t>200</a:t>
              </a:r>
            </a:p>
            <a:p>
              <a:pPr algn="ctr">
                <a:defRPr/>
              </a:pPr>
              <a:endParaRPr lang="en-US" sz="1000" b="1" dirty="0">
                <a:solidFill>
                  <a:schemeClr val="tx1"/>
                </a:solidFill>
              </a:endParaRPr>
            </a:p>
            <a:p>
              <a:pPr algn="ctr">
                <a:defRPr/>
              </a:pPr>
              <a:r>
                <a:rPr lang="en-US" sz="1000" b="1" dirty="0">
                  <a:solidFill>
                    <a:schemeClr val="tx1"/>
                  </a:solidFill>
                </a:rPr>
                <a:t>#c9c9c9</a:t>
              </a:r>
            </a:p>
          </p:txBody>
        </p:sp>
        <p:sp>
          <p:nvSpPr>
            <p:cNvPr id="7" name="Rectangle 6"/>
            <p:cNvSpPr/>
            <p:nvPr/>
          </p:nvSpPr>
          <p:spPr>
            <a:xfrm>
              <a:off x="757773" y="2394599"/>
              <a:ext cx="742951" cy="558800"/>
            </a:xfrm>
            <a:prstGeom prst="rect">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255</a:t>
              </a:r>
            </a:p>
            <a:p>
              <a:pPr algn="ctr">
                <a:defRPr/>
              </a:pPr>
              <a:r>
                <a:rPr lang="en-US" sz="1000" b="1" dirty="0">
                  <a:solidFill>
                    <a:schemeClr val="tx1"/>
                  </a:solidFill>
                </a:rPr>
                <a:t>255</a:t>
              </a:r>
            </a:p>
            <a:p>
              <a:pPr algn="ctr">
                <a:defRPr/>
              </a:pPr>
              <a:r>
                <a:rPr lang="en-US" sz="1000" b="1" dirty="0">
                  <a:solidFill>
                    <a:schemeClr val="tx1"/>
                  </a:solidFill>
                </a:rPr>
                <a:t>255</a:t>
              </a:r>
            </a:p>
            <a:p>
              <a:pPr algn="ctr">
                <a:defRPr/>
              </a:pPr>
              <a:endParaRPr lang="en-US" sz="1000" b="1" dirty="0">
                <a:solidFill>
                  <a:schemeClr val="tx1"/>
                </a:solidFill>
              </a:endParaRPr>
            </a:p>
            <a:p>
              <a:pPr algn="ctr">
                <a:defRPr/>
              </a:pPr>
              <a:r>
                <a:rPr lang="en-US" sz="1000" b="1" dirty="0">
                  <a:solidFill>
                    <a:schemeClr val="tx1"/>
                  </a:solidFill>
                </a:rPr>
                <a:t>#83847a</a:t>
              </a:r>
            </a:p>
          </p:txBody>
        </p:sp>
        <p:sp>
          <p:nvSpPr>
            <p:cNvPr id="8" name="Rectangle 7"/>
            <p:cNvSpPr/>
            <p:nvPr/>
          </p:nvSpPr>
          <p:spPr>
            <a:xfrm>
              <a:off x="1718739" y="2394599"/>
              <a:ext cx="742951" cy="55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2</a:t>
              </a:r>
            </a:p>
            <a:p>
              <a:pPr algn="ctr">
                <a:defRPr/>
              </a:pPr>
              <a:r>
                <a:rPr lang="en-US" sz="1000" b="1" dirty="0">
                  <a:solidFill>
                    <a:schemeClr val="bg1"/>
                  </a:solidFill>
                </a:rPr>
                <a:t>0</a:t>
              </a:r>
            </a:p>
            <a:p>
              <a:pPr algn="ctr">
                <a:defRPr/>
              </a:pPr>
              <a:r>
                <a:rPr lang="en-US" sz="1000" b="1" dirty="0">
                  <a:solidFill>
                    <a:schemeClr val="bg1"/>
                  </a:solidFill>
                </a:rPr>
                <a:t>0</a:t>
              </a:r>
            </a:p>
            <a:p>
              <a:pPr algn="ctr">
                <a:defRPr/>
              </a:pPr>
              <a:endParaRPr lang="en-US" sz="1000" b="1" dirty="0">
                <a:solidFill>
                  <a:schemeClr val="bg1"/>
                </a:solidFill>
              </a:endParaRPr>
            </a:p>
            <a:p>
              <a:pPr algn="ctr">
                <a:defRPr/>
              </a:pPr>
              <a:r>
                <a:rPr lang="en-US" sz="1000" b="1" dirty="0">
                  <a:solidFill>
                    <a:schemeClr val="bg1"/>
                  </a:solidFill>
                </a:rPr>
                <a:t>#020000</a:t>
              </a:r>
            </a:p>
          </p:txBody>
        </p:sp>
        <p:sp>
          <p:nvSpPr>
            <p:cNvPr id="9" name="Rectangle 8"/>
            <p:cNvSpPr/>
            <p:nvPr/>
          </p:nvSpPr>
          <p:spPr>
            <a:xfrm>
              <a:off x="2679701" y="2394599"/>
              <a:ext cx="745067" cy="558800"/>
            </a:xfrm>
            <a:prstGeom prst="rect">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163</a:t>
              </a:r>
            </a:p>
            <a:p>
              <a:pPr algn="ctr">
                <a:defRPr/>
              </a:pPr>
              <a:r>
                <a:rPr lang="en-US" sz="1000" b="1" dirty="0">
                  <a:solidFill>
                    <a:schemeClr val="tx1"/>
                  </a:solidFill>
                </a:rPr>
                <a:t>163</a:t>
              </a:r>
            </a:p>
            <a:p>
              <a:pPr algn="ctr">
                <a:defRPr/>
              </a:pPr>
              <a:r>
                <a:rPr lang="en-US" sz="1000" b="1" dirty="0">
                  <a:solidFill>
                    <a:schemeClr val="tx1"/>
                  </a:solidFill>
                </a:rPr>
                <a:t>163</a:t>
              </a:r>
            </a:p>
            <a:p>
              <a:pPr algn="ctr">
                <a:defRPr/>
              </a:pPr>
              <a:endParaRPr lang="en-US" sz="1000" b="1" dirty="0">
                <a:solidFill>
                  <a:schemeClr val="tx1"/>
                </a:solidFill>
              </a:endParaRPr>
            </a:p>
            <a:p>
              <a:pPr algn="ctr">
                <a:defRPr/>
              </a:pPr>
              <a:r>
                <a:rPr lang="en-US" sz="1000" b="1" dirty="0">
                  <a:solidFill>
                    <a:schemeClr val="tx1"/>
                  </a:solidFill>
                </a:rPr>
                <a:t>#a3a3a2</a:t>
              </a:r>
            </a:p>
          </p:txBody>
        </p:sp>
        <p:sp>
          <p:nvSpPr>
            <p:cNvPr id="10" name="Rectangle 9"/>
            <p:cNvSpPr/>
            <p:nvPr/>
          </p:nvSpPr>
          <p:spPr>
            <a:xfrm>
              <a:off x="3640669" y="2394599"/>
              <a:ext cx="745067" cy="558800"/>
            </a:xfrm>
            <a:prstGeom prst="rect">
              <a:avLst/>
            </a:prstGeom>
            <a:solidFill>
              <a:srgbClr val="8384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131</a:t>
              </a:r>
            </a:p>
            <a:p>
              <a:pPr algn="ctr">
                <a:defRPr/>
              </a:pPr>
              <a:r>
                <a:rPr lang="en-US" sz="1000" b="1" dirty="0">
                  <a:solidFill>
                    <a:schemeClr val="tx1"/>
                  </a:solidFill>
                </a:rPr>
                <a:t>132</a:t>
              </a:r>
            </a:p>
            <a:p>
              <a:pPr algn="ctr">
                <a:defRPr/>
              </a:pPr>
              <a:r>
                <a:rPr lang="en-US" sz="1000" b="1" dirty="0">
                  <a:solidFill>
                    <a:schemeClr val="tx1"/>
                  </a:solidFill>
                </a:rPr>
                <a:t>122</a:t>
              </a:r>
            </a:p>
            <a:p>
              <a:pPr algn="ctr">
                <a:defRPr/>
              </a:pPr>
              <a:endParaRPr lang="en-US" sz="1000" b="1" dirty="0">
                <a:solidFill>
                  <a:schemeClr val="tx1"/>
                </a:solidFill>
              </a:endParaRPr>
            </a:p>
            <a:p>
              <a:pPr algn="ctr">
                <a:defRPr/>
              </a:pPr>
              <a:r>
                <a:rPr lang="en-US" sz="1000" b="1" dirty="0">
                  <a:solidFill>
                    <a:schemeClr val="tx1"/>
                  </a:solidFill>
                </a:rPr>
                <a:t>#83847a</a:t>
              </a:r>
            </a:p>
          </p:txBody>
        </p:sp>
        <p:sp>
          <p:nvSpPr>
            <p:cNvPr id="11" name="Rectangle 10"/>
            <p:cNvSpPr/>
            <p:nvPr/>
          </p:nvSpPr>
          <p:spPr>
            <a:xfrm>
              <a:off x="4601633" y="2394599"/>
              <a:ext cx="745067" cy="558800"/>
            </a:xfrm>
            <a:prstGeom prst="rect">
              <a:avLst/>
            </a:prstGeom>
            <a:solidFill>
              <a:srgbClr val="DF1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223</a:t>
              </a:r>
            </a:p>
            <a:p>
              <a:pPr algn="ctr">
                <a:defRPr/>
              </a:pPr>
              <a:r>
                <a:rPr lang="en-US" sz="1000" b="1" dirty="0">
                  <a:solidFill>
                    <a:schemeClr val="bg1"/>
                  </a:solidFill>
                </a:rPr>
                <a:t>31</a:t>
              </a:r>
            </a:p>
            <a:p>
              <a:pPr algn="ctr">
                <a:defRPr/>
              </a:pPr>
              <a:r>
                <a:rPr lang="en-US" sz="1000" b="1" dirty="0">
                  <a:solidFill>
                    <a:schemeClr val="bg1"/>
                  </a:solidFill>
                </a:rPr>
                <a:t>46</a:t>
              </a:r>
            </a:p>
            <a:p>
              <a:pPr algn="ctr">
                <a:defRPr/>
              </a:pPr>
              <a:endParaRPr lang="en-US" sz="1000" b="1" dirty="0">
                <a:solidFill>
                  <a:schemeClr val="bg1"/>
                </a:solidFill>
              </a:endParaRPr>
            </a:p>
            <a:p>
              <a:pPr algn="ctr">
                <a:defRPr/>
              </a:pPr>
              <a:r>
                <a:rPr lang="en-US" sz="1000" b="1" dirty="0">
                  <a:solidFill>
                    <a:schemeClr val="bg1"/>
                  </a:solidFill>
                </a:rPr>
                <a:t>#ef4236</a:t>
              </a:r>
            </a:p>
          </p:txBody>
        </p:sp>
        <p:sp>
          <p:nvSpPr>
            <p:cNvPr id="12" name="Rectangle 11"/>
            <p:cNvSpPr/>
            <p:nvPr/>
          </p:nvSpPr>
          <p:spPr>
            <a:xfrm>
              <a:off x="5562601" y="2394599"/>
              <a:ext cx="745067" cy="558800"/>
            </a:xfrm>
            <a:prstGeom prst="rect">
              <a:avLst/>
            </a:prstGeom>
            <a:solidFill>
              <a:srgbClr val="6E877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110</a:t>
              </a:r>
            </a:p>
            <a:p>
              <a:pPr algn="ctr">
                <a:defRPr/>
              </a:pPr>
              <a:r>
                <a:rPr lang="en-US" sz="1000" b="1" dirty="0">
                  <a:solidFill>
                    <a:schemeClr val="tx1"/>
                  </a:solidFill>
                </a:rPr>
                <a:t>135</a:t>
              </a:r>
            </a:p>
            <a:p>
              <a:pPr algn="ctr">
                <a:defRPr/>
              </a:pPr>
              <a:r>
                <a:rPr lang="en-US" sz="1000" b="1" dirty="0">
                  <a:solidFill>
                    <a:schemeClr val="tx1"/>
                  </a:solidFill>
                </a:rPr>
                <a:t>120</a:t>
              </a:r>
            </a:p>
            <a:p>
              <a:pPr algn="ctr">
                <a:defRPr/>
              </a:pPr>
              <a:endParaRPr lang="en-US" sz="1000" b="1" dirty="0">
                <a:solidFill>
                  <a:schemeClr val="tx1"/>
                </a:solidFill>
              </a:endParaRPr>
            </a:p>
            <a:p>
              <a:pPr algn="ctr">
                <a:defRPr/>
              </a:pPr>
              <a:r>
                <a:rPr lang="en-US" sz="1000" b="1" dirty="0">
                  <a:solidFill>
                    <a:schemeClr val="tx1"/>
                  </a:solidFill>
                </a:rPr>
                <a:t>#6f8779</a:t>
              </a:r>
            </a:p>
          </p:txBody>
        </p:sp>
        <p:sp>
          <p:nvSpPr>
            <p:cNvPr id="13" name="Rectangle 12"/>
            <p:cNvSpPr/>
            <p:nvPr/>
          </p:nvSpPr>
          <p:spPr>
            <a:xfrm>
              <a:off x="6523568" y="2394599"/>
              <a:ext cx="745067" cy="558800"/>
            </a:xfrm>
            <a:prstGeom prst="rect">
              <a:avLst/>
            </a:prstGeom>
            <a:solidFill>
              <a:srgbClr val="705C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112</a:t>
              </a:r>
            </a:p>
            <a:p>
              <a:pPr algn="ctr">
                <a:defRPr/>
              </a:pPr>
              <a:r>
                <a:rPr lang="en-US" sz="1000" b="1" dirty="0">
                  <a:solidFill>
                    <a:schemeClr val="bg1"/>
                  </a:solidFill>
                </a:rPr>
                <a:t>92</a:t>
              </a:r>
            </a:p>
            <a:p>
              <a:pPr algn="ctr">
                <a:defRPr/>
              </a:pPr>
              <a:r>
                <a:rPr lang="en-US" sz="1000" b="1" dirty="0">
                  <a:solidFill>
                    <a:schemeClr val="bg1"/>
                  </a:solidFill>
                </a:rPr>
                <a:t>56</a:t>
              </a:r>
            </a:p>
            <a:p>
              <a:pPr algn="ctr">
                <a:defRPr/>
              </a:pPr>
              <a:endParaRPr lang="en-US" sz="1000" b="1" dirty="0">
                <a:solidFill>
                  <a:schemeClr val="bg1"/>
                </a:solidFill>
              </a:endParaRPr>
            </a:p>
            <a:p>
              <a:pPr algn="ctr">
                <a:defRPr/>
              </a:pPr>
              <a:r>
                <a:rPr lang="en-US" sz="1000" b="1" dirty="0">
                  <a:solidFill>
                    <a:schemeClr val="bg1"/>
                  </a:solidFill>
                </a:rPr>
                <a:t>#705d39</a:t>
              </a:r>
            </a:p>
          </p:txBody>
        </p:sp>
        <p:sp>
          <p:nvSpPr>
            <p:cNvPr id="14" name="Rectangle 13"/>
            <p:cNvSpPr/>
            <p:nvPr/>
          </p:nvSpPr>
          <p:spPr>
            <a:xfrm>
              <a:off x="7484533" y="2394599"/>
              <a:ext cx="745067" cy="558800"/>
            </a:xfrm>
            <a:prstGeom prst="rect">
              <a:avLst/>
            </a:prstGeom>
            <a:solidFill>
              <a:srgbClr val="3E66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62</a:t>
              </a:r>
            </a:p>
            <a:p>
              <a:pPr algn="ctr">
                <a:defRPr/>
              </a:pPr>
              <a:r>
                <a:rPr lang="en-US" sz="1000" b="1" dirty="0">
                  <a:solidFill>
                    <a:schemeClr val="bg1"/>
                  </a:solidFill>
                </a:rPr>
                <a:t>102</a:t>
              </a:r>
            </a:p>
            <a:p>
              <a:pPr algn="ctr">
                <a:defRPr/>
              </a:pPr>
              <a:r>
                <a:rPr lang="en-US" sz="1000" b="1" dirty="0">
                  <a:solidFill>
                    <a:schemeClr val="bg1"/>
                  </a:solidFill>
                </a:rPr>
                <a:t>130</a:t>
              </a:r>
            </a:p>
            <a:p>
              <a:pPr algn="ctr">
                <a:defRPr/>
              </a:pPr>
              <a:endParaRPr lang="en-US" sz="1000" b="1" dirty="0">
                <a:solidFill>
                  <a:schemeClr val="bg1"/>
                </a:solidFill>
              </a:endParaRPr>
            </a:p>
            <a:p>
              <a:pPr algn="ctr">
                <a:defRPr/>
              </a:pPr>
              <a:r>
                <a:rPr lang="en-US" sz="1000" b="1" dirty="0">
                  <a:solidFill>
                    <a:schemeClr val="bg1"/>
                  </a:solidFill>
                </a:rPr>
                <a:t>#406782</a:t>
              </a:r>
            </a:p>
          </p:txBody>
        </p:sp>
        <p:sp>
          <p:nvSpPr>
            <p:cNvPr id="15" name="Rectangle 14"/>
            <p:cNvSpPr/>
            <p:nvPr/>
          </p:nvSpPr>
          <p:spPr>
            <a:xfrm>
              <a:off x="8445501" y="2394599"/>
              <a:ext cx="745067" cy="558800"/>
            </a:xfrm>
            <a:prstGeom prst="rect">
              <a:avLst/>
            </a:prstGeom>
            <a:solidFill>
              <a:srgbClr val="6638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102</a:t>
              </a:r>
            </a:p>
            <a:p>
              <a:pPr algn="ctr">
                <a:defRPr/>
              </a:pPr>
              <a:r>
                <a:rPr lang="en-US" sz="1000" b="1" dirty="0">
                  <a:solidFill>
                    <a:schemeClr val="bg1"/>
                  </a:solidFill>
                </a:rPr>
                <a:t>56</a:t>
              </a:r>
            </a:p>
            <a:p>
              <a:pPr algn="ctr">
                <a:defRPr/>
              </a:pPr>
              <a:r>
                <a:rPr lang="en-US" sz="1000" b="1" dirty="0">
                  <a:solidFill>
                    <a:schemeClr val="bg1"/>
                  </a:solidFill>
                </a:rPr>
                <a:t>48</a:t>
              </a:r>
            </a:p>
            <a:p>
              <a:pPr algn="ctr">
                <a:defRPr/>
              </a:pPr>
              <a:endParaRPr lang="en-US" sz="1000" b="1" dirty="0">
                <a:solidFill>
                  <a:schemeClr val="bg1"/>
                </a:solidFill>
              </a:endParaRPr>
            </a:p>
            <a:p>
              <a:pPr algn="ctr">
                <a:defRPr/>
              </a:pPr>
              <a:r>
                <a:rPr lang="en-US" sz="1000" b="1" dirty="0">
                  <a:solidFill>
                    <a:schemeClr val="bg1"/>
                  </a:solidFill>
                </a:rPr>
                <a:t>#673931</a:t>
              </a:r>
            </a:p>
          </p:txBody>
        </p:sp>
        <p:sp>
          <p:nvSpPr>
            <p:cNvPr id="16" name="Rectangle 15"/>
            <p:cNvSpPr/>
            <p:nvPr/>
          </p:nvSpPr>
          <p:spPr>
            <a:xfrm>
              <a:off x="9406469" y="2394599"/>
              <a:ext cx="745067" cy="558800"/>
            </a:xfrm>
            <a:prstGeom prst="rect">
              <a:avLst/>
            </a:prstGeom>
            <a:solidFill>
              <a:srgbClr val="8278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130</a:t>
              </a:r>
            </a:p>
            <a:p>
              <a:pPr algn="ctr">
                <a:defRPr/>
              </a:pPr>
              <a:r>
                <a:rPr lang="en-US" sz="1000" b="1" dirty="0">
                  <a:solidFill>
                    <a:schemeClr val="bg1"/>
                  </a:solidFill>
                </a:rPr>
                <a:t>120</a:t>
              </a:r>
            </a:p>
            <a:p>
              <a:pPr algn="ctr">
                <a:defRPr/>
              </a:pPr>
              <a:r>
                <a:rPr lang="en-US" sz="1000" b="1" dirty="0">
                  <a:solidFill>
                    <a:schemeClr val="bg1"/>
                  </a:solidFill>
                </a:rPr>
                <a:t>111</a:t>
              </a:r>
            </a:p>
            <a:p>
              <a:pPr algn="ctr">
                <a:defRPr/>
              </a:pPr>
              <a:endParaRPr lang="en-US" sz="1000" b="1" dirty="0">
                <a:solidFill>
                  <a:schemeClr val="bg1"/>
                </a:solidFill>
              </a:endParaRPr>
            </a:p>
            <a:p>
              <a:pPr algn="ctr">
                <a:defRPr/>
              </a:pPr>
              <a:r>
                <a:rPr lang="en-US" sz="1000" b="1" dirty="0">
                  <a:solidFill>
                    <a:schemeClr val="bg1"/>
                  </a:solidFill>
                </a:rPr>
                <a:t>#837970</a:t>
              </a:r>
            </a:p>
          </p:txBody>
        </p:sp>
        <p:sp>
          <p:nvSpPr>
            <p:cNvPr id="17" name="Rectangle 16"/>
            <p:cNvSpPr/>
            <p:nvPr/>
          </p:nvSpPr>
          <p:spPr>
            <a:xfrm>
              <a:off x="1718733" y="1707600"/>
              <a:ext cx="745067" cy="5588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237</a:t>
              </a:r>
            </a:p>
            <a:p>
              <a:pPr algn="ctr">
                <a:defRPr/>
              </a:pPr>
              <a:r>
                <a:rPr lang="en-US" sz="1000" b="1" dirty="0">
                  <a:solidFill>
                    <a:schemeClr val="tx1"/>
                  </a:solidFill>
                </a:rPr>
                <a:t>237</a:t>
              </a:r>
            </a:p>
            <a:p>
              <a:pPr algn="ctr">
                <a:defRPr/>
              </a:pPr>
              <a:r>
                <a:rPr lang="en-US" sz="1000" b="1" dirty="0">
                  <a:solidFill>
                    <a:schemeClr val="tx1"/>
                  </a:solidFill>
                </a:rPr>
                <a:t>237</a:t>
              </a:r>
            </a:p>
            <a:p>
              <a:pPr algn="ctr">
                <a:defRPr/>
              </a:pPr>
              <a:endParaRPr lang="en-US" sz="1000" b="1" dirty="0">
                <a:solidFill>
                  <a:schemeClr val="tx1"/>
                </a:solidFill>
              </a:endParaRPr>
            </a:p>
            <a:p>
              <a:pPr algn="ctr">
                <a:defRPr/>
              </a:pPr>
              <a:r>
                <a:rPr lang="en-US" sz="1000" b="1" dirty="0">
                  <a:solidFill>
                    <a:schemeClr val="tx1"/>
                  </a:solidFill>
                </a:rPr>
                <a:t>#</a:t>
              </a:r>
              <a:r>
                <a:rPr lang="en-US" sz="1000" b="1" dirty="0" err="1">
                  <a:solidFill>
                    <a:schemeClr val="tx1"/>
                  </a:solidFill>
                </a:rPr>
                <a:t>ededed</a:t>
              </a:r>
              <a:endParaRPr lang="en-US" sz="1000" b="1" dirty="0">
                <a:solidFill>
                  <a:schemeClr val="tx1"/>
                </a:solidFill>
              </a:endParaRPr>
            </a:p>
          </p:txBody>
        </p:sp>
        <p:sp>
          <p:nvSpPr>
            <p:cNvPr id="18" name="Rectangle 17"/>
            <p:cNvSpPr/>
            <p:nvPr/>
          </p:nvSpPr>
          <p:spPr>
            <a:xfrm>
              <a:off x="5562601" y="1707600"/>
              <a:ext cx="745067" cy="558800"/>
            </a:xfrm>
            <a:prstGeom prst="rect">
              <a:avLst/>
            </a:prstGeom>
            <a:solidFill>
              <a:srgbClr val="5077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80</a:t>
              </a:r>
            </a:p>
            <a:p>
              <a:pPr algn="ctr">
                <a:defRPr/>
              </a:pPr>
              <a:r>
                <a:rPr lang="en-US" sz="1000" b="1" dirty="0">
                  <a:solidFill>
                    <a:schemeClr val="bg1"/>
                  </a:solidFill>
                </a:rPr>
                <a:t>119</a:t>
              </a:r>
            </a:p>
            <a:p>
              <a:pPr algn="ctr">
                <a:defRPr/>
              </a:pPr>
              <a:r>
                <a:rPr lang="en-US" sz="1000" b="1" dirty="0">
                  <a:solidFill>
                    <a:schemeClr val="bg1"/>
                  </a:solidFill>
                </a:rPr>
                <a:t>27</a:t>
              </a:r>
            </a:p>
            <a:p>
              <a:pPr algn="ctr">
                <a:defRPr/>
              </a:pPr>
              <a:endParaRPr lang="en-US" sz="1000" b="1" dirty="0">
                <a:solidFill>
                  <a:schemeClr val="bg1"/>
                </a:solidFill>
              </a:endParaRPr>
            </a:p>
            <a:p>
              <a:pPr algn="ctr">
                <a:defRPr/>
              </a:pPr>
              <a:r>
                <a:rPr lang="en-US" sz="1000" b="1" dirty="0">
                  <a:solidFill>
                    <a:schemeClr val="bg1"/>
                  </a:solidFill>
                </a:rPr>
                <a:t>#517837</a:t>
              </a:r>
            </a:p>
          </p:txBody>
        </p:sp>
        <p:sp>
          <p:nvSpPr>
            <p:cNvPr id="19" name="Rectangle 18"/>
            <p:cNvSpPr/>
            <p:nvPr/>
          </p:nvSpPr>
          <p:spPr>
            <a:xfrm>
              <a:off x="6523568" y="1707600"/>
              <a:ext cx="745067" cy="558800"/>
            </a:xfrm>
            <a:prstGeom prst="rect">
              <a:avLst/>
            </a:prstGeom>
            <a:solidFill>
              <a:srgbClr val="FCAE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252</a:t>
              </a:r>
            </a:p>
            <a:p>
              <a:pPr algn="ctr">
                <a:defRPr/>
              </a:pPr>
              <a:r>
                <a:rPr lang="en-US" sz="1000" b="1" dirty="0">
                  <a:solidFill>
                    <a:schemeClr val="tx1"/>
                  </a:solidFill>
                </a:rPr>
                <a:t>174</a:t>
              </a:r>
            </a:p>
            <a:p>
              <a:pPr algn="ctr">
                <a:defRPr/>
              </a:pPr>
              <a:r>
                <a:rPr lang="en-US" sz="1000" b="1" dirty="0">
                  <a:solidFill>
                    <a:schemeClr val="tx1"/>
                  </a:solidFill>
                </a:rPr>
                <a:t>59</a:t>
              </a:r>
            </a:p>
            <a:p>
              <a:pPr algn="ctr">
                <a:defRPr/>
              </a:pPr>
              <a:endParaRPr lang="en-US" sz="1000" b="1" dirty="0">
                <a:solidFill>
                  <a:schemeClr val="tx1"/>
                </a:solidFill>
              </a:endParaRPr>
            </a:p>
            <a:p>
              <a:pPr algn="ctr">
                <a:defRPr/>
              </a:pPr>
              <a:r>
                <a:rPr lang="en-US" sz="1000" b="1" dirty="0">
                  <a:solidFill>
                    <a:schemeClr val="tx1"/>
                  </a:solidFill>
                </a:rPr>
                <a:t>#fbae3d</a:t>
              </a:r>
            </a:p>
          </p:txBody>
        </p:sp>
        <p:sp>
          <p:nvSpPr>
            <p:cNvPr id="20" name="Rectangle 19"/>
            <p:cNvSpPr/>
            <p:nvPr/>
          </p:nvSpPr>
          <p:spPr>
            <a:xfrm>
              <a:off x="7484533" y="1707600"/>
              <a:ext cx="745067" cy="558800"/>
            </a:xfrm>
            <a:prstGeom prst="rect">
              <a:avLst/>
            </a:prstGeom>
            <a:solidFill>
              <a:srgbClr val="53247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83</a:t>
              </a:r>
            </a:p>
            <a:p>
              <a:pPr algn="ctr">
                <a:defRPr/>
              </a:pPr>
              <a:r>
                <a:rPr lang="en-US" sz="1000" b="1" dirty="0">
                  <a:solidFill>
                    <a:schemeClr val="bg1"/>
                  </a:solidFill>
                </a:rPr>
                <a:t>36</a:t>
              </a:r>
            </a:p>
            <a:p>
              <a:pPr algn="ctr">
                <a:defRPr/>
              </a:pPr>
              <a:r>
                <a:rPr lang="en-US" sz="1000" b="1" dirty="0">
                  <a:solidFill>
                    <a:schemeClr val="bg1"/>
                  </a:solidFill>
                </a:rPr>
                <a:t>118</a:t>
              </a:r>
            </a:p>
            <a:p>
              <a:pPr algn="ctr">
                <a:defRPr/>
              </a:pPr>
              <a:endParaRPr lang="en-US" sz="1000" b="1" dirty="0">
                <a:solidFill>
                  <a:schemeClr val="bg1"/>
                </a:solidFill>
              </a:endParaRPr>
            </a:p>
            <a:p>
              <a:pPr algn="ctr">
                <a:defRPr/>
              </a:pPr>
              <a:r>
                <a:rPr lang="en-US" sz="1000" b="1" dirty="0">
                  <a:solidFill>
                    <a:schemeClr val="bg1"/>
                  </a:solidFill>
                </a:rPr>
                <a:t>#542a76</a:t>
              </a:r>
            </a:p>
          </p:txBody>
        </p:sp>
      </p:grpSp>
    </p:spTree>
    <p:extLst>
      <p:ext uri="{BB962C8B-B14F-4D97-AF65-F5344CB8AC3E}">
        <p14:creationId xmlns:p14="http://schemas.microsoft.com/office/powerpoint/2010/main" val="398110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2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3"/>
          <p:cNvSpPr>
            <a:spLocks noGrp="1"/>
          </p:cNvSpPr>
          <p:nvPr>
            <p:ph sz="quarter" idx="10"/>
          </p:nvPr>
        </p:nvSpPr>
        <p:spPr>
          <a:xfrm>
            <a:off x="266700" y="1028700"/>
            <a:ext cx="11658600" cy="5600700"/>
          </a:xfrm>
        </p:spPr>
        <p:txBody>
          <a:bodyPr numCol="2"/>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17883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3 Columns">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
        <p:nvSpPr>
          <p:cNvPr id="9" name="Content Placeholder 3"/>
          <p:cNvSpPr>
            <a:spLocks noGrp="1"/>
          </p:cNvSpPr>
          <p:nvPr>
            <p:ph sz="quarter" idx="12"/>
          </p:nvPr>
        </p:nvSpPr>
        <p:spPr>
          <a:xfrm>
            <a:off x="266700" y="1028700"/>
            <a:ext cx="11658600" cy="5600700"/>
          </a:xfrm>
        </p:spPr>
        <p:txBody>
          <a:bodyPr numCol="3"/>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2783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Picture with Caption">
    <p:spTree>
      <p:nvGrpSpPr>
        <p:cNvPr id="1" name=""/>
        <p:cNvGrpSpPr/>
        <p:nvPr/>
      </p:nvGrpSpPr>
      <p:grpSpPr>
        <a:xfrm>
          <a:off x="0" y="0"/>
          <a:ext cx="0" cy="0"/>
          <a:chOff x="0" y="0"/>
          <a:chExt cx="0" cy="0"/>
        </a:xfrm>
      </p:grpSpPr>
      <p:sp>
        <p:nvSpPr>
          <p:cNvPr id="21" name="Text Placeholder 2"/>
          <p:cNvSpPr>
            <a:spLocks noGrp="1"/>
          </p:cNvSpPr>
          <p:nvPr>
            <p:ph idx="1"/>
          </p:nvPr>
        </p:nvSpPr>
        <p:spPr bwMode="auto">
          <a:xfrm>
            <a:off x="266700" y="6191103"/>
            <a:ext cx="11658600" cy="438297"/>
          </a:xfrm>
          <a:prstGeom prst="rect">
            <a:avLst/>
          </a:prstGeom>
          <a:noFill/>
          <a:ln w="9525">
            <a:noFill/>
            <a:miter lim="800000"/>
            <a:headEnd/>
            <a:tailEnd/>
          </a:ln>
        </p:spPr>
        <p:txBody>
          <a:bodyPr lIns="91440" tIns="0" numCol="1"/>
          <a:lstStyle>
            <a:lvl1pPr marL="0" indent="0">
              <a:buNone/>
              <a:defRPr sz="900">
                <a:solidFill>
                  <a:schemeClr val="tx1">
                    <a:lumMod val="75000"/>
                    <a:lumOff val="25000"/>
                  </a:schemeClr>
                </a:solidFill>
              </a:defRPr>
            </a:lvl1pPr>
            <a:lvl2pPr>
              <a:defRPr sz="1350">
                <a:solidFill>
                  <a:srgbClr val="83847A"/>
                </a:solidFill>
              </a:defRPr>
            </a:lvl2pPr>
            <a:lvl3pPr>
              <a:defRPr sz="1125">
                <a:solidFill>
                  <a:srgbClr val="83847A"/>
                </a:solidFill>
              </a:defRPr>
            </a:lvl3pPr>
            <a:lvl4pPr>
              <a:defRPr sz="1125">
                <a:solidFill>
                  <a:srgbClr val="83847A"/>
                </a:solidFill>
              </a:defRPr>
            </a:lvl4pPr>
            <a:lvl5pPr>
              <a:defRPr sz="1125">
                <a:solidFill>
                  <a:srgbClr val="83847A"/>
                </a:solidFill>
              </a:defRPr>
            </a:lvl5pPr>
          </a:lstStyle>
          <a:p>
            <a:pPr lvl="0"/>
            <a:r>
              <a:rPr lang="en-US" noProof="0" dirty="0"/>
              <a:t>Click to edit Master text styles</a:t>
            </a:r>
          </a:p>
        </p:txBody>
      </p:sp>
      <p:sp>
        <p:nvSpPr>
          <p:cNvPr id="4" name="Title 3"/>
          <p:cNvSpPr>
            <a:spLocks noGrp="1"/>
          </p:cNvSpPr>
          <p:nvPr>
            <p:ph type="title"/>
          </p:nvPr>
        </p:nvSpPr>
        <p:spPr/>
        <p:txBody>
          <a:bodyPr/>
          <a:lstStyle/>
          <a:p>
            <a:r>
              <a:rPr lang="en-US"/>
              <a:t>Click to edit Master title style</a:t>
            </a:r>
          </a:p>
        </p:txBody>
      </p:sp>
      <p:sp>
        <p:nvSpPr>
          <p:cNvPr id="10" name="Content Placeholder 3"/>
          <p:cNvSpPr>
            <a:spLocks noGrp="1"/>
          </p:cNvSpPr>
          <p:nvPr>
            <p:ph sz="quarter" idx="12"/>
          </p:nvPr>
        </p:nvSpPr>
        <p:spPr>
          <a:xfrm>
            <a:off x="266700" y="1028700"/>
            <a:ext cx="11658600" cy="50863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9458141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ull Picture with Title">
    <p:bg>
      <p:bgPr>
        <a:solidFill>
          <a:schemeClr val="tx2"/>
        </a:solidFill>
        <a:effectLst/>
      </p:bgPr>
    </p:bg>
    <p:spTree>
      <p:nvGrpSpPr>
        <p:cNvPr id="1" name=""/>
        <p:cNvGrpSpPr/>
        <p:nvPr/>
      </p:nvGrpSpPr>
      <p:grpSpPr>
        <a:xfrm>
          <a:off x="0" y="0"/>
          <a:ext cx="0" cy="0"/>
          <a:chOff x="0" y="0"/>
          <a:chExt cx="0" cy="0"/>
        </a:xfrm>
      </p:grpSpPr>
      <p:sp>
        <p:nvSpPr>
          <p:cNvPr id="9" name="Content Placeholder 3"/>
          <p:cNvSpPr>
            <a:spLocks noGrp="1"/>
          </p:cNvSpPr>
          <p:nvPr>
            <p:ph sz="quarter" idx="12"/>
          </p:nvPr>
        </p:nvSpPr>
        <p:spPr>
          <a:xfrm>
            <a:off x="0" y="0"/>
            <a:ext cx="12192000" cy="6858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0"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Tree>
    <p:extLst>
      <p:ext uri="{BB962C8B-B14F-4D97-AF65-F5344CB8AC3E}">
        <p14:creationId xmlns:p14="http://schemas.microsoft.com/office/powerpoint/2010/main" val="215259528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2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9"/>
          </p:nvPr>
        </p:nvSpPr>
        <p:spPr>
          <a:xfrm>
            <a:off x="6203894"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63625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Sub-Head 2 Sections">
    <p:spTree>
      <p:nvGrpSpPr>
        <p:cNvPr id="1" name=""/>
        <p:cNvGrpSpPr/>
        <p:nvPr/>
      </p:nvGrpSpPr>
      <p:grpSpPr>
        <a:xfrm>
          <a:off x="0" y="0"/>
          <a:ext cx="0" cy="0"/>
          <a:chOff x="0" y="0"/>
          <a:chExt cx="0" cy="0"/>
        </a:xfrm>
      </p:grpSpPr>
      <p:sp>
        <p:nvSpPr>
          <p:cNvPr id="9" name="Text Placeholder 3"/>
          <p:cNvSpPr>
            <a:spLocks noGrp="1"/>
          </p:cNvSpPr>
          <p:nvPr>
            <p:ph type="body" sz="quarter" idx="13"/>
          </p:nvPr>
        </p:nvSpPr>
        <p:spPr>
          <a:xfrm>
            <a:off x="266700"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p>
        </p:txBody>
      </p:sp>
      <p:sp>
        <p:nvSpPr>
          <p:cNvPr id="13" name="Content Placeholder 2"/>
          <p:cNvSpPr>
            <a:spLocks noGrp="1"/>
          </p:cNvSpPr>
          <p:nvPr>
            <p:ph sz="quarter" idx="16"/>
          </p:nvPr>
        </p:nvSpPr>
        <p:spPr>
          <a:xfrm>
            <a:off x="266700"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sz="quarter" idx="19"/>
          </p:nvPr>
        </p:nvSpPr>
        <p:spPr>
          <a:xfrm>
            <a:off x="6203894"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3"/>
          <p:cNvSpPr>
            <a:spLocks noGrp="1"/>
          </p:cNvSpPr>
          <p:nvPr>
            <p:ph type="body" sz="quarter" idx="20"/>
          </p:nvPr>
        </p:nvSpPr>
        <p:spPr>
          <a:xfrm>
            <a:off x="6205728"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Tree>
    <p:extLst>
      <p:ext uri="{BB962C8B-B14F-4D97-AF65-F5344CB8AC3E}">
        <p14:creationId xmlns:p14="http://schemas.microsoft.com/office/powerpoint/2010/main" val="3285832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 2 Odd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6"/>
          </p:nvPr>
        </p:nvSpPr>
        <p:spPr>
          <a:xfrm>
            <a:off x="4256410" y="1028700"/>
            <a:ext cx="7668889"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7256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11" name="Rounded Rectangle 10"/>
          <p:cNvSpPr/>
          <p:nvPr/>
        </p:nvSpPr>
        <p:spPr>
          <a:xfrm>
            <a:off x="66675" y="38099"/>
            <a:ext cx="12058650" cy="6791326"/>
          </a:xfrm>
          <a:prstGeom prst="roundRect">
            <a:avLst>
              <a:gd name="adj" fmla="val 2258"/>
            </a:avLst>
          </a:prstGeom>
          <a:solidFill>
            <a:srgbClr val="FFFFFF"/>
          </a:solidFill>
          <a:ln w="57150">
            <a:solidFill>
              <a:schemeClr val="bg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900" dirty="0"/>
          </a:p>
        </p:txBody>
      </p:sp>
      <p:pic>
        <p:nvPicPr>
          <p:cNvPr id="5" name="Picture 4"/>
          <p:cNvPicPr>
            <a:picLocks noChangeAspect="1"/>
          </p:cNvPicPr>
          <p:nvPr userDrawn="1"/>
        </p:nvPicPr>
        <p:blipFill>
          <a:blip r:embed="rId27" cstate="screen">
            <a:extLst>
              <a:ext uri="{28A0092B-C50C-407E-A947-70E740481C1C}">
                <a14:useLocalDpi xmlns:a14="http://schemas.microsoft.com/office/drawing/2010/main"/>
              </a:ext>
            </a:extLst>
          </a:blip>
          <a:stretch>
            <a:fillRect/>
          </a:stretch>
        </p:blipFill>
        <p:spPr>
          <a:xfrm>
            <a:off x="285750" y="256443"/>
            <a:ext cx="496209" cy="653036"/>
          </a:xfrm>
          <a:prstGeom prst="rect">
            <a:avLst/>
          </a:prstGeom>
        </p:spPr>
      </p:pic>
      <p:sp>
        <p:nvSpPr>
          <p:cNvPr id="4099" name="Title Placeholder 1"/>
          <p:cNvSpPr>
            <a:spLocks noGrp="1"/>
          </p:cNvSpPr>
          <p:nvPr>
            <p:ph type="title"/>
          </p:nvPr>
        </p:nvSpPr>
        <p:spPr bwMode="auto">
          <a:xfrm>
            <a:off x="954860" y="128981"/>
            <a:ext cx="10185088" cy="78541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slide</a:t>
            </a:r>
          </a:p>
        </p:txBody>
      </p:sp>
      <p:sp>
        <p:nvSpPr>
          <p:cNvPr id="1030" name="Text Placeholder 2"/>
          <p:cNvSpPr>
            <a:spLocks noGrp="1"/>
          </p:cNvSpPr>
          <p:nvPr>
            <p:ph type="body" idx="1"/>
          </p:nvPr>
        </p:nvSpPr>
        <p:spPr bwMode="auto">
          <a:xfrm>
            <a:off x="266700" y="1028700"/>
            <a:ext cx="11658600" cy="560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33" name="Picture 6"/>
          <p:cNvPicPr>
            <a:picLocks noChangeAspect="1"/>
          </p:cNvPicPr>
          <p:nvPr/>
        </p:nvPicPr>
        <p:blipFill>
          <a:blip r:embed="rId28"/>
          <a:srcRect/>
          <a:stretch>
            <a:fillRect/>
          </a:stretch>
        </p:blipFill>
        <p:spPr bwMode="auto">
          <a:xfrm>
            <a:off x="6079067" y="3416309"/>
            <a:ext cx="25400" cy="3175"/>
          </a:xfrm>
          <a:prstGeom prst="rect">
            <a:avLst/>
          </a:prstGeom>
          <a:noFill/>
          <a:ln w="9525">
            <a:noFill/>
            <a:miter lim="800000"/>
            <a:headEnd/>
            <a:tailEnd/>
          </a:ln>
        </p:spPr>
      </p:pic>
      <p:sp>
        <p:nvSpPr>
          <p:cNvPr id="12"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pic>
        <p:nvPicPr>
          <p:cNvPr id="3" name="Picture 2"/>
          <p:cNvPicPr>
            <a:picLocks noChangeAspect="1"/>
          </p:cNvPicPr>
          <p:nvPr userDrawn="1"/>
        </p:nvPicPr>
        <p:blipFill>
          <a:blip r:embed="rId29" cstate="screen">
            <a:extLst>
              <a:ext uri="{28A0092B-C50C-407E-A947-70E740481C1C}">
                <a14:useLocalDpi xmlns:a14="http://schemas.microsoft.com/office/drawing/2010/main"/>
              </a:ext>
            </a:extLst>
          </a:blip>
          <a:stretch>
            <a:fillRect/>
          </a:stretch>
        </p:blipFill>
        <p:spPr>
          <a:xfrm>
            <a:off x="11266541" y="334036"/>
            <a:ext cx="727585" cy="497851"/>
          </a:xfrm>
          <a:prstGeom prst="rect">
            <a:avLst/>
          </a:prstGeom>
        </p:spPr>
      </p:pic>
      <p:sp>
        <p:nvSpPr>
          <p:cNvPr id="6" name="Footer Placeholder 5"/>
          <p:cNvSpPr>
            <a:spLocks noGrp="1"/>
          </p:cNvSpPr>
          <p:nvPr>
            <p:ph type="ftr" sz="quarter" idx="3"/>
          </p:nvPr>
        </p:nvSpPr>
        <p:spPr>
          <a:xfrm>
            <a:off x="276225" y="6640512"/>
            <a:ext cx="4114800" cy="182880"/>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en-US" dirty="0"/>
          </a:p>
        </p:txBody>
      </p:sp>
      <p:sp>
        <p:nvSpPr>
          <p:cNvPr id="7"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D5B6B94-6F19-4E2B-82A4-E3780F0317F0}" type="datetimeFigureOut">
              <a:rPr lang="en-US" smtClean="0"/>
              <a:pPr/>
              <a:t>10/8/2020</a:t>
            </a:fld>
            <a:endParaRPr lang="en-US" dirty="0"/>
          </a:p>
        </p:txBody>
      </p:sp>
    </p:spTree>
    <p:extLst>
      <p:ext uri="{BB962C8B-B14F-4D97-AF65-F5344CB8AC3E}">
        <p14:creationId xmlns:p14="http://schemas.microsoft.com/office/powerpoint/2010/main" val="1369296369"/>
      </p:ext>
    </p:extLst>
  </p:cSld>
  <p:clrMap bg1="lt1" tx1="dk1" bg2="lt2" tx2="dk2" accent1="accent1" accent2="accent2" accent3="accent3" accent4="accent4" accent5="accent5" accent6="accent6" hlink="hlink" folHlink="folHlink"/>
  <p:sldLayoutIdLst>
    <p:sldLayoutId id="2147483680" r:id="rId1"/>
    <p:sldLayoutId id="2147483726" r:id="rId2"/>
    <p:sldLayoutId id="2147483681" r:id="rId3"/>
    <p:sldLayoutId id="2147483682" r:id="rId4"/>
    <p:sldLayoutId id="2147483707" r:id="rId5"/>
    <p:sldLayoutId id="2147483708" r:id="rId6"/>
    <p:sldLayoutId id="2147483687" r:id="rId7"/>
    <p:sldLayoutId id="2147483688" r:id="rId8"/>
    <p:sldLayoutId id="2147483689" r:id="rId9"/>
    <p:sldLayoutId id="2147483690" r:id="rId10"/>
    <p:sldLayoutId id="2147483691" r:id="rId11"/>
    <p:sldLayoutId id="2147483697" r:id="rId12"/>
    <p:sldLayoutId id="2147483698" r:id="rId13"/>
    <p:sldLayoutId id="2147483709" r:id="rId14"/>
    <p:sldLayoutId id="2147483699" r:id="rId15"/>
    <p:sldLayoutId id="2147483701" r:id="rId16"/>
    <p:sldLayoutId id="2147483710" r:id="rId17"/>
    <p:sldLayoutId id="2147483702" r:id="rId18"/>
    <p:sldLayoutId id="2147483703" r:id="rId19"/>
    <p:sldLayoutId id="2147483704" r:id="rId20"/>
    <p:sldLayoutId id="2147483705" r:id="rId21"/>
    <p:sldLayoutId id="2147483711" r:id="rId22"/>
    <p:sldLayoutId id="2147483712" r:id="rId23"/>
    <p:sldLayoutId id="2147483713" r:id="rId24"/>
    <p:sldLayoutId id="2147483714" r:id="rId25"/>
  </p:sldLayoutIdLst>
  <p:hf hdr="0" dt="0"/>
  <p:txStyles>
    <p:titleStyle>
      <a:lvl1pPr algn="l" rtl="0" eaLnBrk="1" fontAlgn="base" hangingPunct="1">
        <a:spcBef>
          <a:spcPct val="0"/>
        </a:spcBef>
        <a:spcAft>
          <a:spcPct val="0"/>
        </a:spcAft>
        <a:defRPr sz="3200" b="1" kern="1200" cap="all">
          <a:solidFill>
            <a:schemeClr val="tx1">
              <a:lumMod val="75000"/>
              <a:lumOff val="25000"/>
            </a:schemeClr>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2pPr>
      <a:lvl3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3pPr>
      <a:lvl4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4pPr>
      <a:lvl5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5pPr>
      <a:lvl6pPr marL="257175" algn="l" rtl="0" eaLnBrk="1" fontAlgn="base" hangingPunct="1">
        <a:spcBef>
          <a:spcPct val="0"/>
        </a:spcBef>
        <a:spcAft>
          <a:spcPct val="0"/>
        </a:spcAft>
        <a:defRPr sz="2475">
          <a:solidFill>
            <a:schemeClr val="tx1"/>
          </a:solidFill>
          <a:latin typeface="Arial" charset="0"/>
          <a:cs typeface="Arial" charset="0"/>
        </a:defRPr>
      </a:lvl6pPr>
      <a:lvl7pPr marL="514350" algn="l" rtl="0" eaLnBrk="1" fontAlgn="base" hangingPunct="1">
        <a:spcBef>
          <a:spcPct val="0"/>
        </a:spcBef>
        <a:spcAft>
          <a:spcPct val="0"/>
        </a:spcAft>
        <a:defRPr sz="2475">
          <a:solidFill>
            <a:schemeClr val="tx1"/>
          </a:solidFill>
          <a:latin typeface="Arial" charset="0"/>
          <a:cs typeface="Arial" charset="0"/>
        </a:defRPr>
      </a:lvl7pPr>
      <a:lvl8pPr marL="771525" algn="l" rtl="0" eaLnBrk="1" fontAlgn="base" hangingPunct="1">
        <a:spcBef>
          <a:spcPct val="0"/>
        </a:spcBef>
        <a:spcAft>
          <a:spcPct val="0"/>
        </a:spcAft>
        <a:defRPr sz="2475">
          <a:solidFill>
            <a:schemeClr val="tx1"/>
          </a:solidFill>
          <a:latin typeface="Arial" charset="0"/>
          <a:cs typeface="Arial" charset="0"/>
        </a:defRPr>
      </a:lvl8pPr>
      <a:lvl9pPr marL="1028700" algn="l" rtl="0" eaLnBrk="1" fontAlgn="base" hangingPunct="1">
        <a:spcBef>
          <a:spcPct val="0"/>
        </a:spcBef>
        <a:spcAft>
          <a:spcPct val="0"/>
        </a:spcAft>
        <a:defRPr sz="2475">
          <a:solidFill>
            <a:schemeClr val="tx1"/>
          </a:solidFill>
          <a:latin typeface="Arial" charset="0"/>
          <a:cs typeface="Arial" charset="0"/>
        </a:defRPr>
      </a:lvl9pPr>
    </p:titleStyle>
    <p:bodyStyle>
      <a:lvl1pPr marL="0" indent="0" algn="l" rtl="0" eaLnBrk="1" fontAlgn="base" hangingPunct="1">
        <a:spcBef>
          <a:spcPts val="0"/>
        </a:spcBef>
        <a:spcAft>
          <a:spcPct val="0"/>
        </a:spcAft>
        <a:buFont typeface="Arial" pitchFamily="34" charset="0"/>
        <a:defRPr sz="2100" kern="1200">
          <a:solidFill>
            <a:schemeClr val="tx1">
              <a:lumMod val="75000"/>
              <a:lumOff val="25000"/>
            </a:schemeClr>
          </a:solidFill>
          <a:latin typeface="Arial" pitchFamily="34" charset="0"/>
          <a:ea typeface="ＭＳ Ｐゴシック" charset="0"/>
          <a:cs typeface="Arial" pitchFamily="34" charset="0"/>
        </a:defRPr>
      </a:lvl1pPr>
      <a:lvl2pPr marL="227013" indent="-227013" algn="l" rtl="0" eaLnBrk="1" fontAlgn="base" hangingPunct="1">
        <a:spcBef>
          <a:spcPts val="0"/>
        </a:spcBef>
        <a:spcAft>
          <a:spcPct val="0"/>
        </a:spcAft>
        <a:buFont typeface="Arial" pitchFamily="34" charset="0"/>
        <a:buChar char="–"/>
        <a:defRPr sz="2100" kern="1200">
          <a:solidFill>
            <a:schemeClr val="tx1">
              <a:lumMod val="75000"/>
              <a:lumOff val="25000"/>
            </a:schemeClr>
          </a:solidFill>
          <a:latin typeface="Arial" pitchFamily="34" charset="0"/>
          <a:ea typeface="Arial" charset="0"/>
          <a:cs typeface="Arial" pitchFamily="34" charset="0"/>
        </a:defRPr>
      </a:lvl2pPr>
      <a:lvl3pPr marL="461963" indent="-234950"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3pPr>
      <a:lvl4pPr marL="687388" indent="-225425"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4pPr>
      <a:lvl5pPr marL="914400" indent="-227013"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12" userDrawn="1">
          <p15:clr>
            <a:srgbClr val="5ACBF0"/>
          </p15:clr>
        </p15:guide>
        <p15:guide id="2" pos="12971">
          <p15:clr>
            <a:srgbClr val="5ACBF0"/>
          </p15:clr>
        </p15:guide>
        <p15:guide id="3" pos="168" userDrawn="1">
          <p15:clr>
            <a:srgbClr val="5ACBF0"/>
          </p15:clr>
        </p15:guide>
        <p15:guide id="4" orient="horz" pos="637" userDrawn="1">
          <p15:clr>
            <a:srgbClr val="F26B43"/>
          </p15:clr>
        </p15:guide>
        <p15:guide id="5" orient="horz" pos="583" userDrawn="1">
          <p15:clr>
            <a:srgbClr val="F26B43"/>
          </p15:clr>
        </p15:guide>
        <p15:guide id="6" orient="horz" pos="41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C8C8C8"/>
        </a:solidFill>
        <a:effectLst/>
      </p:bgPr>
    </p:bg>
    <p:spTree>
      <p:nvGrpSpPr>
        <p:cNvPr id="1" name=""/>
        <p:cNvGrpSpPr/>
        <p:nvPr/>
      </p:nvGrpSpPr>
      <p:grpSpPr>
        <a:xfrm>
          <a:off x="0" y="0"/>
          <a:ext cx="0" cy="0"/>
          <a:chOff x="0" y="0"/>
          <a:chExt cx="0" cy="0"/>
        </a:xfrm>
      </p:grpSpPr>
      <p:sp>
        <p:nvSpPr>
          <p:cNvPr id="12" name="Rounded Rectangle 11"/>
          <p:cNvSpPr/>
          <p:nvPr userDrawn="1"/>
        </p:nvSpPr>
        <p:spPr>
          <a:xfrm>
            <a:off x="66675" y="38099"/>
            <a:ext cx="12058650" cy="6791326"/>
          </a:xfrm>
          <a:prstGeom prst="roundRect">
            <a:avLst>
              <a:gd name="adj" fmla="val 2258"/>
            </a:avLst>
          </a:prstGeom>
          <a:solidFill>
            <a:srgbClr val="FFFFFF"/>
          </a:solidFill>
          <a:ln w="57150">
            <a:solidFill>
              <a:schemeClr val="bg2">
                <a:lumMod val="9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900" dirty="0"/>
          </a:p>
        </p:txBody>
      </p:sp>
      <p:sp>
        <p:nvSpPr>
          <p:cNvPr id="23" name="Text Placeholder 2"/>
          <p:cNvSpPr>
            <a:spLocks noGrp="1"/>
          </p:cNvSpPr>
          <p:nvPr>
            <p:ph type="body" idx="1"/>
          </p:nvPr>
        </p:nvSpPr>
        <p:spPr bwMode="auto">
          <a:xfrm>
            <a:off x="266700" y="1028700"/>
            <a:ext cx="11658600" cy="560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4" name="Picture 6"/>
          <p:cNvPicPr>
            <a:picLocks noChangeAspect="1"/>
          </p:cNvPicPr>
          <p:nvPr userDrawn="1"/>
        </p:nvPicPr>
        <p:blipFill>
          <a:blip r:embed="rId4"/>
          <a:srcRect/>
          <a:stretch>
            <a:fillRect/>
          </a:stretch>
        </p:blipFill>
        <p:spPr bwMode="auto">
          <a:xfrm>
            <a:off x="6079067" y="3416309"/>
            <a:ext cx="25400" cy="3175"/>
          </a:xfrm>
          <a:prstGeom prst="rect">
            <a:avLst/>
          </a:prstGeom>
          <a:noFill/>
          <a:ln w="9525">
            <a:noFill/>
            <a:miter lim="800000"/>
            <a:headEnd/>
            <a:tailEnd/>
          </a:ln>
        </p:spPr>
      </p:pic>
      <p:pic>
        <p:nvPicPr>
          <p:cNvPr id="14" name="Picture 13"/>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285750" y="256443"/>
            <a:ext cx="496209" cy="653036"/>
          </a:xfrm>
          <a:prstGeom prst="rect">
            <a:avLst/>
          </a:prstGeom>
        </p:spPr>
      </p:pic>
      <p:sp>
        <p:nvSpPr>
          <p:cNvPr id="15"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pic>
        <p:nvPicPr>
          <p:cNvPr id="16" name="Picture 15"/>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11266541" y="334036"/>
            <a:ext cx="727585" cy="497851"/>
          </a:xfrm>
          <a:prstGeom prst="rect">
            <a:avLst/>
          </a:prstGeom>
        </p:spPr>
      </p:pic>
      <p:sp>
        <p:nvSpPr>
          <p:cNvPr id="19" name="Title Placeholder 1"/>
          <p:cNvSpPr>
            <a:spLocks noGrp="1"/>
          </p:cNvSpPr>
          <p:nvPr>
            <p:ph type="title"/>
          </p:nvPr>
        </p:nvSpPr>
        <p:spPr bwMode="auto">
          <a:xfrm>
            <a:off x="954860" y="128981"/>
            <a:ext cx="10185088" cy="78541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slide</a:t>
            </a:r>
          </a:p>
        </p:txBody>
      </p:sp>
      <p:sp>
        <p:nvSpPr>
          <p:cNvPr id="20" name="Footer Placeholder 5"/>
          <p:cNvSpPr>
            <a:spLocks noGrp="1"/>
          </p:cNvSpPr>
          <p:nvPr>
            <p:ph type="ftr" sz="quarter" idx="3"/>
          </p:nvPr>
        </p:nvSpPr>
        <p:spPr>
          <a:xfrm>
            <a:off x="276225" y="6640512"/>
            <a:ext cx="4114800" cy="182880"/>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en-US" dirty="0"/>
          </a:p>
        </p:txBody>
      </p:sp>
      <p:sp>
        <p:nvSpPr>
          <p:cNvPr id="21"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D5B6B94-6F19-4E2B-82A4-E3780F0317F0}" type="datetimeFigureOut">
              <a:rPr lang="en-US" smtClean="0"/>
              <a:pPr/>
              <a:t>10/8/2020</a:t>
            </a:fld>
            <a:endParaRPr lang="en-US" dirty="0"/>
          </a:p>
        </p:txBody>
      </p:sp>
    </p:spTree>
    <p:extLst>
      <p:ext uri="{BB962C8B-B14F-4D97-AF65-F5344CB8AC3E}">
        <p14:creationId xmlns:p14="http://schemas.microsoft.com/office/powerpoint/2010/main" val="199137462"/>
      </p:ext>
    </p:extLst>
  </p:cSld>
  <p:clrMap bg1="lt1" tx1="dk1" bg2="lt2" tx2="dk2" accent1="accent1" accent2="accent2" accent3="accent3" accent4="accent4" accent5="accent5" accent6="accent6" hlink="hlink" folHlink="folHlink"/>
  <p:sldLayoutIdLst>
    <p:sldLayoutId id="2147483724" r:id="rId1"/>
    <p:sldLayoutId id="2147483725" r:id="rId2"/>
  </p:sldLayoutIdLst>
  <p:hf hdr="0" dt="0"/>
  <p:txStyles>
    <p:titleStyle>
      <a:lvl1pPr algn="l" rtl="0" eaLnBrk="1" fontAlgn="base" hangingPunct="1">
        <a:spcBef>
          <a:spcPct val="0"/>
        </a:spcBef>
        <a:spcAft>
          <a:spcPct val="0"/>
        </a:spcAft>
        <a:defRPr sz="3200" b="1" kern="1200" cap="all">
          <a:solidFill>
            <a:schemeClr val="tx1">
              <a:lumMod val="75000"/>
              <a:lumOff val="25000"/>
            </a:schemeClr>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2pPr>
      <a:lvl3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3pPr>
      <a:lvl4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4pPr>
      <a:lvl5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5pPr>
      <a:lvl6pPr marL="257175" algn="l" rtl="0" eaLnBrk="1" fontAlgn="base" hangingPunct="1">
        <a:spcBef>
          <a:spcPct val="0"/>
        </a:spcBef>
        <a:spcAft>
          <a:spcPct val="0"/>
        </a:spcAft>
        <a:defRPr sz="2475">
          <a:solidFill>
            <a:schemeClr val="tx1"/>
          </a:solidFill>
          <a:latin typeface="Arial" charset="0"/>
          <a:cs typeface="Arial" charset="0"/>
        </a:defRPr>
      </a:lvl6pPr>
      <a:lvl7pPr marL="514350" algn="l" rtl="0" eaLnBrk="1" fontAlgn="base" hangingPunct="1">
        <a:spcBef>
          <a:spcPct val="0"/>
        </a:spcBef>
        <a:spcAft>
          <a:spcPct val="0"/>
        </a:spcAft>
        <a:defRPr sz="2475">
          <a:solidFill>
            <a:schemeClr val="tx1"/>
          </a:solidFill>
          <a:latin typeface="Arial" charset="0"/>
          <a:cs typeface="Arial" charset="0"/>
        </a:defRPr>
      </a:lvl7pPr>
      <a:lvl8pPr marL="771525" algn="l" rtl="0" eaLnBrk="1" fontAlgn="base" hangingPunct="1">
        <a:spcBef>
          <a:spcPct val="0"/>
        </a:spcBef>
        <a:spcAft>
          <a:spcPct val="0"/>
        </a:spcAft>
        <a:defRPr sz="2475">
          <a:solidFill>
            <a:schemeClr val="tx1"/>
          </a:solidFill>
          <a:latin typeface="Arial" charset="0"/>
          <a:cs typeface="Arial" charset="0"/>
        </a:defRPr>
      </a:lvl8pPr>
      <a:lvl9pPr marL="1028700" algn="l" rtl="0" eaLnBrk="1" fontAlgn="base" hangingPunct="1">
        <a:spcBef>
          <a:spcPct val="0"/>
        </a:spcBef>
        <a:spcAft>
          <a:spcPct val="0"/>
        </a:spcAft>
        <a:defRPr sz="2475">
          <a:solidFill>
            <a:schemeClr val="tx1"/>
          </a:solidFill>
          <a:latin typeface="Arial" charset="0"/>
          <a:cs typeface="Arial" charset="0"/>
        </a:defRPr>
      </a:lvl9pPr>
    </p:titleStyle>
    <p:bodyStyle>
      <a:lvl1pPr marL="0" indent="0" algn="l" rtl="0" eaLnBrk="1" fontAlgn="base" hangingPunct="1">
        <a:spcBef>
          <a:spcPts val="169"/>
        </a:spcBef>
        <a:spcAft>
          <a:spcPct val="0"/>
        </a:spcAft>
        <a:buFont typeface="Arial" pitchFamily="34" charset="0"/>
        <a:defRPr sz="2100" kern="1200">
          <a:solidFill>
            <a:schemeClr val="tx1">
              <a:lumMod val="75000"/>
              <a:lumOff val="25000"/>
            </a:schemeClr>
          </a:solidFill>
          <a:latin typeface="Arial" pitchFamily="34" charset="0"/>
          <a:ea typeface="ＭＳ Ｐゴシック" charset="0"/>
          <a:cs typeface="Arial" pitchFamily="34" charset="0"/>
        </a:defRPr>
      </a:lvl1pPr>
      <a:lvl2pPr marL="230188" indent="-230188" algn="l" rtl="0" eaLnBrk="1" fontAlgn="base" hangingPunct="1">
        <a:spcBef>
          <a:spcPts val="169"/>
        </a:spcBef>
        <a:spcAft>
          <a:spcPct val="0"/>
        </a:spcAft>
        <a:buFont typeface="Arial" pitchFamily="34" charset="0"/>
        <a:buChar char="–"/>
        <a:defRPr sz="2100" kern="1200">
          <a:solidFill>
            <a:schemeClr val="tx1">
              <a:lumMod val="75000"/>
              <a:lumOff val="25000"/>
            </a:schemeClr>
          </a:solidFill>
          <a:latin typeface="Arial" pitchFamily="34" charset="0"/>
          <a:ea typeface="Arial" charset="0"/>
          <a:cs typeface="Arial" pitchFamily="34" charset="0"/>
        </a:defRPr>
      </a:lvl2pPr>
      <a:lvl3pPr marL="461963" indent="-231775"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3pPr>
      <a:lvl4pPr marL="684213" indent="-222250"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4pPr>
      <a:lvl5pPr marL="914400" indent="-230188"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583" userDrawn="1">
          <p15:clr>
            <a:srgbClr val="F26B43"/>
          </p15:clr>
        </p15:guide>
        <p15:guide id="1" pos="7512" userDrawn="1">
          <p15:clr>
            <a:srgbClr val="5ACBF0"/>
          </p15:clr>
        </p15:guide>
        <p15:guide id="2" pos="12971">
          <p15:clr>
            <a:srgbClr val="5ACBF0"/>
          </p15:clr>
        </p15:guide>
        <p15:guide id="3" pos="168" userDrawn="1">
          <p15:clr>
            <a:srgbClr val="5ACBF0"/>
          </p15:clr>
        </p15:guide>
        <p15:guide id="5" orient="horz" pos="637" userDrawn="1">
          <p15:clr>
            <a:srgbClr val="F26B43"/>
          </p15:clr>
        </p15:guide>
        <p15:guide id="6" orient="horz" pos="417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dirty="0"/>
              <a:t>What happens in a Doble Outage</a:t>
            </a:r>
          </a:p>
        </p:txBody>
      </p:sp>
      <p:sp>
        <p:nvSpPr>
          <p:cNvPr id="8" name="Text Placeholder 7"/>
          <p:cNvSpPr>
            <a:spLocks noGrp="1"/>
          </p:cNvSpPr>
          <p:nvPr>
            <p:ph type="body" sz="quarter" idx="15"/>
          </p:nvPr>
        </p:nvSpPr>
        <p:spPr/>
        <p:txBody>
          <a:bodyPr/>
          <a:lstStyle/>
          <a:p>
            <a:r>
              <a:rPr lang="en-US" dirty="0"/>
              <a:t>Greg Brooks, P.E.</a:t>
            </a:r>
          </a:p>
          <a:p>
            <a:r>
              <a:rPr lang="en-US" dirty="0"/>
              <a:t>Chief of maintenance Engineering </a:t>
            </a:r>
          </a:p>
          <a:p>
            <a:r>
              <a:rPr lang="en-US" dirty="0"/>
              <a:t>Hydropower Test and Evaluation</a:t>
            </a:r>
          </a:p>
          <a:p>
            <a:r>
              <a:rPr lang="en-US" dirty="0"/>
              <a:t>(formerly 8 years as test engineer)</a:t>
            </a:r>
          </a:p>
          <a:p>
            <a:r>
              <a:rPr lang="en-US" dirty="0"/>
              <a:t>Walla Walla District</a:t>
            </a:r>
          </a:p>
          <a:p>
            <a:r>
              <a:rPr lang="en-US" dirty="0"/>
              <a:t>Date: 8 October 2020</a:t>
            </a:r>
          </a:p>
        </p:txBody>
      </p:sp>
      <p:pic>
        <p:nvPicPr>
          <p:cNvPr id="11" name="Picture Placeholder 10">
            <a:extLst>
              <a:ext uri="{FF2B5EF4-FFF2-40B4-BE49-F238E27FC236}">
                <a16:creationId xmlns:a16="http://schemas.microsoft.com/office/drawing/2014/main" id="{1D93373B-23D1-44F0-9629-411B4BDCC92F}"/>
              </a:ext>
            </a:extLst>
          </p:cNvPr>
          <p:cNvPicPr>
            <a:picLocks noGrp="1" noChangeAspect="1"/>
          </p:cNvPicPr>
          <p:nvPr>
            <p:ph type="pic" sz="quarter" idx="13"/>
          </p:nvPr>
        </p:nvPicPr>
        <p:blipFill rotWithShape="1">
          <a:blip r:embed="rId2" cstate="email">
            <a:extLst>
              <a:ext uri="{28A0092B-C50C-407E-A947-70E740481C1C}">
                <a14:useLocalDpi xmlns:a14="http://schemas.microsoft.com/office/drawing/2010/main" val="0"/>
              </a:ext>
            </a:extLst>
          </a:blip>
          <a:srcRect/>
          <a:stretch/>
        </p:blipFill>
        <p:spPr>
          <a:xfrm>
            <a:off x="4775072" y="623772"/>
            <a:ext cx="7150227" cy="5610455"/>
          </a:xfrm>
        </p:spPr>
      </p:pic>
    </p:spTree>
    <p:extLst>
      <p:ext uri="{BB962C8B-B14F-4D97-AF65-F5344CB8AC3E}">
        <p14:creationId xmlns:p14="http://schemas.microsoft.com/office/powerpoint/2010/main" val="3615418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3910" y="214312"/>
            <a:ext cx="9831823" cy="814388"/>
          </a:xfrm>
        </p:spPr>
        <p:txBody>
          <a:bodyPr/>
          <a:lstStyle/>
          <a:p>
            <a:r>
              <a:rPr lang="en-US" dirty="0"/>
              <a:t>Conditions</a:t>
            </a:r>
          </a:p>
        </p:txBody>
      </p:sp>
      <p:sp>
        <p:nvSpPr>
          <p:cNvPr id="3" name="Content Placeholder 2"/>
          <p:cNvSpPr>
            <a:spLocks noGrp="1"/>
          </p:cNvSpPr>
          <p:nvPr>
            <p:ph sz="quarter" idx="10"/>
          </p:nvPr>
        </p:nvSpPr>
        <p:spPr>
          <a:xfrm>
            <a:off x="266699" y="1028700"/>
            <a:ext cx="4047951" cy="5600700"/>
          </a:xfrm>
          <a:prstGeom prst="rect">
            <a:avLst/>
          </a:prstGeom>
        </p:spPr>
        <p:txBody>
          <a:bodyPr/>
          <a:lstStyle/>
          <a:p>
            <a:endParaRPr lang="en-US" dirty="0"/>
          </a:p>
          <a:p>
            <a:pPr marL="342900" indent="-342900">
              <a:buFont typeface="Arial" panose="020B0604020202020204" pitchFamily="34" charset="0"/>
              <a:buChar char="•"/>
            </a:pPr>
            <a:r>
              <a:rPr lang="en-US" dirty="0"/>
              <a:t>Fully exposed to weather</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22’ to top work area</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Lots of trip hazards</a:t>
            </a:r>
          </a:p>
          <a:p>
            <a:pPr marL="804863" lvl="2" indent="-342900"/>
            <a:r>
              <a:rPr lang="en-US" dirty="0"/>
              <a:t>Requires fall protection</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High Voltage bushing 35’ high</a:t>
            </a:r>
          </a:p>
          <a:p>
            <a:pPr marL="804863" lvl="2" indent="-342900"/>
            <a:r>
              <a:rPr lang="en-US" dirty="0"/>
              <a:t>Requires a man lift</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Single phase transformers</a:t>
            </a:r>
          </a:p>
          <a:p>
            <a:pPr marL="804863" lvl="2" indent="-342900"/>
            <a:r>
              <a:rPr lang="en-US" dirty="0"/>
              <a:t>Three combine to make T1 or T2</a:t>
            </a:r>
          </a:p>
          <a:p>
            <a:pPr marL="804863" lvl="2" indent="-342900"/>
            <a:r>
              <a:rPr lang="en-US" dirty="0"/>
              <a:t>Each phase has 4 doghouses where electrical connections are made</a:t>
            </a:r>
          </a:p>
        </p:txBody>
      </p:sp>
      <p:pic>
        <p:nvPicPr>
          <p:cNvPr id="5" name="Picture 4">
            <a:extLst>
              <a:ext uri="{FF2B5EF4-FFF2-40B4-BE49-F238E27FC236}">
                <a16:creationId xmlns:a16="http://schemas.microsoft.com/office/drawing/2014/main" id="{847C470A-516A-4621-972B-7E06466C2FAB}"/>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395058" y="1318969"/>
            <a:ext cx="7530242" cy="5020161"/>
          </a:xfrm>
          <a:prstGeom prst="rect">
            <a:avLst/>
          </a:prstGeom>
        </p:spPr>
      </p:pic>
      <p:sp>
        <p:nvSpPr>
          <p:cNvPr id="6" name="TextBox 5">
            <a:extLst>
              <a:ext uri="{FF2B5EF4-FFF2-40B4-BE49-F238E27FC236}">
                <a16:creationId xmlns:a16="http://schemas.microsoft.com/office/drawing/2014/main" id="{62140F4D-C700-4E32-867F-7195FA76C7EC}"/>
              </a:ext>
            </a:extLst>
          </p:cNvPr>
          <p:cNvSpPr txBox="1"/>
          <p:nvPr/>
        </p:nvSpPr>
        <p:spPr>
          <a:xfrm>
            <a:off x="5875245" y="1786545"/>
            <a:ext cx="1022459" cy="369332"/>
          </a:xfrm>
          <a:prstGeom prst="rect">
            <a:avLst/>
          </a:prstGeom>
          <a:noFill/>
        </p:spPr>
        <p:txBody>
          <a:bodyPr wrap="none" rtlCol="0">
            <a:spAutoFit/>
          </a:bodyPr>
          <a:lstStyle/>
          <a:p>
            <a:r>
              <a:rPr lang="en-US" dirty="0">
                <a:solidFill>
                  <a:srgbClr val="FF0000"/>
                </a:solidFill>
              </a:rPr>
              <a:t>35’ High</a:t>
            </a:r>
          </a:p>
        </p:txBody>
      </p:sp>
      <p:sp>
        <p:nvSpPr>
          <p:cNvPr id="7" name="TextBox 6">
            <a:extLst>
              <a:ext uri="{FF2B5EF4-FFF2-40B4-BE49-F238E27FC236}">
                <a16:creationId xmlns:a16="http://schemas.microsoft.com/office/drawing/2014/main" id="{A7A3771B-6A3D-4902-B242-A615E7D817C5}"/>
              </a:ext>
            </a:extLst>
          </p:cNvPr>
          <p:cNvSpPr txBox="1"/>
          <p:nvPr/>
        </p:nvSpPr>
        <p:spPr>
          <a:xfrm>
            <a:off x="4799045" y="2911905"/>
            <a:ext cx="1022459" cy="369332"/>
          </a:xfrm>
          <a:prstGeom prst="rect">
            <a:avLst/>
          </a:prstGeom>
          <a:noFill/>
        </p:spPr>
        <p:txBody>
          <a:bodyPr wrap="none" rtlCol="0">
            <a:spAutoFit/>
          </a:bodyPr>
          <a:lstStyle/>
          <a:p>
            <a:r>
              <a:rPr lang="en-US" dirty="0">
                <a:solidFill>
                  <a:srgbClr val="FF0000"/>
                </a:solidFill>
              </a:rPr>
              <a:t>22’ High</a:t>
            </a:r>
          </a:p>
        </p:txBody>
      </p:sp>
      <p:cxnSp>
        <p:nvCxnSpPr>
          <p:cNvPr id="9" name="Straight Arrow Connector 8">
            <a:extLst>
              <a:ext uri="{FF2B5EF4-FFF2-40B4-BE49-F238E27FC236}">
                <a16:creationId xmlns:a16="http://schemas.microsoft.com/office/drawing/2014/main" id="{7DBCBC15-3BA5-4462-A520-6E4444A0BED2}"/>
              </a:ext>
            </a:extLst>
          </p:cNvPr>
          <p:cNvCxnSpPr>
            <a:cxnSpLocks/>
            <a:stCxn id="6" idx="3"/>
          </p:cNvCxnSpPr>
          <p:nvPr/>
        </p:nvCxnSpPr>
        <p:spPr>
          <a:xfrm>
            <a:off x="6897704" y="1971211"/>
            <a:ext cx="1229259" cy="46045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10" name="Straight Arrow Connector 9">
            <a:extLst>
              <a:ext uri="{FF2B5EF4-FFF2-40B4-BE49-F238E27FC236}">
                <a16:creationId xmlns:a16="http://schemas.microsoft.com/office/drawing/2014/main" id="{AC1F9C95-7CE6-4DB5-B29F-5749842780A0}"/>
              </a:ext>
            </a:extLst>
          </p:cNvPr>
          <p:cNvCxnSpPr>
            <a:cxnSpLocks/>
          </p:cNvCxnSpPr>
          <p:nvPr/>
        </p:nvCxnSpPr>
        <p:spPr>
          <a:xfrm>
            <a:off x="5821504" y="3124101"/>
            <a:ext cx="1006549" cy="15713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7" name="TextBox 16">
            <a:extLst>
              <a:ext uri="{FF2B5EF4-FFF2-40B4-BE49-F238E27FC236}">
                <a16:creationId xmlns:a16="http://schemas.microsoft.com/office/drawing/2014/main" id="{D1E441B6-199A-4B4C-8665-0055DE2897EF}"/>
              </a:ext>
            </a:extLst>
          </p:cNvPr>
          <p:cNvSpPr txBox="1"/>
          <p:nvPr/>
        </p:nvSpPr>
        <p:spPr>
          <a:xfrm>
            <a:off x="4624942" y="2567581"/>
            <a:ext cx="1250303" cy="369332"/>
          </a:xfrm>
          <a:prstGeom prst="rect">
            <a:avLst/>
          </a:prstGeom>
          <a:noFill/>
        </p:spPr>
        <p:txBody>
          <a:bodyPr wrap="square" rtlCol="0">
            <a:spAutoFit/>
          </a:bodyPr>
          <a:lstStyle/>
          <a:p>
            <a:r>
              <a:rPr lang="en-US" dirty="0">
                <a:solidFill>
                  <a:srgbClr val="FF0000"/>
                </a:solidFill>
              </a:rPr>
              <a:t>Doghouse</a:t>
            </a:r>
          </a:p>
        </p:txBody>
      </p:sp>
      <p:cxnSp>
        <p:nvCxnSpPr>
          <p:cNvPr id="18" name="Straight Arrow Connector 17">
            <a:extLst>
              <a:ext uri="{FF2B5EF4-FFF2-40B4-BE49-F238E27FC236}">
                <a16:creationId xmlns:a16="http://schemas.microsoft.com/office/drawing/2014/main" id="{77337356-2858-47FA-8B16-B92AEA7C2FAA}"/>
              </a:ext>
            </a:extLst>
          </p:cNvPr>
          <p:cNvCxnSpPr>
            <a:cxnSpLocks/>
          </p:cNvCxnSpPr>
          <p:nvPr/>
        </p:nvCxnSpPr>
        <p:spPr>
          <a:xfrm>
            <a:off x="5901911" y="2752247"/>
            <a:ext cx="1105379" cy="37185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0" name="TextBox 19">
            <a:extLst>
              <a:ext uri="{FF2B5EF4-FFF2-40B4-BE49-F238E27FC236}">
                <a16:creationId xmlns:a16="http://schemas.microsoft.com/office/drawing/2014/main" id="{70764FE5-868F-4E7A-A0B5-7B9E977E4FE2}"/>
              </a:ext>
            </a:extLst>
          </p:cNvPr>
          <p:cNvSpPr txBox="1"/>
          <p:nvPr/>
        </p:nvSpPr>
        <p:spPr>
          <a:xfrm>
            <a:off x="4436300" y="2185745"/>
            <a:ext cx="1453521" cy="369332"/>
          </a:xfrm>
          <a:prstGeom prst="rect">
            <a:avLst/>
          </a:prstGeom>
          <a:noFill/>
        </p:spPr>
        <p:txBody>
          <a:bodyPr wrap="square" rtlCol="0">
            <a:spAutoFit/>
          </a:bodyPr>
          <a:lstStyle/>
          <a:p>
            <a:r>
              <a:rPr lang="en-US" dirty="0">
                <a:solidFill>
                  <a:srgbClr val="FF0000"/>
                </a:solidFill>
              </a:rPr>
              <a:t>HV Bushing</a:t>
            </a:r>
          </a:p>
        </p:txBody>
      </p:sp>
      <p:cxnSp>
        <p:nvCxnSpPr>
          <p:cNvPr id="21" name="Straight Arrow Connector 20">
            <a:extLst>
              <a:ext uri="{FF2B5EF4-FFF2-40B4-BE49-F238E27FC236}">
                <a16:creationId xmlns:a16="http://schemas.microsoft.com/office/drawing/2014/main" id="{EE3A01DC-FB90-4682-B697-185C12F87BBC}"/>
              </a:ext>
            </a:extLst>
          </p:cNvPr>
          <p:cNvCxnSpPr>
            <a:cxnSpLocks/>
            <a:stCxn id="20" idx="3"/>
          </p:cNvCxnSpPr>
          <p:nvPr/>
        </p:nvCxnSpPr>
        <p:spPr>
          <a:xfrm>
            <a:off x="5889821" y="2370411"/>
            <a:ext cx="2059861" cy="41898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6" name="TextBox 25">
            <a:extLst>
              <a:ext uri="{FF2B5EF4-FFF2-40B4-BE49-F238E27FC236}">
                <a16:creationId xmlns:a16="http://schemas.microsoft.com/office/drawing/2014/main" id="{1ED75614-12F3-44B7-8102-72B9D5693B65}"/>
              </a:ext>
            </a:extLst>
          </p:cNvPr>
          <p:cNvSpPr txBox="1"/>
          <p:nvPr/>
        </p:nvSpPr>
        <p:spPr>
          <a:xfrm>
            <a:off x="6987536" y="949637"/>
            <a:ext cx="2345285" cy="369332"/>
          </a:xfrm>
          <a:prstGeom prst="rect">
            <a:avLst/>
          </a:prstGeom>
          <a:noFill/>
        </p:spPr>
        <p:txBody>
          <a:bodyPr wrap="square" rtlCol="0">
            <a:spAutoFit/>
          </a:bodyPr>
          <a:lstStyle/>
          <a:p>
            <a:r>
              <a:rPr lang="en-US" dirty="0">
                <a:solidFill>
                  <a:srgbClr val="FF0000"/>
                </a:solidFill>
              </a:rPr>
              <a:t>One Phase of Three</a:t>
            </a:r>
          </a:p>
        </p:txBody>
      </p:sp>
    </p:spTree>
    <p:extLst>
      <p:ext uri="{BB962C8B-B14F-4D97-AF65-F5344CB8AC3E}">
        <p14:creationId xmlns:p14="http://schemas.microsoft.com/office/powerpoint/2010/main" val="1443285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E114E6-F08B-4D64-9267-A24F831F8051}"/>
              </a:ext>
            </a:extLst>
          </p:cNvPr>
          <p:cNvSpPr>
            <a:spLocks noGrp="1"/>
          </p:cNvSpPr>
          <p:nvPr>
            <p:ph sz="quarter" idx="10"/>
          </p:nvPr>
        </p:nvSpPr>
        <p:spPr/>
        <p:txBody>
          <a:bodyPr/>
          <a:lstStyle/>
          <a:p>
            <a:r>
              <a:rPr lang="en-US" dirty="0"/>
              <a:t>Day 1 – SETUP CLEARANCES &amp; ISOLATE</a:t>
            </a:r>
          </a:p>
          <a:p>
            <a:pPr marL="569913" lvl="1" indent="-342900">
              <a:buFont typeface="Arial" panose="020B0604020202020204" pitchFamily="34" charset="0"/>
              <a:buChar char="•"/>
            </a:pPr>
            <a:r>
              <a:rPr lang="en-US" dirty="0"/>
              <a:t>Open BPA line breaker</a:t>
            </a:r>
          </a:p>
          <a:p>
            <a:pPr marL="569913" lvl="1" indent="-342900">
              <a:buFont typeface="Arial" panose="020B0604020202020204" pitchFamily="34" charset="0"/>
              <a:buChar char="•"/>
            </a:pPr>
            <a:r>
              <a:rPr lang="en-US" dirty="0"/>
              <a:t>Open bus at deck level and connect grounds</a:t>
            </a:r>
          </a:p>
          <a:p>
            <a:pPr marL="569913" lvl="1" indent="-342900">
              <a:buFont typeface="Arial" panose="020B0604020202020204" pitchFamily="34" charset="0"/>
              <a:buChar char="•"/>
            </a:pPr>
            <a:r>
              <a:rPr lang="en-US" dirty="0"/>
              <a:t>Open each doghouse (12 x 22 bolts)</a:t>
            </a:r>
          </a:p>
          <a:p>
            <a:pPr marL="569913" lvl="1" indent="-342900">
              <a:buFont typeface="Arial" panose="020B0604020202020204" pitchFamily="34" charset="0"/>
              <a:buChar char="•"/>
            </a:pPr>
            <a:r>
              <a:rPr lang="en-US" dirty="0"/>
              <a:t>In each doghouse, unbolt all the flex leads (12 x 48 bolts)</a:t>
            </a:r>
          </a:p>
          <a:p>
            <a:pPr marL="569913" lvl="1" indent="-342900">
              <a:buFont typeface="Arial" panose="020B0604020202020204" pitchFamily="34" charset="0"/>
              <a:buChar char="•"/>
            </a:pPr>
            <a:r>
              <a:rPr lang="en-US" dirty="0"/>
              <a:t>Tie back or remove the leads depending on the design</a:t>
            </a:r>
          </a:p>
          <a:p>
            <a:r>
              <a:rPr lang="en-US" dirty="0"/>
              <a:t>	</a:t>
            </a:r>
          </a:p>
        </p:txBody>
      </p:sp>
      <p:sp>
        <p:nvSpPr>
          <p:cNvPr id="3" name="Title 2">
            <a:extLst>
              <a:ext uri="{FF2B5EF4-FFF2-40B4-BE49-F238E27FC236}">
                <a16:creationId xmlns:a16="http://schemas.microsoft.com/office/drawing/2014/main" id="{2A57F849-9C8F-4E8A-9785-3337DA4BD3AC}"/>
              </a:ext>
            </a:extLst>
          </p:cNvPr>
          <p:cNvSpPr>
            <a:spLocks noGrp="1"/>
          </p:cNvSpPr>
          <p:nvPr>
            <p:ph type="title"/>
          </p:nvPr>
        </p:nvSpPr>
        <p:spPr/>
        <p:txBody>
          <a:bodyPr/>
          <a:lstStyle/>
          <a:p>
            <a:r>
              <a:rPr lang="en-US" dirty="0"/>
              <a:t>Outage sequence HIGHLIGHTS</a:t>
            </a:r>
          </a:p>
        </p:txBody>
      </p:sp>
      <p:pic>
        <p:nvPicPr>
          <p:cNvPr id="5" name="Picture 4">
            <a:extLst>
              <a:ext uri="{FF2B5EF4-FFF2-40B4-BE49-F238E27FC236}">
                <a16:creationId xmlns:a16="http://schemas.microsoft.com/office/drawing/2014/main" id="{98730398-D3CC-45FF-A0C8-13BF44973EBC}"/>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847019" y="228600"/>
            <a:ext cx="3292929" cy="2195286"/>
          </a:xfrm>
          <a:prstGeom prst="rect">
            <a:avLst/>
          </a:prstGeom>
        </p:spPr>
      </p:pic>
      <p:pic>
        <p:nvPicPr>
          <p:cNvPr id="7" name="Picture 6">
            <a:extLst>
              <a:ext uri="{FF2B5EF4-FFF2-40B4-BE49-F238E27FC236}">
                <a16:creationId xmlns:a16="http://schemas.microsoft.com/office/drawing/2014/main" id="{5970EB65-A35E-48CB-8E5A-3D8B2CC5BB91}"/>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008498" y="914400"/>
            <a:ext cx="1916802" cy="1277868"/>
          </a:xfrm>
          <a:prstGeom prst="rect">
            <a:avLst/>
          </a:prstGeom>
        </p:spPr>
      </p:pic>
      <p:sp>
        <p:nvSpPr>
          <p:cNvPr id="8" name="TextBox 7">
            <a:extLst>
              <a:ext uri="{FF2B5EF4-FFF2-40B4-BE49-F238E27FC236}">
                <a16:creationId xmlns:a16="http://schemas.microsoft.com/office/drawing/2014/main" id="{95D14364-C3EE-47C2-B992-1F475755A994}"/>
              </a:ext>
            </a:extLst>
          </p:cNvPr>
          <p:cNvSpPr txBox="1"/>
          <p:nvPr/>
        </p:nvSpPr>
        <p:spPr>
          <a:xfrm>
            <a:off x="8026965" y="1831993"/>
            <a:ext cx="1805876" cy="646331"/>
          </a:xfrm>
          <a:prstGeom prst="rect">
            <a:avLst/>
          </a:prstGeom>
          <a:noFill/>
        </p:spPr>
        <p:txBody>
          <a:bodyPr wrap="square" rtlCol="0">
            <a:spAutoFit/>
          </a:bodyPr>
          <a:lstStyle/>
          <a:p>
            <a:r>
              <a:rPr lang="en-US" dirty="0">
                <a:solidFill>
                  <a:srgbClr val="FF0000"/>
                </a:solidFill>
              </a:rPr>
              <a:t>Connect Ground Cables</a:t>
            </a:r>
          </a:p>
        </p:txBody>
      </p:sp>
      <p:cxnSp>
        <p:nvCxnSpPr>
          <p:cNvPr id="9" name="Straight Arrow Connector 8">
            <a:extLst>
              <a:ext uri="{FF2B5EF4-FFF2-40B4-BE49-F238E27FC236}">
                <a16:creationId xmlns:a16="http://schemas.microsoft.com/office/drawing/2014/main" id="{D3BB03ED-4CFD-4C99-96AF-DDC7EEB0010B}"/>
              </a:ext>
            </a:extLst>
          </p:cNvPr>
          <p:cNvCxnSpPr>
            <a:cxnSpLocks/>
          </p:cNvCxnSpPr>
          <p:nvPr/>
        </p:nvCxnSpPr>
        <p:spPr>
          <a:xfrm flipV="1">
            <a:off x="9181322" y="1287625"/>
            <a:ext cx="1735494" cy="748268"/>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pic>
        <p:nvPicPr>
          <p:cNvPr id="14" name="Picture 13">
            <a:extLst>
              <a:ext uri="{FF2B5EF4-FFF2-40B4-BE49-F238E27FC236}">
                <a16:creationId xmlns:a16="http://schemas.microsoft.com/office/drawing/2014/main" id="{0C8619CE-701B-4F93-90F7-5A9F45152E83}"/>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54860" y="3281617"/>
            <a:ext cx="3973444" cy="2980083"/>
          </a:xfrm>
          <a:prstGeom prst="rect">
            <a:avLst/>
          </a:prstGeom>
        </p:spPr>
      </p:pic>
      <p:pic>
        <p:nvPicPr>
          <p:cNvPr id="16" name="Picture 15">
            <a:extLst>
              <a:ext uri="{FF2B5EF4-FFF2-40B4-BE49-F238E27FC236}">
                <a16:creationId xmlns:a16="http://schemas.microsoft.com/office/drawing/2014/main" id="{521C587A-DD20-41A4-8468-4722F04633F2}"/>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7263698" y="3281618"/>
            <a:ext cx="3973442" cy="2980082"/>
          </a:xfrm>
          <a:prstGeom prst="rect">
            <a:avLst/>
          </a:prstGeom>
        </p:spPr>
      </p:pic>
      <p:sp>
        <p:nvSpPr>
          <p:cNvPr id="17" name="TextBox 16">
            <a:extLst>
              <a:ext uri="{FF2B5EF4-FFF2-40B4-BE49-F238E27FC236}">
                <a16:creationId xmlns:a16="http://schemas.microsoft.com/office/drawing/2014/main" id="{05718DCA-C829-4AF8-B565-7CEA3ABBC7BB}"/>
              </a:ext>
            </a:extLst>
          </p:cNvPr>
          <p:cNvSpPr txBox="1"/>
          <p:nvPr/>
        </p:nvSpPr>
        <p:spPr>
          <a:xfrm>
            <a:off x="5457822" y="5275610"/>
            <a:ext cx="1805876" cy="923330"/>
          </a:xfrm>
          <a:prstGeom prst="rect">
            <a:avLst/>
          </a:prstGeom>
          <a:noFill/>
        </p:spPr>
        <p:txBody>
          <a:bodyPr wrap="square" rtlCol="0">
            <a:spAutoFit/>
          </a:bodyPr>
          <a:lstStyle/>
          <a:p>
            <a:r>
              <a:rPr lang="en-US" dirty="0">
                <a:solidFill>
                  <a:srgbClr val="FF0000"/>
                </a:solidFill>
              </a:rPr>
              <a:t>Unbolt and remove connections</a:t>
            </a:r>
          </a:p>
        </p:txBody>
      </p:sp>
      <p:sp>
        <p:nvSpPr>
          <p:cNvPr id="23" name="Oval 22">
            <a:extLst>
              <a:ext uri="{FF2B5EF4-FFF2-40B4-BE49-F238E27FC236}">
                <a16:creationId xmlns:a16="http://schemas.microsoft.com/office/drawing/2014/main" id="{17BFA2C7-0924-45A0-B9FC-4AE14C058399}"/>
              </a:ext>
            </a:extLst>
          </p:cNvPr>
          <p:cNvSpPr/>
          <p:nvPr/>
        </p:nvSpPr>
        <p:spPr>
          <a:xfrm>
            <a:off x="8490857" y="3281617"/>
            <a:ext cx="1716833" cy="2547683"/>
          </a:xfrm>
          <a:prstGeom prst="ellipse">
            <a:avLst/>
          </a:prstGeom>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cxnSp>
        <p:nvCxnSpPr>
          <p:cNvPr id="25" name="Straight Connector 24">
            <a:extLst>
              <a:ext uri="{FF2B5EF4-FFF2-40B4-BE49-F238E27FC236}">
                <a16:creationId xmlns:a16="http://schemas.microsoft.com/office/drawing/2014/main" id="{2E2E60C5-9D9B-4E0B-BC2B-6357D40DEA71}"/>
              </a:ext>
            </a:extLst>
          </p:cNvPr>
          <p:cNvCxnSpPr>
            <a:cxnSpLocks/>
            <a:endCxn id="23" idx="2"/>
          </p:cNvCxnSpPr>
          <p:nvPr/>
        </p:nvCxnSpPr>
        <p:spPr>
          <a:xfrm flipV="1">
            <a:off x="6694312" y="4555459"/>
            <a:ext cx="1796545" cy="874380"/>
          </a:xfrm>
          <a:prstGeom prst="line">
            <a:avLst/>
          </a:prstGeom>
        </p:spPr>
        <p:style>
          <a:lnRef idx="1">
            <a:schemeClr val="accent6"/>
          </a:lnRef>
          <a:fillRef idx="0">
            <a:schemeClr val="accent6"/>
          </a:fillRef>
          <a:effectRef idx="0">
            <a:schemeClr val="accent6"/>
          </a:effectRef>
          <a:fontRef idx="minor">
            <a:schemeClr val="tx1"/>
          </a:fontRef>
        </p:style>
      </p:cxnSp>
      <p:sp>
        <p:nvSpPr>
          <p:cNvPr id="27" name="TextBox 26">
            <a:extLst>
              <a:ext uri="{FF2B5EF4-FFF2-40B4-BE49-F238E27FC236}">
                <a16:creationId xmlns:a16="http://schemas.microsoft.com/office/drawing/2014/main" id="{5EBCBF5E-C8B6-410B-AB0E-B0804D0135BD}"/>
              </a:ext>
            </a:extLst>
          </p:cNvPr>
          <p:cNvSpPr txBox="1"/>
          <p:nvPr/>
        </p:nvSpPr>
        <p:spPr>
          <a:xfrm>
            <a:off x="5193062" y="3294968"/>
            <a:ext cx="1805876" cy="1200329"/>
          </a:xfrm>
          <a:prstGeom prst="rect">
            <a:avLst/>
          </a:prstGeom>
          <a:noFill/>
        </p:spPr>
        <p:txBody>
          <a:bodyPr wrap="square" rtlCol="0">
            <a:spAutoFit/>
          </a:bodyPr>
          <a:lstStyle/>
          <a:p>
            <a:r>
              <a:rPr lang="en-US" dirty="0">
                <a:solidFill>
                  <a:srgbClr val="FF0000"/>
                </a:solidFill>
              </a:rPr>
              <a:t>Unbolt and remove doghouse covers</a:t>
            </a:r>
          </a:p>
        </p:txBody>
      </p:sp>
      <p:cxnSp>
        <p:nvCxnSpPr>
          <p:cNvPr id="28" name="Straight Connector 27">
            <a:extLst>
              <a:ext uri="{FF2B5EF4-FFF2-40B4-BE49-F238E27FC236}">
                <a16:creationId xmlns:a16="http://schemas.microsoft.com/office/drawing/2014/main" id="{7BA33CCB-39D5-4582-9940-8335E8E6E268}"/>
              </a:ext>
            </a:extLst>
          </p:cNvPr>
          <p:cNvCxnSpPr>
            <a:cxnSpLocks/>
            <a:stCxn id="27" idx="1"/>
          </p:cNvCxnSpPr>
          <p:nvPr/>
        </p:nvCxnSpPr>
        <p:spPr>
          <a:xfrm flipH="1">
            <a:off x="2498103" y="3895133"/>
            <a:ext cx="2694959" cy="148966"/>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323333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E114E6-F08B-4D64-9267-A24F831F8051}"/>
              </a:ext>
            </a:extLst>
          </p:cNvPr>
          <p:cNvSpPr>
            <a:spLocks noGrp="1"/>
          </p:cNvSpPr>
          <p:nvPr>
            <p:ph sz="quarter" idx="10"/>
          </p:nvPr>
        </p:nvSpPr>
        <p:spPr>
          <a:xfrm>
            <a:off x="954860" y="1028700"/>
            <a:ext cx="10970440" cy="5600700"/>
          </a:xfrm>
        </p:spPr>
        <p:txBody>
          <a:bodyPr/>
          <a:lstStyle/>
          <a:p>
            <a:endParaRPr lang="en-US" dirty="0"/>
          </a:p>
          <a:p>
            <a:endParaRPr lang="en-US" dirty="0"/>
          </a:p>
          <a:p>
            <a:endParaRPr lang="en-US" dirty="0"/>
          </a:p>
          <a:p>
            <a:r>
              <a:rPr lang="en-US" dirty="0"/>
              <a:t>Day 2 &amp; 3 – PERFORM TESTS</a:t>
            </a:r>
          </a:p>
          <a:p>
            <a:pPr marL="569913" lvl="1" indent="-342900">
              <a:buFont typeface="Arial" panose="020B0604020202020204" pitchFamily="34" charset="0"/>
              <a:buChar char="•"/>
            </a:pPr>
            <a:r>
              <a:rPr lang="en-US" dirty="0"/>
              <a:t>14 rearrangements of test leads</a:t>
            </a:r>
          </a:p>
          <a:p>
            <a:pPr marL="569913" lvl="1" indent="-342900">
              <a:buFont typeface="Arial" panose="020B0604020202020204" pitchFamily="34" charset="0"/>
              <a:buChar char="•"/>
            </a:pPr>
            <a:r>
              <a:rPr lang="en-US" dirty="0"/>
              <a:t>Power Factor Tests</a:t>
            </a:r>
          </a:p>
          <a:p>
            <a:pPr marL="569913" lvl="1" indent="-342900">
              <a:buFont typeface="Arial" panose="020B0604020202020204" pitchFamily="34" charset="0"/>
              <a:buChar char="•"/>
            </a:pPr>
            <a:r>
              <a:rPr lang="en-US" dirty="0"/>
              <a:t>Winding Resistance Tests</a:t>
            </a:r>
          </a:p>
          <a:p>
            <a:pPr marL="569913" lvl="1" indent="-342900">
              <a:buFont typeface="Arial" panose="020B0604020202020204" pitchFamily="34" charset="0"/>
              <a:buChar char="•"/>
            </a:pPr>
            <a:r>
              <a:rPr lang="en-US" dirty="0"/>
              <a:t>Turns Ratio Tests</a:t>
            </a:r>
          </a:p>
          <a:p>
            <a:pPr marL="569913" lvl="1" indent="-342900">
              <a:buFont typeface="Arial" panose="020B0604020202020204" pitchFamily="34" charset="0"/>
              <a:buChar char="•"/>
            </a:pPr>
            <a:r>
              <a:rPr lang="en-US" dirty="0"/>
              <a:t>Corrective Maintenance</a:t>
            </a:r>
          </a:p>
          <a:p>
            <a:r>
              <a:rPr lang="en-US" dirty="0"/>
              <a:t>	</a:t>
            </a:r>
          </a:p>
          <a:p>
            <a:r>
              <a:rPr lang="en-US" dirty="0"/>
              <a:t>Day 4 – RESTORE</a:t>
            </a:r>
          </a:p>
          <a:p>
            <a:pPr marL="569913" lvl="1" indent="-342900">
              <a:buFont typeface="Arial" panose="020B0604020202020204" pitchFamily="34" charset="0"/>
              <a:buChar char="•"/>
            </a:pPr>
            <a:r>
              <a:rPr lang="en-US" dirty="0"/>
              <a:t>Reconnect</a:t>
            </a:r>
          </a:p>
          <a:p>
            <a:pPr marL="569913" lvl="1" indent="-342900">
              <a:buFont typeface="Arial" panose="020B0604020202020204" pitchFamily="34" charset="0"/>
              <a:buChar char="•"/>
            </a:pPr>
            <a:r>
              <a:rPr lang="en-US" dirty="0"/>
              <a:t>Seal up covers</a:t>
            </a:r>
          </a:p>
          <a:p>
            <a:pPr marL="569913" lvl="1" indent="-342900">
              <a:buFont typeface="Arial" panose="020B0604020202020204" pitchFamily="34" charset="0"/>
              <a:buChar char="•"/>
            </a:pPr>
            <a:r>
              <a:rPr lang="en-US" dirty="0"/>
              <a:t>Remove safe clearance</a:t>
            </a:r>
          </a:p>
          <a:p>
            <a:pPr marL="569913" lvl="1" indent="-342900">
              <a:buFont typeface="Arial" panose="020B0604020202020204" pitchFamily="34" charset="0"/>
              <a:buChar char="•"/>
            </a:pPr>
            <a:r>
              <a:rPr lang="en-US" dirty="0"/>
              <a:t>Reenergize</a:t>
            </a:r>
          </a:p>
          <a:p>
            <a:endParaRPr lang="en-US" dirty="0"/>
          </a:p>
        </p:txBody>
      </p:sp>
      <p:sp>
        <p:nvSpPr>
          <p:cNvPr id="3" name="Title 2">
            <a:extLst>
              <a:ext uri="{FF2B5EF4-FFF2-40B4-BE49-F238E27FC236}">
                <a16:creationId xmlns:a16="http://schemas.microsoft.com/office/drawing/2014/main" id="{2A57F849-9C8F-4E8A-9785-3337DA4BD3AC}"/>
              </a:ext>
            </a:extLst>
          </p:cNvPr>
          <p:cNvSpPr>
            <a:spLocks noGrp="1"/>
          </p:cNvSpPr>
          <p:nvPr>
            <p:ph type="title"/>
          </p:nvPr>
        </p:nvSpPr>
        <p:spPr/>
        <p:txBody>
          <a:bodyPr/>
          <a:lstStyle/>
          <a:p>
            <a:r>
              <a:rPr lang="en-US" dirty="0"/>
              <a:t>Outage sequence HIGHLIGHTS</a:t>
            </a:r>
          </a:p>
        </p:txBody>
      </p:sp>
      <p:pic>
        <p:nvPicPr>
          <p:cNvPr id="6" name="Picture 5">
            <a:extLst>
              <a:ext uri="{FF2B5EF4-FFF2-40B4-BE49-F238E27FC236}">
                <a16:creationId xmlns:a16="http://schemas.microsoft.com/office/drawing/2014/main" id="{E2E72205-B80E-40AA-B921-73C2E93B9971}"/>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506219" y="914400"/>
            <a:ext cx="3730921" cy="2098643"/>
          </a:xfrm>
          <a:prstGeom prst="rect">
            <a:avLst/>
          </a:prstGeom>
        </p:spPr>
      </p:pic>
      <p:pic>
        <p:nvPicPr>
          <p:cNvPr id="11" name="Picture 10">
            <a:extLst>
              <a:ext uri="{FF2B5EF4-FFF2-40B4-BE49-F238E27FC236}">
                <a16:creationId xmlns:a16="http://schemas.microsoft.com/office/drawing/2014/main" id="{CC242AA5-0B70-4BD9-BB58-5736636A2B04}"/>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506219" y="3874417"/>
            <a:ext cx="3730921" cy="2098643"/>
          </a:xfrm>
          <a:prstGeom prst="rect">
            <a:avLst/>
          </a:prstGeom>
        </p:spPr>
      </p:pic>
      <p:sp>
        <p:nvSpPr>
          <p:cNvPr id="19" name="TextBox 18">
            <a:extLst>
              <a:ext uri="{FF2B5EF4-FFF2-40B4-BE49-F238E27FC236}">
                <a16:creationId xmlns:a16="http://schemas.microsoft.com/office/drawing/2014/main" id="{21006D4C-6FAA-43F3-BCCF-04A1027DABB8}"/>
              </a:ext>
            </a:extLst>
          </p:cNvPr>
          <p:cNvSpPr txBox="1"/>
          <p:nvPr/>
        </p:nvSpPr>
        <p:spPr>
          <a:xfrm>
            <a:off x="6222490" y="1969225"/>
            <a:ext cx="1060931" cy="369332"/>
          </a:xfrm>
          <a:prstGeom prst="rect">
            <a:avLst/>
          </a:prstGeom>
          <a:noFill/>
        </p:spPr>
        <p:txBody>
          <a:bodyPr wrap="none" rtlCol="0">
            <a:spAutoFit/>
          </a:bodyPr>
          <a:lstStyle/>
          <a:p>
            <a:r>
              <a:rPr lang="en-US" dirty="0">
                <a:solidFill>
                  <a:srgbClr val="FF0000"/>
                </a:solidFill>
              </a:rPr>
              <a:t>Tracking</a:t>
            </a:r>
          </a:p>
        </p:txBody>
      </p:sp>
      <p:sp>
        <p:nvSpPr>
          <p:cNvPr id="22" name="TextBox 21">
            <a:extLst>
              <a:ext uri="{FF2B5EF4-FFF2-40B4-BE49-F238E27FC236}">
                <a16:creationId xmlns:a16="http://schemas.microsoft.com/office/drawing/2014/main" id="{54119022-2B73-42A0-AFF0-69AC2128B530}"/>
              </a:ext>
            </a:extLst>
          </p:cNvPr>
          <p:cNvSpPr txBox="1"/>
          <p:nvPr/>
        </p:nvSpPr>
        <p:spPr>
          <a:xfrm>
            <a:off x="5203593" y="4323573"/>
            <a:ext cx="2302626" cy="923330"/>
          </a:xfrm>
          <a:prstGeom prst="rect">
            <a:avLst/>
          </a:prstGeom>
          <a:noFill/>
        </p:spPr>
        <p:txBody>
          <a:bodyPr wrap="square" rtlCol="0">
            <a:spAutoFit/>
          </a:bodyPr>
          <a:lstStyle/>
          <a:p>
            <a:r>
              <a:rPr lang="en-US" dirty="0">
                <a:solidFill>
                  <a:srgbClr val="FF0000"/>
                </a:solidFill>
              </a:rPr>
              <a:t>Failure in service from undetected water and tracking</a:t>
            </a:r>
          </a:p>
        </p:txBody>
      </p:sp>
    </p:spTree>
    <p:extLst>
      <p:ext uri="{BB962C8B-B14F-4D97-AF65-F5344CB8AC3E}">
        <p14:creationId xmlns:p14="http://schemas.microsoft.com/office/powerpoint/2010/main" val="4121013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59AE309-DDD6-493C-8368-9FA0D8D65B47}"/>
              </a:ext>
            </a:extLst>
          </p:cNvPr>
          <p:cNvSpPr>
            <a:spLocks noGrp="1"/>
          </p:cNvSpPr>
          <p:nvPr>
            <p:ph sz="quarter" idx="10"/>
          </p:nvPr>
        </p:nvSpPr>
        <p:spPr/>
        <p:txBody>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Lower Snake have less redundancy</a:t>
            </a:r>
          </a:p>
          <a:p>
            <a:pPr marL="804863" lvl="2" indent="-342900"/>
            <a:r>
              <a:rPr lang="en-US" dirty="0"/>
              <a:t>Only two transformers, T1 and T2 (3 single phases combine to make one transformer)</a:t>
            </a:r>
          </a:p>
          <a:p>
            <a:pPr marL="804863" lvl="2" indent="-342900"/>
            <a:r>
              <a:rPr lang="en-US" dirty="0"/>
              <a:t>As seen at Little Goose, one failure can force a plant onto diesel</a:t>
            </a:r>
          </a:p>
          <a:p>
            <a:pPr marL="569913" lvl="1" indent="-342900">
              <a:buFont typeface="Arial" panose="020B0604020202020204" pitchFamily="34" charset="0"/>
              <a:buChar char="•"/>
            </a:pPr>
            <a:endParaRPr lang="en-US" dirty="0"/>
          </a:p>
          <a:p>
            <a:pPr marL="569913" lvl="1" indent="-342900">
              <a:buFont typeface="Arial" panose="020B0604020202020204" pitchFamily="34" charset="0"/>
              <a:buChar char="•"/>
            </a:pPr>
            <a:r>
              <a:rPr lang="en-US" dirty="0"/>
              <a:t>Oil filled transformers (10,000 gallons per phase)</a:t>
            </a:r>
          </a:p>
          <a:p>
            <a:pPr marL="804863" lvl="2" indent="-342900"/>
            <a:r>
              <a:rPr lang="en-US" dirty="0"/>
              <a:t>We don’t what them to catastrophically fail</a:t>
            </a:r>
          </a:p>
          <a:p>
            <a:pPr marL="569913" lvl="1" indent="-342900">
              <a:buFont typeface="Arial" panose="020B0604020202020204" pitchFamily="34" charset="0"/>
              <a:buChar char="•"/>
            </a:pPr>
            <a:endParaRPr lang="en-US" dirty="0"/>
          </a:p>
          <a:p>
            <a:pPr marL="569913" lvl="1" indent="-342900">
              <a:buFont typeface="Arial" panose="020B0604020202020204" pitchFamily="34" charset="0"/>
              <a:buChar char="•"/>
            </a:pPr>
            <a:r>
              <a:rPr lang="en-US" dirty="0"/>
              <a:t>500KV high side -&gt; higher risk</a:t>
            </a:r>
          </a:p>
          <a:p>
            <a:pPr marL="569913" lvl="1" indent="-342900">
              <a:buFont typeface="Arial" panose="020B0604020202020204" pitchFamily="34" charset="0"/>
              <a:buChar char="•"/>
            </a:pPr>
            <a:endParaRPr lang="en-US" dirty="0"/>
          </a:p>
          <a:p>
            <a:pPr marL="569913" lvl="1" indent="-342900">
              <a:buFont typeface="Arial" panose="020B0604020202020204" pitchFamily="34" charset="0"/>
              <a:buChar char="•"/>
            </a:pPr>
            <a:r>
              <a:rPr lang="en-US" dirty="0"/>
              <a:t>History of frequent bushing problems in low side bus</a:t>
            </a:r>
          </a:p>
          <a:p>
            <a:pPr marL="569913" lvl="1" indent="-342900">
              <a:buFont typeface="Arial" panose="020B0604020202020204" pitchFamily="34" charset="0"/>
              <a:buChar char="•"/>
            </a:pPr>
            <a:endParaRPr lang="en-US" dirty="0"/>
          </a:p>
          <a:p>
            <a:pPr marL="569913" lvl="1" indent="-342900">
              <a:buFont typeface="Arial" panose="020B0604020202020204" pitchFamily="34" charset="0"/>
              <a:buChar char="•"/>
            </a:pPr>
            <a:r>
              <a:rPr lang="en-US" dirty="0"/>
              <a:t>Advanced age</a:t>
            </a:r>
          </a:p>
          <a:p>
            <a:pPr marL="569913" lvl="1" indent="-342900">
              <a:buFont typeface="Arial" panose="020B0604020202020204" pitchFamily="34" charset="0"/>
              <a:buChar char="•"/>
            </a:pPr>
            <a:endParaRPr lang="en-US" dirty="0"/>
          </a:p>
          <a:p>
            <a:pPr marL="569913" lvl="1" indent="-342900">
              <a:buFont typeface="Arial" panose="020B0604020202020204" pitchFamily="34" charset="0"/>
              <a:buChar char="•"/>
            </a:pPr>
            <a:r>
              <a:rPr lang="en-US" dirty="0"/>
              <a:t>Management risk-based decision</a:t>
            </a:r>
          </a:p>
        </p:txBody>
      </p:sp>
      <p:sp>
        <p:nvSpPr>
          <p:cNvPr id="3" name="Title 2">
            <a:extLst>
              <a:ext uri="{FF2B5EF4-FFF2-40B4-BE49-F238E27FC236}">
                <a16:creationId xmlns:a16="http://schemas.microsoft.com/office/drawing/2014/main" id="{F512C0F9-F57E-4238-88A5-F84496325764}"/>
              </a:ext>
            </a:extLst>
          </p:cNvPr>
          <p:cNvSpPr>
            <a:spLocks noGrp="1"/>
          </p:cNvSpPr>
          <p:nvPr>
            <p:ph type="title"/>
          </p:nvPr>
        </p:nvSpPr>
        <p:spPr/>
        <p:txBody>
          <a:bodyPr/>
          <a:lstStyle/>
          <a:p>
            <a:r>
              <a:rPr lang="en-US" dirty="0"/>
              <a:t>Why every 3 years?</a:t>
            </a:r>
          </a:p>
        </p:txBody>
      </p:sp>
    </p:spTree>
    <p:extLst>
      <p:ext uri="{BB962C8B-B14F-4D97-AF65-F5344CB8AC3E}">
        <p14:creationId xmlns:p14="http://schemas.microsoft.com/office/powerpoint/2010/main" val="4026800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59AE309-DDD6-493C-8368-9FA0D8D65B47}"/>
              </a:ext>
            </a:extLst>
          </p:cNvPr>
          <p:cNvSpPr>
            <a:spLocks noGrp="1"/>
          </p:cNvSpPr>
          <p:nvPr>
            <p:ph sz="quarter" idx="10"/>
          </p:nvPr>
        </p:nvSpPr>
        <p:spPr/>
        <p:txBody>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Upgraded Doble Test Set (Doble M7100)</a:t>
            </a:r>
          </a:p>
          <a:p>
            <a:pPr marL="804863" lvl="2" indent="-342900"/>
            <a:r>
              <a:rPr lang="en-US" dirty="0"/>
              <a:t>Combines power factor, turns ratio, winding resistance</a:t>
            </a:r>
          </a:p>
          <a:p>
            <a:pPr marL="804863" lvl="2" indent="-342900"/>
            <a:r>
              <a:rPr lang="en-US" dirty="0"/>
              <a:t>Less setup and take down time</a:t>
            </a:r>
          </a:p>
          <a:p>
            <a:pPr marL="804863" lvl="2" indent="-342900"/>
            <a:r>
              <a:rPr lang="en-US" dirty="0"/>
              <a:t>Faster operation</a:t>
            </a:r>
          </a:p>
          <a:p>
            <a:pPr marL="342900" indent="-342900">
              <a:buFont typeface="Arial" panose="020B0604020202020204" pitchFamily="34" charset="0"/>
              <a:buChar char="•"/>
            </a:pPr>
            <a:r>
              <a:rPr lang="en-US" dirty="0"/>
              <a:t>Improved doghouse covers</a:t>
            </a:r>
          </a:p>
          <a:p>
            <a:pPr marL="804863" lvl="2" indent="-342900"/>
            <a:r>
              <a:rPr lang="en-US" dirty="0"/>
              <a:t>Hinged and latched - No more bolts!</a:t>
            </a:r>
          </a:p>
          <a:p>
            <a:pPr marL="804863" lvl="2" indent="-342900"/>
            <a:r>
              <a:rPr lang="en-US" dirty="0"/>
              <a:t>Drip lips for better weather protection</a:t>
            </a:r>
          </a:p>
          <a:p>
            <a:pPr marL="342900" indent="-342900">
              <a:buFont typeface="Arial" panose="020B0604020202020204" pitchFamily="34" charset="0"/>
              <a:buChar char="•"/>
            </a:pPr>
            <a:r>
              <a:rPr lang="en-US" dirty="0"/>
              <a:t>New deck level bus access covers</a:t>
            </a:r>
          </a:p>
          <a:p>
            <a:pPr marL="804863" lvl="2" indent="-342900"/>
            <a:r>
              <a:rPr lang="en-US" dirty="0"/>
              <a:t>No bolts</a:t>
            </a:r>
          </a:p>
          <a:p>
            <a:pPr marL="804863" lvl="2" indent="-342900"/>
            <a:r>
              <a:rPr lang="en-US" dirty="0"/>
              <a:t>Faster inspections</a:t>
            </a:r>
          </a:p>
          <a:p>
            <a:pPr marL="342900" indent="-342900">
              <a:buFont typeface="Arial" panose="020B0604020202020204" pitchFamily="34" charset="0"/>
              <a:buChar char="•"/>
            </a:pPr>
            <a:r>
              <a:rPr lang="en-US" dirty="0"/>
              <a:t>Better weather seals</a:t>
            </a:r>
          </a:p>
          <a:p>
            <a:pPr marL="804863" lvl="2" indent="-342900"/>
            <a:r>
              <a:rPr lang="en-US" dirty="0"/>
              <a:t>Keep water out</a:t>
            </a:r>
          </a:p>
          <a:p>
            <a:pPr marL="342900" indent="-342900">
              <a:buFont typeface="Arial" panose="020B0604020202020204" pitchFamily="34" charset="0"/>
              <a:buChar char="•"/>
            </a:pPr>
            <a:r>
              <a:rPr lang="en-US" dirty="0"/>
              <a:t>Better drains</a:t>
            </a:r>
          </a:p>
          <a:p>
            <a:pPr marL="804863" lvl="2" indent="-342900"/>
            <a:r>
              <a:rPr lang="en-US" dirty="0"/>
              <a:t>Let water out</a:t>
            </a:r>
          </a:p>
          <a:p>
            <a:pPr marL="342900" indent="-342900">
              <a:buFont typeface="Arial" panose="020B0604020202020204" pitchFamily="34" charset="0"/>
              <a:buChar char="•"/>
            </a:pPr>
            <a:r>
              <a:rPr lang="en-US" dirty="0"/>
              <a:t>Walkways at the top</a:t>
            </a:r>
          </a:p>
          <a:p>
            <a:pPr marL="804863" lvl="2" indent="-342900"/>
            <a:r>
              <a:rPr lang="en-US" dirty="0"/>
              <a:t>Little Goose is soon to pilot</a:t>
            </a:r>
          </a:p>
          <a:p>
            <a:pPr marL="804863" lvl="2" indent="-342900"/>
            <a:endParaRPr lang="en-US" dirty="0"/>
          </a:p>
          <a:p>
            <a:pPr lvl="1" indent="0">
              <a:buNone/>
            </a:pPr>
            <a:endParaRPr lang="en-US" dirty="0"/>
          </a:p>
        </p:txBody>
      </p:sp>
      <p:sp>
        <p:nvSpPr>
          <p:cNvPr id="3" name="Title 2">
            <a:extLst>
              <a:ext uri="{FF2B5EF4-FFF2-40B4-BE49-F238E27FC236}">
                <a16:creationId xmlns:a16="http://schemas.microsoft.com/office/drawing/2014/main" id="{F512C0F9-F57E-4238-88A5-F84496325764}"/>
              </a:ext>
            </a:extLst>
          </p:cNvPr>
          <p:cNvSpPr>
            <a:spLocks noGrp="1"/>
          </p:cNvSpPr>
          <p:nvPr>
            <p:ph type="title"/>
          </p:nvPr>
        </p:nvSpPr>
        <p:spPr/>
        <p:txBody>
          <a:bodyPr/>
          <a:lstStyle/>
          <a:p>
            <a:r>
              <a:rPr lang="en-US" dirty="0"/>
              <a:t>Improvements – what we’ve been up to</a:t>
            </a:r>
          </a:p>
        </p:txBody>
      </p:sp>
      <p:pic>
        <p:nvPicPr>
          <p:cNvPr id="8" name="Picture 7">
            <a:extLst>
              <a:ext uri="{FF2B5EF4-FFF2-40B4-BE49-F238E27FC236}">
                <a16:creationId xmlns:a16="http://schemas.microsoft.com/office/drawing/2014/main" id="{745ECBB5-458F-4494-BDEE-E9F3C540CD32}"/>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rot="5400000">
            <a:off x="5238769" y="3687634"/>
            <a:ext cx="2244793" cy="2809188"/>
          </a:xfrm>
          <a:prstGeom prst="rect">
            <a:avLst/>
          </a:prstGeom>
        </p:spPr>
      </p:pic>
      <p:pic>
        <p:nvPicPr>
          <p:cNvPr id="10" name="Picture 9">
            <a:extLst>
              <a:ext uri="{FF2B5EF4-FFF2-40B4-BE49-F238E27FC236}">
                <a16:creationId xmlns:a16="http://schemas.microsoft.com/office/drawing/2014/main" id="{90C31678-524D-42F1-AF22-5D5723FE0B40}"/>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rot="5400000">
            <a:off x="7679722" y="1946046"/>
            <a:ext cx="3954544" cy="2965908"/>
          </a:xfrm>
          <a:prstGeom prst="rect">
            <a:avLst/>
          </a:prstGeom>
        </p:spPr>
      </p:pic>
    </p:spTree>
    <p:extLst>
      <p:ext uri="{BB962C8B-B14F-4D97-AF65-F5344CB8AC3E}">
        <p14:creationId xmlns:p14="http://schemas.microsoft.com/office/powerpoint/2010/main" val="4177128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p>
        </p:txBody>
      </p:sp>
    </p:spTree>
    <p:extLst>
      <p:ext uri="{BB962C8B-B14F-4D97-AF65-F5344CB8AC3E}">
        <p14:creationId xmlns:p14="http://schemas.microsoft.com/office/powerpoint/2010/main" val="1737852856"/>
      </p:ext>
    </p:extLst>
  </p:cSld>
  <p:clrMapOvr>
    <a:masterClrMapping/>
  </p:clrMapOvr>
</p:sld>
</file>

<file path=ppt/theme/theme1.xml><?xml version="1.0" encoding="utf-8"?>
<a:theme xmlns:a="http://schemas.openxmlformats.org/drawingml/2006/main" name="Content Templates">
  <a:themeElements>
    <a:clrScheme name="USACE">
      <a:dk1>
        <a:srgbClr val="000000"/>
      </a:dk1>
      <a:lt1>
        <a:srgbClr val="83847A"/>
      </a:lt1>
      <a:dk2>
        <a:srgbClr val="FFFFFF"/>
      </a:dk2>
      <a:lt2>
        <a:srgbClr val="A3A3A3"/>
      </a:lt2>
      <a:accent1>
        <a:srgbClr val="82786F"/>
      </a:accent1>
      <a:accent2>
        <a:srgbClr val="6E8778"/>
      </a:accent2>
      <a:accent3>
        <a:srgbClr val="705C38"/>
      </a:accent3>
      <a:accent4>
        <a:srgbClr val="3E6682"/>
      </a:accent4>
      <a:accent5>
        <a:srgbClr val="663830"/>
      </a:accent5>
      <a:accent6>
        <a:srgbClr val="DF1F2E"/>
      </a:accent6>
      <a:hlink>
        <a:srgbClr val="3E6682"/>
      </a:hlink>
      <a:folHlink>
        <a:srgbClr val="DF1F2E"/>
      </a:folHlink>
    </a:clrScheme>
    <a:fontScheme name="USACE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F4339">
            <a:alpha val="89000"/>
          </a:srgbClr>
        </a:solidFill>
        <a:ln>
          <a:noFill/>
        </a:ln>
        <a:effectLst/>
      </a:spPr>
      <a:bodyPr anchor="ctr"/>
      <a:lstStyle>
        <a:defPPr algn="ctr">
          <a:defRPr dirty="0"/>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NWDTemplate-LogosDown-2017.potx" id="{9FA1C32E-CDE2-4EA8-82A9-54FAA73D0B6D}" vid="{4D202EBB-725C-4C87-B90A-DB065ED0BBF7}"/>
    </a:ext>
  </a:extLst>
</a:theme>
</file>

<file path=ppt/theme/theme2.xml><?xml version="1.0" encoding="utf-8"?>
<a:theme xmlns:a="http://schemas.openxmlformats.org/drawingml/2006/main" name="Chart Color Templates">
  <a:themeElements>
    <a:clrScheme name="USACE Charts">
      <a:dk1>
        <a:srgbClr val="000000"/>
      </a:dk1>
      <a:lt1>
        <a:srgbClr val="FFFFFF"/>
      </a:lt1>
      <a:dk2>
        <a:srgbClr val="3E6682"/>
      </a:dk2>
      <a:lt2>
        <a:srgbClr val="D9D9D9"/>
      </a:lt2>
      <a:accent1>
        <a:srgbClr val="50771B"/>
      </a:accent1>
      <a:accent2>
        <a:srgbClr val="FCAE3B"/>
      </a:accent2>
      <a:accent3>
        <a:srgbClr val="705C38"/>
      </a:accent3>
      <a:accent4>
        <a:srgbClr val="532476"/>
      </a:accent4>
      <a:accent5>
        <a:srgbClr val="DF1F2E"/>
      </a:accent5>
      <a:accent6>
        <a:srgbClr val="82786F"/>
      </a:accent6>
      <a:hlink>
        <a:srgbClr val="3E6682"/>
      </a:hlink>
      <a:folHlink>
        <a:srgbClr val="DF1F2E"/>
      </a:folHlink>
    </a:clrScheme>
    <a:fontScheme name="USACE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F4339">
            <a:alpha val="89000"/>
          </a:srgbClr>
        </a:solidFill>
        <a:ln>
          <a:noFill/>
        </a:ln>
        <a:effectLst/>
      </a:spPr>
      <a:bodyPr anchor="ctr"/>
      <a:lstStyle>
        <a:defPPr algn="ctr">
          <a:defRPr dirty="0"/>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NWDTemplate-LogosDown-2017.potx" id="{9FA1C32E-CDE2-4EA8-82A9-54FAA73D0B6D}" vid="{7A4F02DA-9F69-4CE8-8688-F5382440A1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281C668F301E6448DBBB6163EB80735" ma:contentTypeVersion="3" ma:contentTypeDescription="Create a new document." ma:contentTypeScope="" ma:versionID="ce5dcbf13370cda4ef20e561f8dab7bc">
  <xsd:schema xmlns:xsd="http://www.w3.org/2001/XMLSchema" xmlns:xs="http://www.w3.org/2001/XMLSchema" xmlns:p="http://schemas.microsoft.com/office/2006/metadata/properties" xmlns:ns2="cefcc402-67dc-4e2a-a9f5-ac4ce7d0db33" targetNamespace="http://schemas.microsoft.com/office/2006/metadata/properties" ma:root="true" ma:fieldsID="e9b935558a41917de762fb523ae7ab19" ns2:_="">
    <xsd:import namespace="cefcc402-67dc-4e2a-a9f5-ac4ce7d0db3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fcc402-67dc-4e2a-a9f5-ac4ce7d0db3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8C2CD5-50C2-4A7C-996A-3D6312B8366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32F10D7-C933-4BD4-9208-89DAD591AA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fcc402-67dc-4e2a-a9f5-ac4ce7d0db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CAE72E-856B-4DF4-A9F6-93C41667E9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8136</TotalTime>
  <Words>376</Words>
  <Application>Microsoft Office PowerPoint</Application>
  <PresentationFormat>Widescreen</PresentationFormat>
  <Paragraphs>95</Paragraphs>
  <Slides>7</Slides>
  <Notes>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Content Templates</vt:lpstr>
      <vt:lpstr>Chart Color Templates</vt:lpstr>
      <vt:lpstr>What happens in a Doble Outage</vt:lpstr>
      <vt:lpstr>Conditions</vt:lpstr>
      <vt:lpstr>Outage sequence HIGHLIGHTS</vt:lpstr>
      <vt:lpstr>Outage sequence HIGHLIGHTS</vt:lpstr>
      <vt:lpstr>Why every 3 years?</vt:lpstr>
      <vt:lpstr>Improvements – what we’ve been up to</vt:lpstr>
      <vt:lpstr>Discussion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ELW</dc:creator>
  <cp:lastModifiedBy>Brooks, Gregory S CIV USARMY CENWW (USA)</cp:lastModifiedBy>
  <cp:revision>363</cp:revision>
  <dcterms:created xsi:type="dcterms:W3CDTF">2017-02-20T05:10:01Z</dcterms:created>
  <dcterms:modified xsi:type="dcterms:W3CDTF">2020-10-08T16:24:59Z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0x010100F281C668F301E6448DBBB6163EB80735</vt:lpwstr>
  </property>
  <property fmtid="{D5CDD505-2E9C-101B-9397-08002B2CF9AE}" pid="3" name="Order">
    <vt:r8>3600</vt:r8>
  </property>
</Properties>
</file>