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notesSlides/notesSlide10.xml" ContentType="application/vnd.openxmlformats-officedocument.presentationml.notesSlide+xml"/>
  <Override PartName="/ppt/charts/chart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58" r:id="rId3"/>
    <p:sldId id="270" r:id="rId4"/>
    <p:sldId id="362" r:id="rId5"/>
    <p:sldId id="290" r:id="rId6"/>
    <p:sldId id="358" r:id="rId7"/>
    <p:sldId id="365" r:id="rId8"/>
    <p:sldId id="265" r:id="rId9"/>
    <p:sldId id="268" r:id="rId10"/>
    <p:sldId id="366" r:id="rId11"/>
    <p:sldId id="308" r:id="rId12"/>
    <p:sldId id="337" r:id="rId13"/>
    <p:sldId id="344" r:id="rId14"/>
    <p:sldId id="347" r:id="rId15"/>
    <p:sldId id="338" r:id="rId16"/>
    <p:sldId id="316" r:id="rId17"/>
    <p:sldId id="317" r:id="rId18"/>
    <p:sldId id="351" r:id="rId19"/>
    <p:sldId id="280" r:id="rId20"/>
    <p:sldId id="281" r:id="rId21"/>
    <p:sldId id="328"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6D6D6D"/>
    <a:srgbClr val="663300"/>
    <a:srgbClr val="7F7F7F"/>
    <a:srgbClr val="008000"/>
    <a:srgbClr val="FFFF99"/>
    <a:srgbClr val="660033"/>
    <a:srgbClr val="BFBFBF"/>
    <a:srgbClr val="0B52FC"/>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66" autoAdjust="0"/>
    <p:restoredTop sz="89325" autoAdjust="0"/>
  </p:normalViewPr>
  <p:slideViewPr>
    <p:cSldViewPr>
      <p:cViewPr>
        <p:scale>
          <a:sx n="90" d="100"/>
          <a:sy n="90" d="100"/>
        </p:scale>
        <p:origin x="-738" y="-234"/>
      </p:cViewPr>
      <p:guideLst>
        <p:guide orient="horz" pos="1434"/>
        <p:guide pos="2880"/>
      </p:guideLst>
    </p:cSldViewPr>
  </p:slideViewPr>
  <p:notesTextViewPr>
    <p:cViewPr>
      <p:scale>
        <a:sx n="1" d="1"/>
        <a:sy n="1" d="1"/>
      </p:scale>
      <p:origin x="0" y="0"/>
    </p:cViewPr>
  </p:notesTextViewPr>
  <p:sorterViewPr>
    <p:cViewPr>
      <p:scale>
        <a:sx n="100" d="100"/>
        <a:sy n="100" d="100"/>
      </p:scale>
      <p:origin x="0" y="0"/>
    </p:cViewPr>
  </p:sorter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E:\users\rosewall\Projects\E-Flows%20monitoring\Flows%20-%20e-flow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users\rosewall\Projects\E-Flows%20monitoring\05_MFK%20monitoring\Analyses\MFK%20discharge.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users\rosewall\Projects\E-Flows%20monitoring\05_MFK%20monitoring\Analyses\MFK%20discharg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users\rosewall\Projects\E-Flows%20monitoring\05_MFK%20monitoring\Analyses\Oct_2014_files\Jasper_15min_discharge_Oct24.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users\rosewall\Projects\E-Flows%20monitoring\05_MFK%20monitoring\Analyses\Oct_2014_files\Jasper_15min_discharge_Oct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dirty="0"/>
              <a:t>McKenzie River at Hayden </a:t>
            </a:r>
            <a:r>
              <a:rPr lang="en-US" sz="2400" dirty="0" smtClean="0"/>
              <a:t>Bridge, WY 2012</a:t>
            </a:r>
          </a:p>
          <a:p>
            <a:pPr>
              <a:defRPr sz="2400"/>
            </a:pPr>
            <a:r>
              <a:rPr lang="en-US" sz="1800" b="1" i="0" u="none" strike="noStrike" baseline="0" dirty="0" smtClean="0">
                <a:effectLst/>
              </a:rPr>
              <a:t>USGS gage 14164900</a:t>
            </a:r>
            <a:endParaRPr lang="en-US" sz="1800" dirty="0"/>
          </a:p>
        </c:rich>
      </c:tx>
      <c:layout>
        <c:manualLayout>
          <c:xMode val="edge"/>
          <c:yMode val="edge"/>
          <c:x val="0.15427901403628896"/>
          <c:y val="1.352860687839114E-2"/>
        </c:manualLayout>
      </c:layout>
      <c:overlay val="0"/>
      <c:spPr>
        <a:solidFill>
          <a:schemeClr val="bg1"/>
        </a:solidFill>
      </c:spPr>
    </c:title>
    <c:autoTitleDeleted val="0"/>
    <c:plotArea>
      <c:layout>
        <c:manualLayout>
          <c:layoutTarget val="inner"/>
          <c:xMode val="edge"/>
          <c:yMode val="edge"/>
          <c:x val="0.12942538432695913"/>
          <c:y val="0.11258797124901439"/>
          <c:w val="0.81803231627296591"/>
          <c:h val="0.74497409284088878"/>
        </c:manualLayout>
      </c:layout>
      <c:scatterChart>
        <c:scatterStyle val="lineMarker"/>
        <c:varyColors val="0"/>
        <c:ser>
          <c:idx val="1"/>
          <c:order val="0"/>
          <c:tx>
            <c:v>WY 2012</c:v>
          </c:tx>
          <c:spPr>
            <a:ln w="28575">
              <a:solidFill>
                <a:schemeClr val="tx2">
                  <a:lumMod val="95000"/>
                  <a:lumOff val="5000"/>
                </a:schemeClr>
              </a:solidFill>
            </a:ln>
          </c:spPr>
          <c:marker>
            <c:symbol val="none"/>
          </c:marker>
          <c:xVal>
            <c:numRef>
              <c:f>McKenzie!$L$11:$L$9916</c:f>
              <c:numCache>
                <c:formatCode>m/d/yyyy</c:formatCode>
                <c:ptCount val="9906"/>
                <c:pt idx="0">
                  <c:v>40817</c:v>
                </c:pt>
                <c:pt idx="1">
                  <c:v>40818</c:v>
                </c:pt>
                <c:pt idx="2">
                  <c:v>40819</c:v>
                </c:pt>
                <c:pt idx="3">
                  <c:v>40820</c:v>
                </c:pt>
                <c:pt idx="4">
                  <c:v>40821</c:v>
                </c:pt>
                <c:pt idx="5">
                  <c:v>40822</c:v>
                </c:pt>
                <c:pt idx="6">
                  <c:v>40823</c:v>
                </c:pt>
                <c:pt idx="7">
                  <c:v>40824</c:v>
                </c:pt>
                <c:pt idx="8">
                  <c:v>40825</c:v>
                </c:pt>
                <c:pt idx="9">
                  <c:v>40826</c:v>
                </c:pt>
                <c:pt idx="10">
                  <c:v>40827</c:v>
                </c:pt>
                <c:pt idx="11">
                  <c:v>40828</c:v>
                </c:pt>
                <c:pt idx="12">
                  <c:v>40829</c:v>
                </c:pt>
                <c:pt idx="13">
                  <c:v>40830</c:v>
                </c:pt>
                <c:pt idx="14">
                  <c:v>40831</c:v>
                </c:pt>
                <c:pt idx="15">
                  <c:v>40832</c:v>
                </c:pt>
                <c:pt idx="16">
                  <c:v>40833</c:v>
                </c:pt>
                <c:pt idx="17">
                  <c:v>40834</c:v>
                </c:pt>
                <c:pt idx="18">
                  <c:v>40835</c:v>
                </c:pt>
                <c:pt idx="19">
                  <c:v>40836</c:v>
                </c:pt>
                <c:pt idx="20">
                  <c:v>40837</c:v>
                </c:pt>
                <c:pt idx="21">
                  <c:v>40838</c:v>
                </c:pt>
                <c:pt idx="22">
                  <c:v>40839</c:v>
                </c:pt>
                <c:pt idx="23">
                  <c:v>40840</c:v>
                </c:pt>
                <c:pt idx="24">
                  <c:v>40841</c:v>
                </c:pt>
                <c:pt idx="25">
                  <c:v>40842</c:v>
                </c:pt>
                <c:pt idx="26">
                  <c:v>40843</c:v>
                </c:pt>
                <c:pt idx="27">
                  <c:v>40844</c:v>
                </c:pt>
                <c:pt idx="28">
                  <c:v>40845</c:v>
                </c:pt>
                <c:pt idx="29">
                  <c:v>40846</c:v>
                </c:pt>
                <c:pt idx="30">
                  <c:v>40847</c:v>
                </c:pt>
                <c:pt idx="31">
                  <c:v>40848</c:v>
                </c:pt>
                <c:pt idx="32">
                  <c:v>40849</c:v>
                </c:pt>
                <c:pt idx="33">
                  <c:v>40850</c:v>
                </c:pt>
                <c:pt idx="34">
                  <c:v>40851</c:v>
                </c:pt>
                <c:pt idx="35">
                  <c:v>40852</c:v>
                </c:pt>
                <c:pt idx="36">
                  <c:v>40853</c:v>
                </c:pt>
                <c:pt idx="37">
                  <c:v>40854</c:v>
                </c:pt>
                <c:pt idx="38">
                  <c:v>40855</c:v>
                </c:pt>
                <c:pt idx="39">
                  <c:v>40856</c:v>
                </c:pt>
                <c:pt idx="40">
                  <c:v>40857</c:v>
                </c:pt>
                <c:pt idx="41">
                  <c:v>40858</c:v>
                </c:pt>
                <c:pt idx="42">
                  <c:v>40859</c:v>
                </c:pt>
                <c:pt idx="43">
                  <c:v>40860</c:v>
                </c:pt>
                <c:pt idx="44">
                  <c:v>40861</c:v>
                </c:pt>
                <c:pt idx="45">
                  <c:v>40862</c:v>
                </c:pt>
                <c:pt idx="46">
                  <c:v>40863</c:v>
                </c:pt>
                <c:pt idx="47">
                  <c:v>40864</c:v>
                </c:pt>
                <c:pt idx="48">
                  <c:v>40865</c:v>
                </c:pt>
                <c:pt idx="49">
                  <c:v>40866</c:v>
                </c:pt>
                <c:pt idx="50">
                  <c:v>40867</c:v>
                </c:pt>
                <c:pt idx="51">
                  <c:v>40868</c:v>
                </c:pt>
                <c:pt idx="52">
                  <c:v>40869</c:v>
                </c:pt>
                <c:pt idx="53">
                  <c:v>40870</c:v>
                </c:pt>
                <c:pt idx="54">
                  <c:v>40870.020833333336</c:v>
                </c:pt>
                <c:pt idx="55">
                  <c:v>40870.041666666664</c:v>
                </c:pt>
                <c:pt idx="56">
                  <c:v>40870.0625</c:v>
                </c:pt>
                <c:pt idx="57">
                  <c:v>40870.083333333336</c:v>
                </c:pt>
                <c:pt idx="58">
                  <c:v>40870.104166666664</c:v>
                </c:pt>
                <c:pt idx="59">
                  <c:v>40870.125</c:v>
                </c:pt>
                <c:pt idx="60">
                  <c:v>40870.145833333336</c:v>
                </c:pt>
                <c:pt idx="61">
                  <c:v>40870.166666666664</c:v>
                </c:pt>
                <c:pt idx="62">
                  <c:v>40870.1875</c:v>
                </c:pt>
                <c:pt idx="63">
                  <c:v>40870.208333333336</c:v>
                </c:pt>
                <c:pt idx="64">
                  <c:v>40870.229166666664</c:v>
                </c:pt>
                <c:pt idx="65">
                  <c:v>40870.25</c:v>
                </c:pt>
                <c:pt idx="66">
                  <c:v>40870.270833333336</c:v>
                </c:pt>
                <c:pt idx="67">
                  <c:v>40870.291666666664</c:v>
                </c:pt>
                <c:pt idx="68">
                  <c:v>40870.3125</c:v>
                </c:pt>
                <c:pt idx="69">
                  <c:v>40870.333333333336</c:v>
                </c:pt>
                <c:pt idx="70">
                  <c:v>40870.354166666664</c:v>
                </c:pt>
                <c:pt idx="71">
                  <c:v>40870.375</c:v>
                </c:pt>
                <c:pt idx="72">
                  <c:v>40870.395833333336</c:v>
                </c:pt>
                <c:pt idx="73">
                  <c:v>40870.416666666664</c:v>
                </c:pt>
                <c:pt idx="74">
                  <c:v>40870.4375</c:v>
                </c:pt>
                <c:pt idx="75">
                  <c:v>40870.458333333336</c:v>
                </c:pt>
                <c:pt idx="76">
                  <c:v>40870.479166666664</c:v>
                </c:pt>
                <c:pt idx="77">
                  <c:v>40870.5</c:v>
                </c:pt>
                <c:pt idx="78">
                  <c:v>40870.520833333336</c:v>
                </c:pt>
                <c:pt idx="79">
                  <c:v>40870.541666666664</c:v>
                </c:pt>
                <c:pt idx="80">
                  <c:v>40870.5625</c:v>
                </c:pt>
                <c:pt idx="81">
                  <c:v>40870.583333333336</c:v>
                </c:pt>
                <c:pt idx="82">
                  <c:v>40870.604166666664</c:v>
                </c:pt>
                <c:pt idx="83">
                  <c:v>40870.625</c:v>
                </c:pt>
                <c:pt idx="84">
                  <c:v>40870.645833333336</c:v>
                </c:pt>
                <c:pt idx="85">
                  <c:v>40870.666666666664</c:v>
                </c:pt>
                <c:pt idx="86">
                  <c:v>40870.6875</c:v>
                </c:pt>
                <c:pt idx="87">
                  <c:v>40870.708333333336</c:v>
                </c:pt>
                <c:pt idx="88">
                  <c:v>40870.729166666664</c:v>
                </c:pt>
                <c:pt idx="89">
                  <c:v>40870.75</c:v>
                </c:pt>
                <c:pt idx="90">
                  <c:v>40870.770833333336</c:v>
                </c:pt>
                <c:pt idx="91">
                  <c:v>40870.791666666664</c:v>
                </c:pt>
                <c:pt idx="92">
                  <c:v>40870.8125</c:v>
                </c:pt>
                <c:pt idx="93">
                  <c:v>40870.833333333336</c:v>
                </c:pt>
                <c:pt idx="94">
                  <c:v>40870.854166666664</c:v>
                </c:pt>
                <c:pt idx="95">
                  <c:v>40870.875</c:v>
                </c:pt>
                <c:pt idx="96">
                  <c:v>40870.895833333336</c:v>
                </c:pt>
                <c:pt idx="97">
                  <c:v>40870.916666666664</c:v>
                </c:pt>
                <c:pt idx="98">
                  <c:v>40870.9375</c:v>
                </c:pt>
                <c:pt idx="99">
                  <c:v>40870.958333333336</c:v>
                </c:pt>
                <c:pt idx="100">
                  <c:v>40870.979166666664</c:v>
                </c:pt>
                <c:pt idx="101">
                  <c:v>40871</c:v>
                </c:pt>
                <c:pt idx="102">
                  <c:v>40871.020833333336</c:v>
                </c:pt>
                <c:pt idx="103">
                  <c:v>40871.041666666664</c:v>
                </c:pt>
                <c:pt idx="104">
                  <c:v>40871.0625</c:v>
                </c:pt>
                <c:pt idx="105">
                  <c:v>40871.083333333336</c:v>
                </c:pt>
                <c:pt idx="106">
                  <c:v>40871.104166666664</c:v>
                </c:pt>
                <c:pt idx="107">
                  <c:v>40871.125</c:v>
                </c:pt>
                <c:pt idx="108">
                  <c:v>40871.145833333336</c:v>
                </c:pt>
                <c:pt idx="109">
                  <c:v>40871.166666666664</c:v>
                </c:pt>
                <c:pt idx="110">
                  <c:v>40871.1875</c:v>
                </c:pt>
                <c:pt idx="111">
                  <c:v>40871.208333333336</c:v>
                </c:pt>
                <c:pt idx="112">
                  <c:v>40871.229166666664</c:v>
                </c:pt>
                <c:pt idx="113">
                  <c:v>40871.25</c:v>
                </c:pt>
                <c:pt idx="114">
                  <c:v>40871.270833333336</c:v>
                </c:pt>
                <c:pt idx="115">
                  <c:v>40871.291666666664</c:v>
                </c:pt>
                <c:pt idx="116">
                  <c:v>40871.3125</c:v>
                </c:pt>
                <c:pt idx="117">
                  <c:v>40871.333333333336</c:v>
                </c:pt>
                <c:pt idx="118">
                  <c:v>40871.354166666664</c:v>
                </c:pt>
                <c:pt idx="119">
                  <c:v>40871.375</c:v>
                </c:pt>
                <c:pt idx="120">
                  <c:v>40871.395833333336</c:v>
                </c:pt>
                <c:pt idx="121">
                  <c:v>40871.416666666664</c:v>
                </c:pt>
                <c:pt idx="122">
                  <c:v>40871.4375</c:v>
                </c:pt>
                <c:pt idx="123">
                  <c:v>40871.458333333336</c:v>
                </c:pt>
                <c:pt idx="124">
                  <c:v>40871.479166666664</c:v>
                </c:pt>
                <c:pt idx="125">
                  <c:v>40871.5</c:v>
                </c:pt>
                <c:pt idx="126">
                  <c:v>40871.520833333336</c:v>
                </c:pt>
                <c:pt idx="127">
                  <c:v>40871.541666666664</c:v>
                </c:pt>
                <c:pt idx="128">
                  <c:v>40871.5625</c:v>
                </c:pt>
                <c:pt idx="129">
                  <c:v>40871.583333333336</c:v>
                </c:pt>
                <c:pt idx="130">
                  <c:v>40871.604166666664</c:v>
                </c:pt>
                <c:pt idx="131">
                  <c:v>40871.625</c:v>
                </c:pt>
                <c:pt idx="132">
                  <c:v>40871.645833333336</c:v>
                </c:pt>
                <c:pt idx="133">
                  <c:v>40871.666666666664</c:v>
                </c:pt>
                <c:pt idx="134">
                  <c:v>40871.6875</c:v>
                </c:pt>
                <c:pt idx="135">
                  <c:v>40871.708333333336</c:v>
                </c:pt>
                <c:pt idx="136">
                  <c:v>40871.729166666664</c:v>
                </c:pt>
                <c:pt idx="137">
                  <c:v>40871.75</c:v>
                </c:pt>
                <c:pt idx="138">
                  <c:v>40871.770833333336</c:v>
                </c:pt>
                <c:pt idx="139">
                  <c:v>40871.791666666664</c:v>
                </c:pt>
                <c:pt idx="140">
                  <c:v>40871.8125</c:v>
                </c:pt>
                <c:pt idx="141">
                  <c:v>40871.833333333336</c:v>
                </c:pt>
                <c:pt idx="142">
                  <c:v>40871.854166666664</c:v>
                </c:pt>
                <c:pt idx="143">
                  <c:v>40871.875</c:v>
                </c:pt>
                <c:pt idx="144">
                  <c:v>40871.895833333336</c:v>
                </c:pt>
                <c:pt idx="145">
                  <c:v>40871.916666666664</c:v>
                </c:pt>
                <c:pt idx="146">
                  <c:v>40871.9375</c:v>
                </c:pt>
                <c:pt idx="147">
                  <c:v>40871.958333333336</c:v>
                </c:pt>
                <c:pt idx="148">
                  <c:v>40871.979166666664</c:v>
                </c:pt>
                <c:pt idx="149">
                  <c:v>40872</c:v>
                </c:pt>
                <c:pt idx="150">
                  <c:v>40872.020833333336</c:v>
                </c:pt>
                <c:pt idx="151">
                  <c:v>40872.041666666664</c:v>
                </c:pt>
                <c:pt idx="152">
                  <c:v>40872.0625</c:v>
                </c:pt>
                <c:pt idx="153">
                  <c:v>40872.083333333336</c:v>
                </c:pt>
                <c:pt idx="154">
                  <c:v>40872.104166666664</c:v>
                </c:pt>
                <c:pt idx="155">
                  <c:v>40872.125</c:v>
                </c:pt>
                <c:pt idx="156">
                  <c:v>40872.145833333336</c:v>
                </c:pt>
                <c:pt idx="157">
                  <c:v>40872.166666666664</c:v>
                </c:pt>
                <c:pt idx="158">
                  <c:v>40872.1875</c:v>
                </c:pt>
                <c:pt idx="159">
                  <c:v>40872.208333333336</c:v>
                </c:pt>
                <c:pt idx="160">
                  <c:v>40872.229166666664</c:v>
                </c:pt>
                <c:pt idx="161">
                  <c:v>40872.25</c:v>
                </c:pt>
                <c:pt idx="162">
                  <c:v>40872.270833333336</c:v>
                </c:pt>
                <c:pt idx="163">
                  <c:v>40872.291666666664</c:v>
                </c:pt>
                <c:pt idx="164">
                  <c:v>40872.3125</c:v>
                </c:pt>
                <c:pt idx="165">
                  <c:v>40872.333333333336</c:v>
                </c:pt>
                <c:pt idx="166">
                  <c:v>40872.354166666664</c:v>
                </c:pt>
                <c:pt idx="167">
                  <c:v>40872.375</c:v>
                </c:pt>
                <c:pt idx="168">
                  <c:v>40872.395833333336</c:v>
                </c:pt>
                <c:pt idx="169">
                  <c:v>40872.416666666664</c:v>
                </c:pt>
                <c:pt idx="170">
                  <c:v>40872.4375</c:v>
                </c:pt>
                <c:pt idx="171">
                  <c:v>40872.458333333336</c:v>
                </c:pt>
                <c:pt idx="172">
                  <c:v>40872.479166666664</c:v>
                </c:pt>
                <c:pt idx="173">
                  <c:v>40872.5</c:v>
                </c:pt>
                <c:pt idx="174">
                  <c:v>40872.520833333336</c:v>
                </c:pt>
                <c:pt idx="175">
                  <c:v>40872.541666666664</c:v>
                </c:pt>
                <c:pt idx="176">
                  <c:v>40872.5625</c:v>
                </c:pt>
                <c:pt idx="177">
                  <c:v>40872.583333333336</c:v>
                </c:pt>
                <c:pt idx="178">
                  <c:v>40872.604166666664</c:v>
                </c:pt>
                <c:pt idx="179">
                  <c:v>40872.625</c:v>
                </c:pt>
                <c:pt idx="180">
                  <c:v>40872.645833333336</c:v>
                </c:pt>
                <c:pt idx="181">
                  <c:v>40872.666666666664</c:v>
                </c:pt>
                <c:pt idx="182">
                  <c:v>40872.6875</c:v>
                </c:pt>
                <c:pt idx="183">
                  <c:v>40872.708333333336</c:v>
                </c:pt>
                <c:pt idx="184">
                  <c:v>40872.729166666664</c:v>
                </c:pt>
                <c:pt idx="185">
                  <c:v>40872.75</c:v>
                </c:pt>
                <c:pt idx="186">
                  <c:v>40872.770833333336</c:v>
                </c:pt>
                <c:pt idx="187">
                  <c:v>40872.791666666664</c:v>
                </c:pt>
                <c:pt idx="188">
                  <c:v>40872.8125</c:v>
                </c:pt>
                <c:pt idx="189">
                  <c:v>40872.833333333336</c:v>
                </c:pt>
                <c:pt idx="190">
                  <c:v>40872.854166666664</c:v>
                </c:pt>
                <c:pt idx="191">
                  <c:v>40872.875</c:v>
                </c:pt>
                <c:pt idx="192">
                  <c:v>40872.895833333336</c:v>
                </c:pt>
                <c:pt idx="193">
                  <c:v>40872.916666666664</c:v>
                </c:pt>
                <c:pt idx="194">
                  <c:v>40872.9375</c:v>
                </c:pt>
                <c:pt idx="195">
                  <c:v>40872.958333333336</c:v>
                </c:pt>
                <c:pt idx="196">
                  <c:v>40872.979166666664</c:v>
                </c:pt>
                <c:pt idx="197">
                  <c:v>40873</c:v>
                </c:pt>
                <c:pt idx="198">
                  <c:v>40873.020833333336</c:v>
                </c:pt>
                <c:pt idx="199">
                  <c:v>40873.041666666664</c:v>
                </c:pt>
                <c:pt idx="200">
                  <c:v>40873.0625</c:v>
                </c:pt>
                <c:pt idx="201">
                  <c:v>40873.083333333336</c:v>
                </c:pt>
                <c:pt idx="202">
                  <c:v>40873.104166666664</c:v>
                </c:pt>
                <c:pt idx="203">
                  <c:v>40873.125</c:v>
                </c:pt>
                <c:pt idx="204">
                  <c:v>40873.145833333336</c:v>
                </c:pt>
                <c:pt idx="205">
                  <c:v>40873.166666666664</c:v>
                </c:pt>
                <c:pt idx="206">
                  <c:v>40873.1875</c:v>
                </c:pt>
                <c:pt idx="207">
                  <c:v>40873.208333333336</c:v>
                </c:pt>
                <c:pt idx="208">
                  <c:v>40873.229166666664</c:v>
                </c:pt>
                <c:pt idx="209">
                  <c:v>40873.25</c:v>
                </c:pt>
                <c:pt idx="210">
                  <c:v>40873.270833333336</c:v>
                </c:pt>
                <c:pt idx="211">
                  <c:v>40873.291666666664</c:v>
                </c:pt>
                <c:pt idx="212">
                  <c:v>40873.3125</c:v>
                </c:pt>
                <c:pt idx="213">
                  <c:v>40873.333333333336</c:v>
                </c:pt>
                <c:pt idx="214">
                  <c:v>40873.354166666664</c:v>
                </c:pt>
                <c:pt idx="215">
                  <c:v>40873.375</c:v>
                </c:pt>
                <c:pt idx="216">
                  <c:v>40873.395833333336</c:v>
                </c:pt>
                <c:pt idx="217">
                  <c:v>40873.416666666664</c:v>
                </c:pt>
                <c:pt idx="218">
                  <c:v>40873.4375</c:v>
                </c:pt>
                <c:pt idx="219">
                  <c:v>40873.458333333336</c:v>
                </c:pt>
                <c:pt idx="220">
                  <c:v>40873.479166666664</c:v>
                </c:pt>
                <c:pt idx="221">
                  <c:v>40873.5</c:v>
                </c:pt>
                <c:pt idx="222">
                  <c:v>40873.520833333336</c:v>
                </c:pt>
                <c:pt idx="223">
                  <c:v>40873.541666666664</c:v>
                </c:pt>
                <c:pt idx="224">
                  <c:v>40873.5625</c:v>
                </c:pt>
                <c:pt idx="225">
                  <c:v>40873.583333333336</c:v>
                </c:pt>
                <c:pt idx="226">
                  <c:v>40873.604166666664</c:v>
                </c:pt>
                <c:pt idx="227">
                  <c:v>40873.625</c:v>
                </c:pt>
                <c:pt idx="228">
                  <c:v>40873.645833333336</c:v>
                </c:pt>
                <c:pt idx="229">
                  <c:v>40873.666666666664</c:v>
                </c:pt>
                <c:pt idx="230">
                  <c:v>40873.6875</c:v>
                </c:pt>
                <c:pt idx="231">
                  <c:v>40873.708333333336</c:v>
                </c:pt>
                <c:pt idx="232">
                  <c:v>40873.729166666664</c:v>
                </c:pt>
                <c:pt idx="233">
                  <c:v>40873.75</c:v>
                </c:pt>
                <c:pt idx="234">
                  <c:v>40873.770833333336</c:v>
                </c:pt>
                <c:pt idx="235">
                  <c:v>40873.791666666664</c:v>
                </c:pt>
                <c:pt idx="236">
                  <c:v>40873.8125</c:v>
                </c:pt>
                <c:pt idx="237">
                  <c:v>40873.833333333336</c:v>
                </c:pt>
                <c:pt idx="238">
                  <c:v>40873.854166666664</c:v>
                </c:pt>
                <c:pt idx="239">
                  <c:v>40873.875</c:v>
                </c:pt>
                <c:pt idx="240">
                  <c:v>40873.895833333336</c:v>
                </c:pt>
                <c:pt idx="241">
                  <c:v>40873.916666666664</c:v>
                </c:pt>
                <c:pt idx="242">
                  <c:v>40873.9375</c:v>
                </c:pt>
                <c:pt idx="243">
                  <c:v>40873.958333333336</c:v>
                </c:pt>
                <c:pt idx="244">
                  <c:v>40873.979166666664</c:v>
                </c:pt>
                <c:pt idx="245">
                  <c:v>40874</c:v>
                </c:pt>
                <c:pt idx="246">
                  <c:v>40874.020833333336</c:v>
                </c:pt>
                <c:pt idx="247">
                  <c:v>40874.041666666664</c:v>
                </c:pt>
                <c:pt idx="248">
                  <c:v>40874.0625</c:v>
                </c:pt>
                <c:pt idx="249">
                  <c:v>40874.083333333336</c:v>
                </c:pt>
                <c:pt idx="250">
                  <c:v>40874.104166666664</c:v>
                </c:pt>
                <c:pt idx="251">
                  <c:v>40874.125</c:v>
                </c:pt>
                <c:pt idx="252">
                  <c:v>40874.145833333336</c:v>
                </c:pt>
                <c:pt idx="253">
                  <c:v>40874.166666666664</c:v>
                </c:pt>
                <c:pt idx="254">
                  <c:v>40874.1875</c:v>
                </c:pt>
                <c:pt idx="255">
                  <c:v>40874.208333333336</c:v>
                </c:pt>
                <c:pt idx="256">
                  <c:v>40874.229166666664</c:v>
                </c:pt>
                <c:pt idx="257">
                  <c:v>40874.25</c:v>
                </c:pt>
                <c:pt idx="258">
                  <c:v>40874.270833333336</c:v>
                </c:pt>
                <c:pt idx="259">
                  <c:v>40874.291666666664</c:v>
                </c:pt>
                <c:pt idx="260">
                  <c:v>40874.3125</c:v>
                </c:pt>
                <c:pt idx="261">
                  <c:v>40874.333333333336</c:v>
                </c:pt>
                <c:pt idx="262">
                  <c:v>40874.354166666664</c:v>
                </c:pt>
                <c:pt idx="263">
                  <c:v>40874.375</c:v>
                </c:pt>
                <c:pt idx="264">
                  <c:v>40874.395833333336</c:v>
                </c:pt>
                <c:pt idx="265">
                  <c:v>40874.416666666664</c:v>
                </c:pt>
                <c:pt idx="266">
                  <c:v>40874.4375</c:v>
                </c:pt>
                <c:pt idx="267">
                  <c:v>40874.458333333336</c:v>
                </c:pt>
                <c:pt idx="268">
                  <c:v>40874.479166666664</c:v>
                </c:pt>
                <c:pt idx="269">
                  <c:v>40874.5</c:v>
                </c:pt>
                <c:pt idx="270">
                  <c:v>40874.520833333336</c:v>
                </c:pt>
                <c:pt idx="271">
                  <c:v>40874.541666666664</c:v>
                </c:pt>
                <c:pt idx="272">
                  <c:v>40874.5625</c:v>
                </c:pt>
                <c:pt idx="273">
                  <c:v>40874.583333333336</c:v>
                </c:pt>
                <c:pt idx="274">
                  <c:v>40874.604166666664</c:v>
                </c:pt>
                <c:pt idx="275">
                  <c:v>40874.625</c:v>
                </c:pt>
                <c:pt idx="276">
                  <c:v>40874.645833333336</c:v>
                </c:pt>
                <c:pt idx="277">
                  <c:v>40874.666666666664</c:v>
                </c:pt>
                <c:pt idx="278">
                  <c:v>40874.6875</c:v>
                </c:pt>
                <c:pt idx="279">
                  <c:v>40874.708333333336</c:v>
                </c:pt>
                <c:pt idx="280">
                  <c:v>40874.729166666664</c:v>
                </c:pt>
                <c:pt idx="281">
                  <c:v>40874.75</c:v>
                </c:pt>
                <c:pt idx="282">
                  <c:v>40874.770833333336</c:v>
                </c:pt>
                <c:pt idx="283">
                  <c:v>40874.791666666664</c:v>
                </c:pt>
                <c:pt idx="284">
                  <c:v>40874.8125</c:v>
                </c:pt>
                <c:pt idx="285">
                  <c:v>40874.833333333336</c:v>
                </c:pt>
                <c:pt idx="286">
                  <c:v>40874.854166666664</c:v>
                </c:pt>
                <c:pt idx="287">
                  <c:v>40874.875</c:v>
                </c:pt>
                <c:pt idx="288">
                  <c:v>40874.895833333336</c:v>
                </c:pt>
                <c:pt idx="289">
                  <c:v>40874.916666666664</c:v>
                </c:pt>
                <c:pt idx="290">
                  <c:v>40874.9375</c:v>
                </c:pt>
                <c:pt idx="291">
                  <c:v>40874.958333333336</c:v>
                </c:pt>
                <c:pt idx="292">
                  <c:v>40874.979166666664</c:v>
                </c:pt>
                <c:pt idx="293">
                  <c:v>40875</c:v>
                </c:pt>
                <c:pt idx="294">
                  <c:v>40875.020833333336</c:v>
                </c:pt>
                <c:pt idx="295">
                  <c:v>40875.041666666664</c:v>
                </c:pt>
                <c:pt idx="296">
                  <c:v>40875.0625</c:v>
                </c:pt>
                <c:pt idx="297">
                  <c:v>40875.083333333336</c:v>
                </c:pt>
                <c:pt idx="298">
                  <c:v>40875.104166666664</c:v>
                </c:pt>
                <c:pt idx="299">
                  <c:v>40875.125</c:v>
                </c:pt>
                <c:pt idx="300">
                  <c:v>40875.145833333336</c:v>
                </c:pt>
                <c:pt idx="301">
                  <c:v>40875.166666666664</c:v>
                </c:pt>
                <c:pt idx="302">
                  <c:v>40875.1875</c:v>
                </c:pt>
                <c:pt idx="303">
                  <c:v>40875.208333333336</c:v>
                </c:pt>
                <c:pt idx="304">
                  <c:v>40875.229166666664</c:v>
                </c:pt>
                <c:pt idx="305">
                  <c:v>40875.25</c:v>
                </c:pt>
                <c:pt idx="306">
                  <c:v>40875.270833333336</c:v>
                </c:pt>
                <c:pt idx="307">
                  <c:v>40875.291666666664</c:v>
                </c:pt>
                <c:pt idx="308">
                  <c:v>40875.3125</c:v>
                </c:pt>
                <c:pt idx="309">
                  <c:v>40875.333333333336</c:v>
                </c:pt>
                <c:pt idx="310">
                  <c:v>40875.354166666664</c:v>
                </c:pt>
                <c:pt idx="311">
                  <c:v>40875.375</c:v>
                </c:pt>
                <c:pt idx="312">
                  <c:v>40875.395833333336</c:v>
                </c:pt>
                <c:pt idx="313">
                  <c:v>40875.416666666664</c:v>
                </c:pt>
                <c:pt idx="314">
                  <c:v>40875.4375</c:v>
                </c:pt>
                <c:pt idx="315">
                  <c:v>40875.458333333336</c:v>
                </c:pt>
                <c:pt idx="316">
                  <c:v>40875.479166666664</c:v>
                </c:pt>
                <c:pt idx="317">
                  <c:v>40875.5</c:v>
                </c:pt>
                <c:pt idx="318">
                  <c:v>40875.520833333336</c:v>
                </c:pt>
                <c:pt idx="319">
                  <c:v>40875.541666666664</c:v>
                </c:pt>
                <c:pt idx="320">
                  <c:v>40875.5625</c:v>
                </c:pt>
                <c:pt idx="321">
                  <c:v>40875.583333333336</c:v>
                </c:pt>
                <c:pt idx="322">
                  <c:v>40875.604166666664</c:v>
                </c:pt>
                <c:pt idx="323">
                  <c:v>40875.625</c:v>
                </c:pt>
                <c:pt idx="324">
                  <c:v>40875.645833333336</c:v>
                </c:pt>
                <c:pt idx="325">
                  <c:v>40875.666666666664</c:v>
                </c:pt>
                <c:pt idx="326">
                  <c:v>40875.6875</c:v>
                </c:pt>
                <c:pt idx="327">
                  <c:v>40875.708333333336</c:v>
                </c:pt>
                <c:pt idx="328">
                  <c:v>40875.729166666664</c:v>
                </c:pt>
                <c:pt idx="329">
                  <c:v>40875.75</c:v>
                </c:pt>
                <c:pt idx="330">
                  <c:v>40875.770833333336</c:v>
                </c:pt>
                <c:pt idx="331">
                  <c:v>40875.791666666664</c:v>
                </c:pt>
                <c:pt idx="332">
                  <c:v>40875.8125</c:v>
                </c:pt>
                <c:pt idx="333">
                  <c:v>40875.833333333336</c:v>
                </c:pt>
                <c:pt idx="334">
                  <c:v>40875.854166666664</c:v>
                </c:pt>
                <c:pt idx="335">
                  <c:v>40875.875</c:v>
                </c:pt>
                <c:pt idx="336">
                  <c:v>40875.895833333336</c:v>
                </c:pt>
                <c:pt idx="337">
                  <c:v>40875.916666666664</c:v>
                </c:pt>
                <c:pt idx="338">
                  <c:v>40875.9375</c:v>
                </c:pt>
                <c:pt idx="339">
                  <c:v>40875.958333333336</c:v>
                </c:pt>
                <c:pt idx="340">
                  <c:v>40875.979166666664</c:v>
                </c:pt>
                <c:pt idx="341">
                  <c:v>40876</c:v>
                </c:pt>
                <c:pt idx="342">
                  <c:v>40876.020833333336</c:v>
                </c:pt>
                <c:pt idx="343">
                  <c:v>40876.041666666664</c:v>
                </c:pt>
                <c:pt idx="344">
                  <c:v>40876.0625</c:v>
                </c:pt>
                <c:pt idx="345">
                  <c:v>40876.083333333336</c:v>
                </c:pt>
                <c:pt idx="346">
                  <c:v>40876.104166666664</c:v>
                </c:pt>
                <c:pt idx="347">
                  <c:v>40876.125</c:v>
                </c:pt>
                <c:pt idx="348">
                  <c:v>40876.145833333336</c:v>
                </c:pt>
                <c:pt idx="349">
                  <c:v>40876.166666666664</c:v>
                </c:pt>
                <c:pt idx="350">
                  <c:v>40876.1875</c:v>
                </c:pt>
                <c:pt idx="351">
                  <c:v>40876.208333333336</c:v>
                </c:pt>
                <c:pt idx="352">
                  <c:v>40876.229166666664</c:v>
                </c:pt>
                <c:pt idx="353">
                  <c:v>40876.25</c:v>
                </c:pt>
                <c:pt idx="354">
                  <c:v>40876.270833333336</c:v>
                </c:pt>
                <c:pt idx="355">
                  <c:v>40876.291666666664</c:v>
                </c:pt>
                <c:pt idx="356">
                  <c:v>40876.3125</c:v>
                </c:pt>
                <c:pt idx="357">
                  <c:v>40876.333333333336</c:v>
                </c:pt>
                <c:pt idx="358">
                  <c:v>40876.354166666664</c:v>
                </c:pt>
                <c:pt idx="359">
                  <c:v>40876.375</c:v>
                </c:pt>
                <c:pt idx="360">
                  <c:v>40876.395833333336</c:v>
                </c:pt>
                <c:pt idx="361">
                  <c:v>40876.416666666664</c:v>
                </c:pt>
                <c:pt idx="362">
                  <c:v>40876.4375</c:v>
                </c:pt>
                <c:pt idx="363">
                  <c:v>40876.458333333336</c:v>
                </c:pt>
                <c:pt idx="364">
                  <c:v>40876.479166666664</c:v>
                </c:pt>
                <c:pt idx="365">
                  <c:v>40876.5</c:v>
                </c:pt>
                <c:pt idx="366">
                  <c:v>40876.520833333336</c:v>
                </c:pt>
                <c:pt idx="367">
                  <c:v>40876.541666666664</c:v>
                </c:pt>
                <c:pt idx="368">
                  <c:v>40876.5625</c:v>
                </c:pt>
                <c:pt idx="369">
                  <c:v>40876.583333333336</c:v>
                </c:pt>
                <c:pt idx="370">
                  <c:v>40876.604166666664</c:v>
                </c:pt>
                <c:pt idx="371">
                  <c:v>40876.625</c:v>
                </c:pt>
                <c:pt idx="372">
                  <c:v>40876.645833333336</c:v>
                </c:pt>
                <c:pt idx="373">
                  <c:v>40876.666666666664</c:v>
                </c:pt>
                <c:pt idx="374">
                  <c:v>40876.6875</c:v>
                </c:pt>
                <c:pt idx="375">
                  <c:v>40876.708333333336</c:v>
                </c:pt>
                <c:pt idx="376">
                  <c:v>40876.729166666664</c:v>
                </c:pt>
                <c:pt idx="377">
                  <c:v>40876.75</c:v>
                </c:pt>
                <c:pt idx="378">
                  <c:v>40876.770833333336</c:v>
                </c:pt>
                <c:pt idx="379">
                  <c:v>40876.791666666664</c:v>
                </c:pt>
                <c:pt idx="380">
                  <c:v>40876.8125</c:v>
                </c:pt>
                <c:pt idx="381">
                  <c:v>40876.833333333336</c:v>
                </c:pt>
                <c:pt idx="382">
                  <c:v>40876.854166666664</c:v>
                </c:pt>
                <c:pt idx="383">
                  <c:v>40876.875</c:v>
                </c:pt>
                <c:pt idx="384">
                  <c:v>40876.895833333336</c:v>
                </c:pt>
                <c:pt idx="385">
                  <c:v>40876.916666666664</c:v>
                </c:pt>
                <c:pt idx="386">
                  <c:v>40876.9375</c:v>
                </c:pt>
                <c:pt idx="387">
                  <c:v>40876.958333333336</c:v>
                </c:pt>
                <c:pt idx="388">
                  <c:v>40876.979166666664</c:v>
                </c:pt>
                <c:pt idx="389">
                  <c:v>40877</c:v>
                </c:pt>
                <c:pt idx="390">
                  <c:v>40877.020833333336</c:v>
                </c:pt>
                <c:pt idx="391">
                  <c:v>40877.041666666664</c:v>
                </c:pt>
                <c:pt idx="392">
                  <c:v>40877.0625</c:v>
                </c:pt>
                <c:pt idx="393">
                  <c:v>40877.083333333336</c:v>
                </c:pt>
                <c:pt idx="394">
                  <c:v>40877.104166666664</c:v>
                </c:pt>
                <c:pt idx="395">
                  <c:v>40877.125</c:v>
                </c:pt>
                <c:pt idx="396">
                  <c:v>40877.145833333336</c:v>
                </c:pt>
                <c:pt idx="397">
                  <c:v>40877.166666666664</c:v>
                </c:pt>
                <c:pt idx="398">
                  <c:v>40877.1875</c:v>
                </c:pt>
                <c:pt idx="399">
                  <c:v>40877.208333333336</c:v>
                </c:pt>
                <c:pt idx="400">
                  <c:v>40877.229166666664</c:v>
                </c:pt>
                <c:pt idx="401">
                  <c:v>40877.25</c:v>
                </c:pt>
                <c:pt idx="402">
                  <c:v>40877.270833333336</c:v>
                </c:pt>
                <c:pt idx="403">
                  <c:v>40877.291666666664</c:v>
                </c:pt>
                <c:pt idx="404">
                  <c:v>40877.3125</c:v>
                </c:pt>
                <c:pt idx="405">
                  <c:v>40877.333333333336</c:v>
                </c:pt>
                <c:pt idx="406">
                  <c:v>40877.354166666664</c:v>
                </c:pt>
                <c:pt idx="407">
                  <c:v>40877.375</c:v>
                </c:pt>
                <c:pt idx="408">
                  <c:v>40877.395833333336</c:v>
                </c:pt>
                <c:pt idx="409">
                  <c:v>40877.416666666664</c:v>
                </c:pt>
                <c:pt idx="410">
                  <c:v>40877.4375</c:v>
                </c:pt>
                <c:pt idx="411">
                  <c:v>40877.458333333336</c:v>
                </c:pt>
                <c:pt idx="412">
                  <c:v>40877.479166666664</c:v>
                </c:pt>
                <c:pt idx="413">
                  <c:v>40877.5</c:v>
                </c:pt>
                <c:pt idx="414">
                  <c:v>40877.520833333336</c:v>
                </c:pt>
                <c:pt idx="415">
                  <c:v>40877.541666666664</c:v>
                </c:pt>
                <c:pt idx="416">
                  <c:v>40877.5625</c:v>
                </c:pt>
                <c:pt idx="417">
                  <c:v>40877.583333333336</c:v>
                </c:pt>
                <c:pt idx="418">
                  <c:v>40877.604166666664</c:v>
                </c:pt>
                <c:pt idx="419">
                  <c:v>40877.625</c:v>
                </c:pt>
                <c:pt idx="420">
                  <c:v>40877.645833333336</c:v>
                </c:pt>
                <c:pt idx="421">
                  <c:v>40877.666666666664</c:v>
                </c:pt>
                <c:pt idx="422">
                  <c:v>40877.6875</c:v>
                </c:pt>
                <c:pt idx="423">
                  <c:v>40877.708333333336</c:v>
                </c:pt>
                <c:pt idx="424">
                  <c:v>40877.729166666664</c:v>
                </c:pt>
                <c:pt idx="425">
                  <c:v>40877.75</c:v>
                </c:pt>
                <c:pt idx="426">
                  <c:v>40877.770833333336</c:v>
                </c:pt>
                <c:pt idx="427">
                  <c:v>40877.791666666664</c:v>
                </c:pt>
                <c:pt idx="428">
                  <c:v>40877.8125</c:v>
                </c:pt>
                <c:pt idx="429">
                  <c:v>40877.833333333336</c:v>
                </c:pt>
                <c:pt idx="430">
                  <c:v>40877.854166666664</c:v>
                </c:pt>
                <c:pt idx="431">
                  <c:v>40877.875</c:v>
                </c:pt>
                <c:pt idx="432">
                  <c:v>40877.895833333336</c:v>
                </c:pt>
                <c:pt idx="433">
                  <c:v>40877.916666666664</c:v>
                </c:pt>
                <c:pt idx="434">
                  <c:v>40877.9375</c:v>
                </c:pt>
                <c:pt idx="435">
                  <c:v>40877.958333333336</c:v>
                </c:pt>
                <c:pt idx="436">
                  <c:v>40877.979166666664</c:v>
                </c:pt>
                <c:pt idx="437">
                  <c:v>40878</c:v>
                </c:pt>
                <c:pt idx="438">
                  <c:v>40878.020833333336</c:v>
                </c:pt>
                <c:pt idx="439">
                  <c:v>40878.041666666664</c:v>
                </c:pt>
                <c:pt idx="440">
                  <c:v>40878.0625</c:v>
                </c:pt>
                <c:pt idx="441">
                  <c:v>40878.083333333336</c:v>
                </c:pt>
                <c:pt idx="442">
                  <c:v>40878.104166666664</c:v>
                </c:pt>
                <c:pt idx="443">
                  <c:v>40878.125</c:v>
                </c:pt>
                <c:pt idx="444">
                  <c:v>40878.145833333336</c:v>
                </c:pt>
                <c:pt idx="445">
                  <c:v>40878.166666666664</c:v>
                </c:pt>
                <c:pt idx="446">
                  <c:v>40878.1875</c:v>
                </c:pt>
                <c:pt idx="447">
                  <c:v>40878.208333333336</c:v>
                </c:pt>
                <c:pt idx="448">
                  <c:v>40878.229166666664</c:v>
                </c:pt>
                <c:pt idx="449">
                  <c:v>40878.25</c:v>
                </c:pt>
                <c:pt idx="450">
                  <c:v>40878.270833333336</c:v>
                </c:pt>
                <c:pt idx="451">
                  <c:v>40878.291666666664</c:v>
                </c:pt>
                <c:pt idx="452">
                  <c:v>40878.3125</c:v>
                </c:pt>
                <c:pt idx="453">
                  <c:v>40878.333333333336</c:v>
                </c:pt>
                <c:pt idx="454">
                  <c:v>40878.354166666664</c:v>
                </c:pt>
                <c:pt idx="455">
                  <c:v>40878.375</c:v>
                </c:pt>
                <c:pt idx="456">
                  <c:v>40878.395833333336</c:v>
                </c:pt>
                <c:pt idx="457">
                  <c:v>40878.416666666664</c:v>
                </c:pt>
                <c:pt idx="458">
                  <c:v>40878.4375</c:v>
                </c:pt>
                <c:pt idx="459">
                  <c:v>40878.458333333336</c:v>
                </c:pt>
                <c:pt idx="460">
                  <c:v>40878.479166666664</c:v>
                </c:pt>
                <c:pt idx="461">
                  <c:v>40878.5</c:v>
                </c:pt>
                <c:pt idx="462">
                  <c:v>40878.520833333336</c:v>
                </c:pt>
                <c:pt idx="463">
                  <c:v>40878.541666666664</c:v>
                </c:pt>
                <c:pt idx="464">
                  <c:v>40878.5625</c:v>
                </c:pt>
                <c:pt idx="465">
                  <c:v>40878.583333333336</c:v>
                </c:pt>
                <c:pt idx="466">
                  <c:v>40878.604166666664</c:v>
                </c:pt>
                <c:pt idx="467">
                  <c:v>40878.625</c:v>
                </c:pt>
                <c:pt idx="468">
                  <c:v>40878.645833333336</c:v>
                </c:pt>
                <c:pt idx="469">
                  <c:v>40878.666666666664</c:v>
                </c:pt>
                <c:pt idx="470">
                  <c:v>40878.6875</c:v>
                </c:pt>
                <c:pt idx="471">
                  <c:v>40878.708333333336</c:v>
                </c:pt>
                <c:pt idx="472">
                  <c:v>40878.729166666664</c:v>
                </c:pt>
                <c:pt idx="473">
                  <c:v>40878.75</c:v>
                </c:pt>
                <c:pt idx="474">
                  <c:v>40878.770833333336</c:v>
                </c:pt>
                <c:pt idx="475">
                  <c:v>40878.791666666664</c:v>
                </c:pt>
                <c:pt idx="476">
                  <c:v>40878.8125</c:v>
                </c:pt>
                <c:pt idx="477">
                  <c:v>40878.833333333336</c:v>
                </c:pt>
                <c:pt idx="478">
                  <c:v>40878.854166666664</c:v>
                </c:pt>
                <c:pt idx="479">
                  <c:v>40878.875</c:v>
                </c:pt>
                <c:pt idx="480">
                  <c:v>40878.895833333336</c:v>
                </c:pt>
                <c:pt idx="481">
                  <c:v>40878.916666666664</c:v>
                </c:pt>
                <c:pt idx="482">
                  <c:v>40878.9375</c:v>
                </c:pt>
                <c:pt idx="483">
                  <c:v>40878.958333333336</c:v>
                </c:pt>
                <c:pt idx="484">
                  <c:v>40878.979166666664</c:v>
                </c:pt>
                <c:pt idx="485">
                  <c:v>40879</c:v>
                </c:pt>
                <c:pt idx="486">
                  <c:v>40879.020833333336</c:v>
                </c:pt>
                <c:pt idx="487">
                  <c:v>40879.041666666664</c:v>
                </c:pt>
                <c:pt idx="488">
                  <c:v>40879.0625</c:v>
                </c:pt>
                <c:pt idx="489">
                  <c:v>40879.083333333336</c:v>
                </c:pt>
                <c:pt idx="490">
                  <c:v>40879.104166666664</c:v>
                </c:pt>
                <c:pt idx="491">
                  <c:v>40879.125</c:v>
                </c:pt>
                <c:pt idx="492">
                  <c:v>40879.145833333336</c:v>
                </c:pt>
                <c:pt idx="493">
                  <c:v>40879.166666666664</c:v>
                </c:pt>
                <c:pt idx="494">
                  <c:v>40879.1875</c:v>
                </c:pt>
                <c:pt idx="495">
                  <c:v>40879.208333333336</c:v>
                </c:pt>
                <c:pt idx="496">
                  <c:v>40879.229166666664</c:v>
                </c:pt>
                <c:pt idx="497">
                  <c:v>40879.25</c:v>
                </c:pt>
                <c:pt idx="498">
                  <c:v>40879.270833333336</c:v>
                </c:pt>
                <c:pt idx="499">
                  <c:v>40879.291666666664</c:v>
                </c:pt>
                <c:pt idx="500">
                  <c:v>40879.3125</c:v>
                </c:pt>
                <c:pt idx="501">
                  <c:v>40879.333333333336</c:v>
                </c:pt>
                <c:pt idx="502">
                  <c:v>40879.354166666664</c:v>
                </c:pt>
                <c:pt idx="503">
                  <c:v>40879.375</c:v>
                </c:pt>
                <c:pt idx="504">
                  <c:v>40879.395833333336</c:v>
                </c:pt>
                <c:pt idx="505">
                  <c:v>40879.416666666664</c:v>
                </c:pt>
                <c:pt idx="506">
                  <c:v>40879.4375</c:v>
                </c:pt>
                <c:pt idx="507">
                  <c:v>40879.458333333336</c:v>
                </c:pt>
                <c:pt idx="508">
                  <c:v>40879.479166666664</c:v>
                </c:pt>
                <c:pt idx="509">
                  <c:v>40879.5</c:v>
                </c:pt>
                <c:pt idx="510">
                  <c:v>40879.520833333336</c:v>
                </c:pt>
                <c:pt idx="511">
                  <c:v>40879.541666666664</c:v>
                </c:pt>
                <c:pt idx="512">
                  <c:v>40879.5625</c:v>
                </c:pt>
                <c:pt idx="513">
                  <c:v>40879.583333333336</c:v>
                </c:pt>
                <c:pt idx="514">
                  <c:v>40879.604166666664</c:v>
                </c:pt>
                <c:pt idx="515">
                  <c:v>40879.625</c:v>
                </c:pt>
                <c:pt idx="516">
                  <c:v>40879.645833333336</c:v>
                </c:pt>
                <c:pt idx="517">
                  <c:v>40879.666666666664</c:v>
                </c:pt>
                <c:pt idx="518">
                  <c:v>40879.6875</c:v>
                </c:pt>
                <c:pt idx="519">
                  <c:v>40879.708333333336</c:v>
                </c:pt>
                <c:pt idx="520">
                  <c:v>40879.729166666664</c:v>
                </c:pt>
                <c:pt idx="521">
                  <c:v>40879.75</c:v>
                </c:pt>
                <c:pt idx="522">
                  <c:v>40879.770833333336</c:v>
                </c:pt>
                <c:pt idx="523">
                  <c:v>40879.791666666664</c:v>
                </c:pt>
                <c:pt idx="524">
                  <c:v>40879.8125</c:v>
                </c:pt>
                <c:pt idx="525">
                  <c:v>40879.833333333336</c:v>
                </c:pt>
                <c:pt idx="526">
                  <c:v>40879.854166666664</c:v>
                </c:pt>
                <c:pt idx="527">
                  <c:v>40879.875</c:v>
                </c:pt>
                <c:pt idx="528">
                  <c:v>40879.895833333336</c:v>
                </c:pt>
                <c:pt idx="529">
                  <c:v>40879.916666666664</c:v>
                </c:pt>
                <c:pt idx="530">
                  <c:v>40879.9375</c:v>
                </c:pt>
                <c:pt idx="531">
                  <c:v>40879.958333333336</c:v>
                </c:pt>
                <c:pt idx="532">
                  <c:v>40879.979166666664</c:v>
                </c:pt>
                <c:pt idx="533">
                  <c:v>40880</c:v>
                </c:pt>
                <c:pt idx="534">
                  <c:v>40880.020833333336</c:v>
                </c:pt>
                <c:pt idx="535">
                  <c:v>40880.041666666664</c:v>
                </c:pt>
                <c:pt idx="536">
                  <c:v>40880.0625</c:v>
                </c:pt>
                <c:pt idx="537">
                  <c:v>40880.083333333336</c:v>
                </c:pt>
                <c:pt idx="538">
                  <c:v>40880.104166666664</c:v>
                </c:pt>
                <c:pt idx="539">
                  <c:v>40880.125</c:v>
                </c:pt>
                <c:pt idx="540">
                  <c:v>40880.145833333336</c:v>
                </c:pt>
                <c:pt idx="541">
                  <c:v>40880.166666666664</c:v>
                </c:pt>
                <c:pt idx="542">
                  <c:v>40880.1875</c:v>
                </c:pt>
                <c:pt idx="543">
                  <c:v>40880.208333333336</c:v>
                </c:pt>
                <c:pt idx="544">
                  <c:v>40880.229166666664</c:v>
                </c:pt>
                <c:pt idx="545">
                  <c:v>40880.25</c:v>
                </c:pt>
                <c:pt idx="546">
                  <c:v>40880.270833333336</c:v>
                </c:pt>
                <c:pt idx="547">
                  <c:v>40880.291666666664</c:v>
                </c:pt>
                <c:pt idx="548">
                  <c:v>40880.3125</c:v>
                </c:pt>
                <c:pt idx="549">
                  <c:v>40880.333333333336</c:v>
                </c:pt>
                <c:pt idx="550">
                  <c:v>40880.354166666664</c:v>
                </c:pt>
                <c:pt idx="551">
                  <c:v>40880.375</c:v>
                </c:pt>
                <c:pt idx="552">
                  <c:v>40880.395833333336</c:v>
                </c:pt>
                <c:pt idx="553">
                  <c:v>40880.416666666664</c:v>
                </c:pt>
                <c:pt idx="554">
                  <c:v>40880.4375</c:v>
                </c:pt>
                <c:pt idx="555">
                  <c:v>40880.458333333336</c:v>
                </c:pt>
                <c:pt idx="556">
                  <c:v>40880.479166666664</c:v>
                </c:pt>
                <c:pt idx="557">
                  <c:v>40880.5</c:v>
                </c:pt>
                <c:pt idx="558">
                  <c:v>40880.520833333336</c:v>
                </c:pt>
                <c:pt idx="559">
                  <c:v>40880.541666666664</c:v>
                </c:pt>
                <c:pt idx="560">
                  <c:v>40880.5625</c:v>
                </c:pt>
                <c:pt idx="561">
                  <c:v>40880.583333333336</c:v>
                </c:pt>
                <c:pt idx="562">
                  <c:v>40880.604166666664</c:v>
                </c:pt>
                <c:pt idx="563">
                  <c:v>40880.625</c:v>
                </c:pt>
                <c:pt idx="564">
                  <c:v>40880.645833333336</c:v>
                </c:pt>
                <c:pt idx="565">
                  <c:v>40880.666666666664</c:v>
                </c:pt>
                <c:pt idx="566">
                  <c:v>40880.6875</c:v>
                </c:pt>
                <c:pt idx="567">
                  <c:v>40880.708333333336</c:v>
                </c:pt>
                <c:pt idx="568">
                  <c:v>40880.729166666664</c:v>
                </c:pt>
                <c:pt idx="569">
                  <c:v>40880.75</c:v>
                </c:pt>
                <c:pt idx="570">
                  <c:v>40880.770833333336</c:v>
                </c:pt>
                <c:pt idx="571">
                  <c:v>40880.791666666664</c:v>
                </c:pt>
                <c:pt idx="572">
                  <c:v>40880.8125</c:v>
                </c:pt>
                <c:pt idx="573">
                  <c:v>40880.833333333336</c:v>
                </c:pt>
                <c:pt idx="574">
                  <c:v>40880.854166666664</c:v>
                </c:pt>
                <c:pt idx="575">
                  <c:v>40880.875</c:v>
                </c:pt>
                <c:pt idx="576">
                  <c:v>40880.895833333336</c:v>
                </c:pt>
                <c:pt idx="577">
                  <c:v>40880.916666666664</c:v>
                </c:pt>
                <c:pt idx="578">
                  <c:v>40880.9375</c:v>
                </c:pt>
                <c:pt idx="579">
                  <c:v>40880.958333333336</c:v>
                </c:pt>
                <c:pt idx="580">
                  <c:v>40880.979166666664</c:v>
                </c:pt>
                <c:pt idx="581">
                  <c:v>40881</c:v>
                </c:pt>
                <c:pt idx="582">
                  <c:v>40881.020833333336</c:v>
                </c:pt>
                <c:pt idx="583">
                  <c:v>40881.041666666664</c:v>
                </c:pt>
                <c:pt idx="584">
                  <c:v>40881.0625</c:v>
                </c:pt>
                <c:pt idx="585">
                  <c:v>40881.083333333336</c:v>
                </c:pt>
                <c:pt idx="586">
                  <c:v>40881.104166666664</c:v>
                </c:pt>
                <c:pt idx="587">
                  <c:v>40881.125</c:v>
                </c:pt>
                <c:pt idx="588">
                  <c:v>40881.145833333336</c:v>
                </c:pt>
                <c:pt idx="589">
                  <c:v>40881.166666666664</c:v>
                </c:pt>
                <c:pt idx="590">
                  <c:v>40881.1875</c:v>
                </c:pt>
                <c:pt idx="591">
                  <c:v>40881.208333333336</c:v>
                </c:pt>
                <c:pt idx="592">
                  <c:v>40881.229166666664</c:v>
                </c:pt>
                <c:pt idx="593">
                  <c:v>40881.25</c:v>
                </c:pt>
                <c:pt idx="594">
                  <c:v>40881.270833333336</c:v>
                </c:pt>
                <c:pt idx="595">
                  <c:v>40881.291666666664</c:v>
                </c:pt>
                <c:pt idx="596">
                  <c:v>40881.3125</c:v>
                </c:pt>
                <c:pt idx="597">
                  <c:v>40881.333333333336</c:v>
                </c:pt>
                <c:pt idx="598">
                  <c:v>40881.354166666664</c:v>
                </c:pt>
                <c:pt idx="599">
                  <c:v>40881.375</c:v>
                </c:pt>
                <c:pt idx="600">
                  <c:v>40881.395833333336</c:v>
                </c:pt>
                <c:pt idx="601">
                  <c:v>40881.416666666664</c:v>
                </c:pt>
                <c:pt idx="602">
                  <c:v>40881.4375</c:v>
                </c:pt>
                <c:pt idx="603">
                  <c:v>40881.458333333336</c:v>
                </c:pt>
                <c:pt idx="604">
                  <c:v>40881.479166666664</c:v>
                </c:pt>
                <c:pt idx="605">
                  <c:v>40881.5</c:v>
                </c:pt>
                <c:pt idx="606">
                  <c:v>40881.520833333336</c:v>
                </c:pt>
                <c:pt idx="607">
                  <c:v>40881.541666666664</c:v>
                </c:pt>
                <c:pt idx="608">
                  <c:v>40881.5625</c:v>
                </c:pt>
                <c:pt idx="609">
                  <c:v>40881.583333333336</c:v>
                </c:pt>
                <c:pt idx="610">
                  <c:v>40881.604166666664</c:v>
                </c:pt>
                <c:pt idx="611">
                  <c:v>40881.625</c:v>
                </c:pt>
                <c:pt idx="612">
                  <c:v>40881.645833333336</c:v>
                </c:pt>
                <c:pt idx="613">
                  <c:v>40881.666666666664</c:v>
                </c:pt>
                <c:pt idx="614">
                  <c:v>40881.6875</c:v>
                </c:pt>
                <c:pt idx="615">
                  <c:v>40881.708333333336</c:v>
                </c:pt>
                <c:pt idx="616">
                  <c:v>40881.729166666664</c:v>
                </c:pt>
                <c:pt idx="617">
                  <c:v>40881.75</c:v>
                </c:pt>
                <c:pt idx="618">
                  <c:v>40881.770833333336</c:v>
                </c:pt>
                <c:pt idx="619">
                  <c:v>40881.791666666664</c:v>
                </c:pt>
                <c:pt idx="620">
                  <c:v>40881.8125</c:v>
                </c:pt>
                <c:pt idx="621">
                  <c:v>40881.833333333336</c:v>
                </c:pt>
                <c:pt idx="622">
                  <c:v>40881.854166666664</c:v>
                </c:pt>
                <c:pt idx="623">
                  <c:v>40881.875</c:v>
                </c:pt>
                <c:pt idx="624">
                  <c:v>40881.895833333336</c:v>
                </c:pt>
                <c:pt idx="625">
                  <c:v>40881.916666666664</c:v>
                </c:pt>
                <c:pt idx="626">
                  <c:v>40881.9375</c:v>
                </c:pt>
                <c:pt idx="627">
                  <c:v>40881.958333333336</c:v>
                </c:pt>
                <c:pt idx="628">
                  <c:v>40881.979166666664</c:v>
                </c:pt>
                <c:pt idx="629">
                  <c:v>40882</c:v>
                </c:pt>
                <c:pt idx="630">
                  <c:v>40882.020833333336</c:v>
                </c:pt>
                <c:pt idx="631">
                  <c:v>40882.041666666664</c:v>
                </c:pt>
                <c:pt idx="632">
                  <c:v>40882.0625</c:v>
                </c:pt>
                <c:pt idx="633">
                  <c:v>40882.083333333336</c:v>
                </c:pt>
                <c:pt idx="634">
                  <c:v>40882.104166666664</c:v>
                </c:pt>
                <c:pt idx="635">
                  <c:v>40882.125</c:v>
                </c:pt>
                <c:pt idx="636">
                  <c:v>40882.145833333336</c:v>
                </c:pt>
                <c:pt idx="637">
                  <c:v>40882.166666666664</c:v>
                </c:pt>
                <c:pt idx="638">
                  <c:v>40882.1875</c:v>
                </c:pt>
                <c:pt idx="639">
                  <c:v>40882.208333333336</c:v>
                </c:pt>
                <c:pt idx="640">
                  <c:v>40882.229166666664</c:v>
                </c:pt>
                <c:pt idx="641">
                  <c:v>40882.25</c:v>
                </c:pt>
                <c:pt idx="642">
                  <c:v>40882.270833333336</c:v>
                </c:pt>
                <c:pt idx="643">
                  <c:v>40882.291666666664</c:v>
                </c:pt>
                <c:pt idx="644">
                  <c:v>40882.3125</c:v>
                </c:pt>
                <c:pt idx="645">
                  <c:v>40882.333333333336</c:v>
                </c:pt>
                <c:pt idx="646">
                  <c:v>40882.354166666664</c:v>
                </c:pt>
                <c:pt idx="647">
                  <c:v>40882.375</c:v>
                </c:pt>
                <c:pt idx="648">
                  <c:v>40882.395833333336</c:v>
                </c:pt>
                <c:pt idx="649">
                  <c:v>40882.416666666664</c:v>
                </c:pt>
                <c:pt idx="650">
                  <c:v>40882.4375</c:v>
                </c:pt>
                <c:pt idx="651">
                  <c:v>40882.458333333336</c:v>
                </c:pt>
                <c:pt idx="652">
                  <c:v>40882.479166666664</c:v>
                </c:pt>
                <c:pt idx="653">
                  <c:v>40882.5</c:v>
                </c:pt>
                <c:pt idx="654">
                  <c:v>40882.520833333336</c:v>
                </c:pt>
                <c:pt idx="655">
                  <c:v>40882.541666666664</c:v>
                </c:pt>
                <c:pt idx="656">
                  <c:v>40882.5625</c:v>
                </c:pt>
                <c:pt idx="657">
                  <c:v>40882.583333333336</c:v>
                </c:pt>
                <c:pt idx="658">
                  <c:v>40882.604166666664</c:v>
                </c:pt>
                <c:pt idx="659">
                  <c:v>40882.625</c:v>
                </c:pt>
                <c:pt idx="660">
                  <c:v>40882.645833333336</c:v>
                </c:pt>
                <c:pt idx="661">
                  <c:v>40882.666666666664</c:v>
                </c:pt>
                <c:pt idx="662">
                  <c:v>40882.6875</c:v>
                </c:pt>
                <c:pt idx="663">
                  <c:v>40882.708333333336</c:v>
                </c:pt>
                <c:pt idx="664">
                  <c:v>40882.729166666664</c:v>
                </c:pt>
                <c:pt idx="665">
                  <c:v>40882.75</c:v>
                </c:pt>
                <c:pt idx="666">
                  <c:v>40882.770833333336</c:v>
                </c:pt>
                <c:pt idx="667">
                  <c:v>40882.791666666664</c:v>
                </c:pt>
                <c:pt idx="668">
                  <c:v>40882.8125</c:v>
                </c:pt>
                <c:pt idx="669">
                  <c:v>40882.833333333336</c:v>
                </c:pt>
                <c:pt idx="670">
                  <c:v>40882.854166666664</c:v>
                </c:pt>
                <c:pt idx="671">
                  <c:v>40882.875</c:v>
                </c:pt>
                <c:pt idx="672">
                  <c:v>40882.895833333336</c:v>
                </c:pt>
                <c:pt idx="673">
                  <c:v>40882.916666666664</c:v>
                </c:pt>
                <c:pt idx="674">
                  <c:v>40882.9375</c:v>
                </c:pt>
                <c:pt idx="675">
                  <c:v>40882.958333333336</c:v>
                </c:pt>
                <c:pt idx="676">
                  <c:v>40882.979166666664</c:v>
                </c:pt>
                <c:pt idx="677">
                  <c:v>40883</c:v>
                </c:pt>
                <c:pt idx="678">
                  <c:v>40883.020833333336</c:v>
                </c:pt>
                <c:pt idx="679">
                  <c:v>40883.041666666664</c:v>
                </c:pt>
                <c:pt idx="680">
                  <c:v>40883.0625</c:v>
                </c:pt>
                <c:pt idx="681">
                  <c:v>40883.083333333336</c:v>
                </c:pt>
                <c:pt idx="682">
                  <c:v>40883.104166666664</c:v>
                </c:pt>
                <c:pt idx="683">
                  <c:v>40883.125</c:v>
                </c:pt>
                <c:pt idx="684">
                  <c:v>40883.145833333336</c:v>
                </c:pt>
                <c:pt idx="685">
                  <c:v>40883.166666666664</c:v>
                </c:pt>
                <c:pt idx="686">
                  <c:v>40883.1875</c:v>
                </c:pt>
                <c:pt idx="687">
                  <c:v>40883.208333333336</c:v>
                </c:pt>
                <c:pt idx="688">
                  <c:v>40883.229166666664</c:v>
                </c:pt>
                <c:pt idx="689">
                  <c:v>40883.25</c:v>
                </c:pt>
                <c:pt idx="690">
                  <c:v>40883.270833333336</c:v>
                </c:pt>
                <c:pt idx="691">
                  <c:v>40883.291666666664</c:v>
                </c:pt>
                <c:pt idx="692">
                  <c:v>40883.3125</c:v>
                </c:pt>
                <c:pt idx="693">
                  <c:v>40883.333333333336</c:v>
                </c:pt>
                <c:pt idx="694">
                  <c:v>40883.354166666664</c:v>
                </c:pt>
                <c:pt idx="695">
                  <c:v>40883.375</c:v>
                </c:pt>
                <c:pt idx="696">
                  <c:v>40883.395833333336</c:v>
                </c:pt>
                <c:pt idx="697">
                  <c:v>40883.416666666664</c:v>
                </c:pt>
                <c:pt idx="698">
                  <c:v>40883.4375</c:v>
                </c:pt>
                <c:pt idx="699">
                  <c:v>40883.458333333336</c:v>
                </c:pt>
                <c:pt idx="700">
                  <c:v>40883.479166666664</c:v>
                </c:pt>
                <c:pt idx="701">
                  <c:v>40883.5</c:v>
                </c:pt>
                <c:pt idx="702">
                  <c:v>40883.520833333336</c:v>
                </c:pt>
                <c:pt idx="703">
                  <c:v>40883.541666666664</c:v>
                </c:pt>
                <c:pt idx="704">
                  <c:v>40883.5625</c:v>
                </c:pt>
                <c:pt idx="705">
                  <c:v>40883.583333333336</c:v>
                </c:pt>
                <c:pt idx="706">
                  <c:v>40883.604166666664</c:v>
                </c:pt>
                <c:pt idx="707">
                  <c:v>40883.625</c:v>
                </c:pt>
                <c:pt idx="708">
                  <c:v>40883.645833333336</c:v>
                </c:pt>
                <c:pt idx="709">
                  <c:v>40883.666666666664</c:v>
                </c:pt>
                <c:pt idx="710">
                  <c:v>40883.6875</c:v>
                </c:pt>
                <c:pt idx="711">
                  <c:v>40883.708333333336</c:v>
                </c:pt>
                <c:pt idx="712">
                  <c:v>40883.729166666664</c:v>
                </c:pt>
                <c:pt idx="713">
                  <c:v>40883.75</c:v>
                </c:pt>
                <c:pt idx="714">
                  <c:v>40883.770833333336</c:v>
                </c:pt>
                <c:pt idx="715">
                  <c:v>40883.791666666664</c:v>
                </c:pt>
                <c:pt idx="716">
                  <c:v>40883.8125</c:v>
                </c:pt>
                <c:pt idx="717">
                  <c:v>40883.833333333336</c:v>
                </c:pt>
                <c:pt idx="718">
                  <c:v>40883.854166666664</c:v>
                </c:pt>
                <c:pt idx="719">
                  <c:v>40883.875</c:v>
                </c:pt>
                <c:pt idx="720">
                  <c:v>40883.895833333336</c:v>
                </c:pt>
                <c:pt idx="721">
                  <c:v>40883.916666666664</c:v>
                </c:pt>
                <c:pt idx="722">
                  <c:v>40883.9375</c:v>
                </c:pt>
                <c:pt idx="723">
                  <c:v>40883.958333333336</c:v>
                </c:pt>
                <c:pt idx="724">
                  <c:v>40883.979166666664</c:v>
                </c:pt>
                <c:pt idx="725">
                  <c:v>40884</c:v>
                </c:pt>
                <c:pt idx="726">
                  <c:v>40884.020833333336</c:v>
                </c:pt>
                <c:pt idx="727">
                  <c:v>40884.041666666664</c:v>
                </c:pt>
                <c:pt idx="728">
                  <c:v>40884.0625</c:v>
                </c:pt>
                <c:pt idx="729">
                  <c:v>40884.083333333336</c:v>
                </c:pt>
                <c:pt idx="730">
                  <c:v>40884.104166666664</c:v>
                </c:pt>
                <c:pt idx="731">
                  <c:v>40884.125</c:v>
                </c:pt>
                <c:pt idx="732">
                  <c:v>40884.145833333336</c:v>
                </c:pt>
                <c:pt idx="733">
                  <c:v>40884.166666666664</c:v>
                </c:pt>
                <c:pt idx="734">
                  <c:v>40884.1875</c:v>
                </c:pt>
                <c:pt idx="735">
                  <c:v>40884.208333333336</c:v>
                </c:pt>
                <c:pt idx="736">
                  <c:v>40884.229166666664</c:v>
                </c:pt>
                <c:pt idx="737">
                  <c:v>40884.25</c:v>
                </c:pt>
                <c:pt idx="738">
                  <c:v>40884.270833333336</c:v>
                </c:pt>
                <c:pt idx="739">
                  <c:v>40884.291666666664</c:v>
                </c:pt>
                <c:pt idx="740">
                  <c:v>40884.3125</c:v>
                </c:pt>
                <c:pt idx="741">
                  <c:v>40884.333333333336</c:v>
                </c:pt>
                <c:pt idx="742">
                  <c:v>40884.354166666664</c:v>
                </c:pt>
                <c:pt idx="743">
                  <c:v>40884.375</c:v>
                </c:pt>
                <c:pt idx="744">
                  <c:v>40884.395833333336</c:v>
                </c:pt>
                <c:pt idx="745">
                  <c:v>40884.416666666664</c:v>
                </c:pt>
                <c:pt idx="746">
                  <c:v>40884.4375</c:v>
                </c:pt>
                <c:pt idx="747">
                  <c:v>40884.458333333336</c:v>
                </c:pt>
                <c:pt idx="748">
                  <c:v>40884.479166666664</c:v>
                </c:pt>
                <c:pt idx="749">
                  <c:v>40884.5</c:v>
                </c:pt>
                <c:pt idx="750">
                  <c:v>40884.520833333336</c:v>
                </c:pt>
                <c:pt idx="751">
                  <c:v>40884.541666666664</c:v>
                </c:pt>
                <c:pt idx="752">
                  <c:v>40884.5625</c:v>
                </c:pt>
                <c:pt idx="753">
                  <c:v>40884.583333333336</c:v>
                </c:pt>
                <c:pt idx="754">
                  <c:v>40884.604166666664</c:v>
                </c:pt>
                <c:pt idx="755">
                  <c:v>40884.625</c:v>
                </c:pt>
                <c:pt idx="756">
                  <c:v>40884.645833333336</c:v>
                </c:pt>
                <c:pt idx="757">
                  <c:v>40884.666666666664</c:v>
                </c:pt>
                <c:pt idx="758">
                  <c:v>40884.6875</c:v>
                </c:pt>
                <c:pt idx="759">
                  <c:v>40884.708333333336</c:v>
                </c:pt>
                <c:pt idx="760">
                  <c:v>40884.729166666664</c:v>
                </c:pt>
                <c:pt idx="761">
                  <c:v>40884.75</c:v>
                </c:pt>
                <c:pt idx="762">
                  <c:v>40884.770833333336</c:v>
                </c:pt>
                <c:pt idx="763">
                  <c:v>40884.791666666664</c:v>
                </c:pt>
                <c:pt idx="764">
                  <c:v>40884.8125</c:v>
                </c:pt>
                <c:pt idx="765">
                  <c:v>40884.833333333336</c:v>
                </c:pt>
                <c:pt idx="766">
                  <c:v>40884.854166666664</c:v>
                </c:pt>
                <c:pt idx="767">
                  <c:v>40884.875</c:v>
                </c:pt>
                <c:pt idx="768">
                  <c:v>40884.895833333336</c:v>
                </c:pt>
                <c:pt idx="769">
                  <c:v>40884.916666666664</c:v>
                </c:pt>
                <c:pt idx="770">
                  <c:v>40884.9375</c:v>
                </c:pt>
                <c:pt idx="771">
                  <c:v>40884.958333333336</c:v>
                </c:pt>
                <c:pt idx="772">
                  <c:v>40884.979166666664</c:v>
                </c:pt>
                <c:pt idx="773">
                  <c:v>40885</c:v>
                </c:pt>
                <c:pt idx="774">
                  <c:v>40885.020833333336</c:v>
                </c:pt>
                <c:pt idx="775">
                  <c:v>40885.041666666664</c:v>
                </c:pt>
                <c:pt idx="776">
                  <c:v>40885.0625</c:v>
                </c:pt>
                <c:pt idx="777">
                  <c:v>40885.083333333336</c:v>
                </c:pt>
                <c:pt idx="778">
                  <c:v>40885.104166666664</c:v>
                </c:pt>
                <c:pt idx="779">
                  <c:v>40885.125</c:v>
                </c:pt>
                <c:pt idx="780">
                  <c:v>40885.145833333336</c:v>
                </c:pt>
                <c:pt idx="781">
                  <c:v>40885.166666666664</c:v>
                </c:pt>
                <c:pt idx="782">
                  <c:v>40885.1875</c:v>
                </c:pt>
                <c:pt idx="783">
                  <c:v>40885.208333333336</c:v>
                </c:pt>
                <c:pt idx="784">
                  <c:v>40885.229166666664</c:v>
                </c:pt>
                <c:pt idx="785">
                  <c:v>40885.25</c:v>
                </c:pt>
                <c:pt idx="786">
                  <c:v>40885.270833333336</c:v>
                </c:pt>
                <c:pt idx="787">
                  <c:v>40885.291666666664</c:v>
                </c:pt>
                <c:pt idx="788">
                  <c:v>40885.3125</c:v>
                </c:pt>
                <c:pt idx="789">
                  <c:v>40885.333333333336</c:v>
                </c:pt>
                <c:pt idx="790">
                  <c:v>40885.354166666664</c:v>
                </c:pt>
                <c:pt idx="791">
                  <c:v>40885.375</c:v>
                </c:pt>
                <c:pt idx="792">
                  <c:v>40885.395833333336</c:v>
                </c:pt>
                <c:pt idx="793">
                  <c:v>40885.416666666664</c:v>
                </c:pt>
                <c:pt idx="794">
                  <c:v>40885.4375</c:v>
                </c:pt>
                <c:pt idx="795">
                  <c:v>40885.458333333336</c:v>
                </c:pt>
                <c:pt idx="796">
                  <c:v>40885.479166666664</c:v>
                </c:pt>
                <c:pt idx="797">
                  <c:v>40885.5</c:v>
                </c:pt>
                <c:pt idx="798">
                  <c:v>40885.520833333336</c:v>
                </c:pt>
                <c:pt idx="799">
                  <c:v>40885.541666666664</c:v>
                </c:pt>
                <c:pt idx="800">
                  <c:v>40885.5625</c:v>
                </c:pt>
                <c:pt idx="801">
                  <c:v>40885.583333333336</c:v>
                </c:pt>
                <c:pt idx="802">
                  <c:v>40885.604166666664</c:v>
                </c:pt>
                <c:pt idx="803">
                  <c:v>40885.625</c:v>
                </c:pt>
                <c:pt idx="804">
                  <c:v>40885.645833333336</c:v>
                </c:pt>
                <c:pt idx="805">
                  <c:v>40885.666666666664</c:v>
                </c:pt>
                <c:pt idx="806">
                  <c:v>40885.6875</c:v>
                </c:pt>
                <c:pt idx="807">
                  <c:v>40885.708333333336</c:v>
                </c:pt>
                <c:pt idx="808">
                  <c:v>40885.729166666664</c:v>
                </c:pt>
                <c:pt idx="809">
                  <c:v>40885.75</c:v>
                </c:pt>
                <c:pt idx="810">
                  <c:v>40885.770833333336</c:v>
                </c:pt>
                <c:pt idx="811">
                  <c:v>40885.791666666664</c:v>
                </c:pt>
                <c:pt idx="812">
                  <c:v>40885.8125</c:v>
                </c:pt>
                <c:pt idx="813">
                  <c:v>40885.833333333336</c:v>
                </c:pt>
                <c:pt idx="814">
                  <c:v>40885.854166666664</c:v>
                </c:pt>
                <c:pt idx="815">
                  <c:v>40885.875</c:v>
                </c:pt>
                <c:pt idx="816">
                  <c:v>40885.895833333336</c:v>
                </c:pt>
                <c:pt idx="817">
                  <c:v>40885.916666666664</c:v>
                </c:pt>
                <c:pt idx="818">
                  <c:v>40885.9375</c:v>
                </c:pt>
                <c:pt idx="819">
                  <c:v>40885.958333333336</c:v>
                </c:pt>
                <c:pt idx="820">
                  <c:v>40885.979166666664</c:v>
                </c:pt>
                <c:pt idx="821">
                  <c:v>40886</c:v>
                </c:pt>
                <c:pt idx="822">
                  <c:v>40886.020833333336</c:v>
                </c:pt>
                <c:pt idx="823">
                  <c:v>40886.041666666664</c:v>
                </c:pt>
                <c:pt idx="824">
                  <c:v>40886.0625</c:v>
                </c:pt>
                <c:pt idx="825">
                  <c:v>40886.083333333336</c:v>
                </c:pt>
                <c:pt idx="826">
                  <c:v>40886.104166666664</c:v>
                </c:pt>
                <c:pt idx="827">
                  <c:v>40886.125</c:v>
                </c:pt>
                <c:pt idx="828">
                  <c:v>40886.145833333336</c:v>
                </c:pt>
                <c:pt idx="829">
                  <c:v>40886.166666666664</c:v>
                </c:pt>
                <c:pt idx="830">
                  <c:v>40886.1875</c:v>
                </c:pt>
                <c:pt idx="831">
                  <c:v>40886.208333333336</c:v>
                </c:pt>
                <c:pt idx="832">
                  <c:v>40886.229166666664</c:v>
                </c:pt>
                <c:pt idx="833">
                  <c:v>40886.25</c:v>
                </c:pt>
                <c:pt idx="834">
                  <c:v>40886.270833333336</c:v>
                </c:pt>
                <c:pt idx="835">
                  <c:v>40886.291666666664</c:v>
                </c:pt>
                <c:pt idx="836">
                  <c:v>40886.3125</c:v>
                </c:pt>
                <c:pt idx="837">
                  <c:v>40886.333333333336</c:v>
                </c:pt>
                <c:pt idx="838">
                  <c:v>40886.354166666664</c:v>
                </c:pt>
                <c:pt idx="839">
                  <c:v>40886.375</c:v>
                </c:pt>
                <c:pt idx="840">
                  <c:v>40886.395833333336</c:v>
                </c:pt>
                <c:pt idx="841">
                  <c:v>40886.416666666664</c:v>
                </c:pt>
                <c:pt idx="842">
                  <c:v>40886.4375</c:v>
                </c:pt>
                <c:pt idx="843">
                  <c:v>40886.458333333336</c:v>
                </c:pt>
                <c:pt idx="844">
                  <c:v>40886.479166666664</c:v>
                </c:pt>
                <c:pt idx="845">
                  <c:v>40886.5</c:v>
                </c:pt>
                <c:pt idx="846">
                  <c:v>40886.520833333336</c:v>
                </c:pt>
                <c:pt idx="847">
                  <c:v>40886.541666666664</c:v>
                </c:pt>
                <c:pt idx="848">
                  <c:v>40886.5625</c:v>
                </c:pt>
                <c:pt idx="849">
                  <c:v>40886.583333333336</c:v>
                </c:pt>
                <c:pt idx="850">
                  <c:v>40886.604166666664</c:v>
                </c:pt>
                <c:pt idx="851">
                  <c:v>40886.625</c:v>
                </c:pt>
                <c:pt idx="852">
                  <c:v>40886.645833333336</c:v>
                </c:pt>
                <c:pt idx="853">
                  <c:v>40886.666666666664</c:v>
                </c:pt>
                <c:pt idx="854">
                  <c:v>40886.6875</c:v>
                </c:pt>
                <c:pt idx="855">
                  <c:v>40886.708333333336</c:v>
                </c:pt>
                <c:pt idx="856">
                  <c:v>40886.729166666664</c:v>
                </c:pt>
                <c:pt idx="857">
                  <c:v>40886.75</c:v>
                </c:pt>
                <c:pt idx="858">
                  <c:v>40886.770833333336</c:v>
                </c:pt>
                <c:pt idx="859">
                  <c:v>40886.791666666664</c:v>
                </c:pt>
                <c:pt idx="860">
                  <c:v>40886.8125</c:v>
                </c:pt>
                <c:pt idx="861">
                  <c:v>40886.833333333336</c:v>
                </c:pt>
                <c:pt idx="862">
                  <c:v>40886.854166666664</c:v>
                </c:pt>
                <c:pt idx="863">
                  <c:v>40886.875</c:v>
                </c:pt>
                <c:pt idx="864">
                  <c:v>40886.895833333336</c:v>
                </c:pt>
                <c:pt idx="865">
                  <c:v>40886.916666666664</c:v>
                </c:pt>
                <c:pt idx="866">
                  <c:v>40886.9375</c:v>
                </c:pt>
                <c:pt idx="867">
                  <c:v>40886.958333333336</c:v>
                </c:pt>
                <c:pt idx="868">
                  <c:v>40886.979166666664</c:v>
                </c:pt>
                <c:pt idx="869">
                  <c:v>40887</c:v>
                </c:pt>
                <c:pt idx="870">
                  <c:v>40887.020833333336</c:v>
                </c:pt>
                <c:pt idx="871">
                  <c:v>40887.041666666664</c:v>
                </c:pt>
                <c:pt idx="872">
                  <c:v>40887.0625</c:v>
                </c:pt>
                <c:pt idx="873">
                  <c:v>40887.083333333336</c:v>
                </c:pt>
                <c:pt idx="874">
                  <c:v>40887.104166666664</c:v>
                </c:pt>
                <c:pt idx="875">
                  <c:v>40887.125</c:v>
                </c:pt>
                <c:pt idx="876">
                  <c:v>40887.145833333336</c:v>
                </c:pt>
                <c:pt idx="877">
                  <c:v>40887.166666666664</c:v>
                </c:pt>
                <c:pt idx="878">
                  <c:v>40887.1875</c:v>
                </c:pt>
                <c:pt idx="879">
                  <c:v>40887.208333333336</c:v>
                </c:pt>
                <c:pt idx="880">
                  <c:v>40887.229166666664</c:v>
                </c:pt>
                <c:pt idx="881">
                  <c:v>40887.25</c:v>
                </c:pt>
                <c:pt idx="882">
                  <c:v>40887.270833333336</c:v>
                </c:pt>
                <c:pt idx="883">
                  <c:v>40887.291666666664</c:v>
                </c:pt>
                <c:pt idx="884">
                  <c:v>40887.3125</c:v>
                </c:pt>
                <c:pt idx="885">
                  <c:v>40887.333333333336</c:v>
                </c:pt>
                <c:pt idx="886">
                  <c:v>40887.354166666664</c:v>
                </c:pt>
                <c:pt idx="887">
                  <c:v>40887.375</c:v>
                </c:pt>
                <c:pt idx="888">
                  <c:v>40887.395833333336</c:v>
                </c:pt>
                <c:pt idx="889">
                  <c:v>40887.416666666664</c:v>
                </c:pt>
                <c:pt idx="890">
                  <c:v>40887.4375</c:v>
                </c:pt>
                <c:pt idx="891">
                  <c:v>40887.458333333336</c:v>
                </c:pt>
                <c:pt idx="892">
                  <c:v>40887.479166666664</c:v>
                </c:pt>
                <c:pt idx="893">
                  <c:v>40887.5</c:v>
                </c:pt>
                <c:pt idx="894">
                  <c:v>40887.520833333336</c:v>
                </c:pt>
                <c:pt idx="895">
                  <c:v>40887.541666666664</c:v>
                </c:pt>
                <c:pt idx="896">
                  <c:v>40887.5625</c:v>
                </c:pt>
                <c:pt idx="897">
                  <c:v>40887.583333333336</c:v>
                </c:pt>
                <c:pt idx="898">
                  <c:v>40887.604166666664</c:v>
                </c:pt>
                <c:pt idx="899">
                  <c:v>40887.625</c:v>
                </c:pt>
                <c:pt idx="900">
                  <c:v>40887.645833333336</c:v>
                </c:pt>
                <c:pt idx="901">
                  <c:v>40887.666666666664</c:v>
                </c:pt>
                <c:pt idx="902">
                  <c:v>40887.6875</c:v>
                </c:pt>
                <c:pt idx="903">
                  <c:v>40887.708333333336</c:v>
                </c:pt>
                <c:pt idx="904">
                  <c:v>40887.729166666664</c:v>
                </c:pt>
                <c:pt idx="905">
                  <c:v>40887.75</c:v>
                </c:pt>
                <c:pt idx="906">
                  <c:v>40887.770833333336</c:v>
                </c:pt>
                <c:pt idx="907">
                  <c:v>40887.791666666664</c:v>
                </c:pt>
                <c:pt idx="908">
                  <c:v>40887.8125</c:v>
                </c:pt>
                <c:pt idx="909">
                  <c:v>40887.833333333336</c:v>
                </c:pt>
                <c:pt idx="910">
                  <c:v>40887.854166666664</c:v>
                </c:pt>
                <c:pt idx="911">
                  <c:v>40887.875</c:v>
                </c:pt>
                <c:pt idx="912">
                  <c:v>40887.895833333336</c:v>
                </c:pt>
                <c:pt idx="913">
                  <c:v>40887.916666666664</c:v>
                </c:pt>
                <c:pt idx="914">
                  <c:v>40887.9375</c:v>
                </c:pt>
                <c:pt idx="915">
                  <c:v>40887.958333333336</c:v>
                </c:pt>
                <c:pt idx="916">
                  <c:v>40887.979166666664</c:v>
                </c:pt>
                <c:pt idx="917">
                  <c:v>40888</c:v>
                </c:pt>
                <c:pt idx="918">
                  <c:v>40888.020833333336</c:v>
                </c:pt>
                <c:pt idx="919">
                  <c:v>40888.041666666664</c:v>
                </c:pt>
                <c:pt idx="920">
                  <c:v>40888.0625</c:v>
                </c:pt>
                <c:pt idx="921">
                  <c:v>40888.083333333336</c:v>
                </c:pt>
                <c:pt idx="922">
                  <c:v>40888.104166666664</c:v>
                </c:pt>
                <c:pt idx="923">
                  <c:v>40888.125</c:v>
                </c:pt>
                <c:pt idx="924">
                  <c:v>40888.145833333336</c:v>
                </c:pt>
                <c:pt idx="925">
                  <c:v>40888.166666666664</c:v>
                </c:pt>
                <c:pt idx="926">
                  <c:v>40888.1875</c:v>
                </c:pt>
                <c:pt idx="927">
                  <c:v>40888.208333333336</c:v>
                </c:pt>
                <c:pt idx="928">
                  <c:v>40888.229166666664</c:v>
                </c:pt>
                <c:pt idx="929">
                  <c:v>40888.25</c:v>
                </c:pt>
                <c:pt idx="930">
                  <c:v>40888.270833333336</c:v>
                </c:pt>
                <c:pt idx="931">
                  <c:v>40888.291666666664</c:v>
                </c:pt>
                <c:pt idx="932">
                  <c:v>40888.3125</c:v>
                </c:pt>
                <c:pt idx="933">
                  <c:v>40888.333333333336</c:v>
                </c:pt>
                <c:pt idx="934">
                  <c:v>40888.354166666664</c:v>
                </c:pt>
                <c:pt idx="935">
                  <c:v>40888.375</c:v>
                </c:pt>
                <c:pt idx="936">
                  <c:v>40888.395833333336</c:v>
                </c:pt>
                <c:pt idx="937">
                  <c:v>40888.416666666664</c:v>
                </c:pt>
                <c:pt idx="938">
                  <c:v>40888.4375</c:v>
                </c:pt>
                <c:pt idx="939">
                  <c:v>40888.458333333336</c:v>
                </c:pt>
                <c:pt idx="940">
                  <c:v>40888.479166666664</c:v>
                </c:pt>
                <c:pt idx="941">
                  <c:v>40888.5</c:v>
                </c:pt>
                <c:pt idx="942">
                  <c:v>40888.520833333336</c:v>
                </c:pt>
                <c:pt idx="943">
                  <c:v>40888.541666666664</c:v>
                </c:pt>
                <c:pt idx="944">
                  <c:v>40888.5625</c:v>
                </c:pt>
                <c:pt idx="945">
                  <c:v>40888.583333333336</c:v>
                </c:pt>
                <c:pt idx="946">
                  <c:v>40888.604166666664</c:v>
                </c:pt>
                <c:pt idx="947">
                  <c:v>40888.625</c:v>
                </c:pt>
                <c:pt idx="948">
                  <c:v>40888.645833333336</c:v>
                </c:pt>
                <c:pt idx="949">
                  <c:v>40888.666666666664</c:v>
                </c:pt>
                <c:pt idx="950">
                  <c:v>40888.6875</c:v>
                </c:pt>
                <c:pt idx="951">
                  <c:v>40888.708333333336</c:v>
                </c:pt>
                <c:pt idx="952">
                  <c:v>40888.729166666664</c:v>
                </c:pt>
                <c:pt idx="953">
                  <c:v>40888.75</c:v>
                </c:pt>
                <c:pt idx="954">
                  <c:v>40888.770833333336</c:v>
                </c:pt>
                <c:pt idx="955">
                  <c:v>40888.791666666664</c:v>
                </c:pt>
                <c:pt idx="956">
                  <c:v>40888.8125</c:v>
                </c:pt>
                <c:pt idx="957">
                  <c:v>40888.833333333336</c:v>
                </c:pt>
                <c:pt idx="958">
                  <c:v>40888.854166666664</c:v>
                </c:pt>
                <c:pt idx="959">
                  <c:v>40888.875</c:v>
                </c:pt>
                <c:pt idx="960">
                  <c:v>40888.895833333336</c:v>
                </c:pt>
                <c:pt idx="961">
                  <c:v>40888.916666666664</c:v>
                </c:pt>
                <c:pt idx="962">
                  <c:v>40888.9375</c:v>
                </c:pt>
                <c:pt idx="963">
                  <c:v>40888.958333333336</c:v>
                </c:pt>
                <c:pt idx="964">
                  <c:v>40888.979166666664</c:v>
                </c:pt>
                <c:pt idx="965">
                  <c:v>40889</c:v>
                </c:pt>
                <c:pt idx="966">
                  <c:v>40889.020833333336</c:v>
                </c:pt>
                <c:pt idx="967">
                  <c:v>40889.041666666664</c:v>
                </c:pt>
                <c:pt idx="968">
                  <c:v>40889.0625</c:v>
                </c:pt>
                <c:pt idx="969">
                  <c:v>40889.083333333336</c:v>
                </c:pt>
                <c:pt idx="970">
                  <c:v>40889.104166666664</c:v>
                </c:pt>
                <c:pt idx="971">
                  <c:v>40889.125</c:v>
                </c:pt>
                <c:pt idx="972">
                  <c:v>40889.145833333336</c:v>
                </c:pt>
                <c:pt idx="973">
                  <c:v>40889.166666666664</c:v>
                </c:pt>
                <c:pt idx="974">
                  <c:v>40889.1875</c:v>
                </c:pt>
                <c:pt idx="975">
                  <c:v>40889.208333333336</c:v>
                </c:pt>
                <c:pt idx="976">
                  <c:v>40889.229166666664</c:v>
                </c:pt>
                <c:pt idx="977">
                  <c:v>40889.25</c:v>
                </c:pt>
                <c:pt idx="978">
                  <c:v>40889.270833333336</c:v>
                </c:pt>
                <c:pt idx="979">
                  <c:v>40889.291666666664</c:v>
                </c:pt>
                <c:pt idx="980">
                  <c:v>40889.3125</c:v>
                </c:pt>
                <c:pt idx="981">
                  <c:v>40889.333333333336</c:v>
                </c:pt>
                <c:pt idx="982">
                  <c:v>40889.354166666664</c:v>
                </c:pt>
                <c:pt idx="983">
                  <c:v>40889.375</c:v>
                </c:pt>
                <c:pt idx="984">
                  <c:v>40889.395833333336</c:v>
                </c:pt>
                <c:pt idx="985">
                  <c:v>40889.416666666664</c:v>
                </c:pt>
                <c:pt idx="986">
                  <c:v>40889.4375</c:v>
                </c:pt>
                <c:pt idx="987">
                  <c:v>40889.458333333336</c:v>
                </c:pt>
                <c:pt idx="988">
                  <c:v>40889.479166666664</c:v>
                </c:pt>
                <c:pt idx="989">
                  <c:v>40889.5</c:v>
                </c:pt>
                <c:pt idx="990">
                  <c:v>40889.520833333336</c:v>
                </c:pt>
                <c:pt idx="991">
                  <c:v>40889.541666666664</c:v>
                </c:pt>
                <c:pt idx="992">
                  <c:v>40889.5625</c:v>
                </c:pt>
                <c:pt idx="993">
                  <c:v>40889.583333333336</c:v>
                </c:pt>
                <c:pt idx="994">
                  <c:v>40889.604166666664</c:v>
                </c:pt>
                <c:pt idx="995">
                  <c:v>40889.625</c:v>
                </c:pt>
                <c:pt idx="996">
                  <c:v>40889.645833333336</c:v>
                </c:pt>
                <c:pt idx="997">
                  <c:v>40889.666666666664</c:v>
                </c:pt>
                <c:pt idx="998">
                  <c:v>40889.6875</c:v>
                </c:pt>
                <c:pt idx="999">
                  <c:v>40889.708333333336</c:v>
                </c:pt>
                <c:pt idx="1000">
                  <c:v>40889.729166666664</c:v>
                </c:pt>
                <c:pt idx="1001">
                  <c:v>40889.75</c:v>
                </c:pt>
                <c:pt idx="1002">
                  <c:v>40889.770833333336</c:v>
                </c:pt>
                <c:pt idx="1003">
                  <c:v>40889.791666666664</c:v>
                </c:pt>
                <c:pt idx="1004">
                  <c:v>40889.8125</c:v>
                </c:pt>
                <c:pt idx="1005">
                  <c:v>40889.833333333336</c:v>
                </c:pt>
                <c:pt idx="1006">
                  <c:v>40889.854166666664</c:v>
                </c:pt>
                <c:pt idx="1007">
                  <c:v>40889.875</c:v>
                </c:pt>
                <c:pt idx="1008">
                  <c:v>40889.895833333336</c:v>
                </c:pt>
                <c:pt idx="1009">
                  <c:v>40889.916666666664</c:v>
                </c:pt>
                <c:pt idx="1010">
                  <c:v>40889.9375</c:v>
                </c:pt>
                <c:pt idx="1011">
                  <c:v>40889.958333333336</c:v>
                </c:pt>
                <c:pt idx="1012">
                  <c:v>40889.979166666664</c:v>
                </c:pt>
                <c:pt idx="1013">
                  <c:v>40890</c:v>
                </c:pt>
                <c:pt idx="1014">
                  <c:v>40890.020833333336</c:v>
                </c:pt>
                <c:pt idx="1015">
                  <c:v>40890.041666666664</c:v>
                </c:pt>
                <c:pt idx="1016">
                  <c:v>40890.0625</c:v>
                </c:pt>
                <c:pt idx="1017">
                  <c:v>40890.083333333336</c:v>
                </c:pt>
                <c:pt idx="1018">
                  <c:v>40890.104166666664</c:v>
                </c:pt>
                <c:pt idx="1019">
                  <c:v>40890.125</c:v>
                </c:pt>
                <c:pt idx="1020">
                  <c:v>40890.145833333336</c:v>
                </c:pt>
                <c:pt idx="1021">
                  <c:v>40890.166666666664</c:v>
                </c:pt>
                <c:pt idx="1022">
                  <c:v>40890.1875</c:v>
                </c:pt>
                <c:pt idx="1023">
                  <c:v>40890.208333333336</c:v>
                </c:pt>
                <c:pt idx="1024">
                  <c:v>40890.229166666664</c:v>
                </c:pt>
                <c:pt idx="1025">
                  <c:v>40890.25</c:v>
                </c:pt>
                <c:pt idx="1026">
                  <c:v>40890.270833333336</c:v>
                </c:pt>
                <c:pt idx="1027">
                  <c:v>40890.291666666664</c:v>
                </c:pt>
                <c:pt idx="1028">
                  <c:v>40890.3125</c:v>
                </c:pt>
                <c:pt idx="1029">
                  <c:v>40890.333333333336</c:v>
                </c:pt>
                <c:pt idx="1030">
                  <c:v>40890.354166666664</c:v>
                </c:pt>
                <c:pt idx="1031">
                  <c:v>40890.375</c:v>
                </c:pt>
                <c:pt idx="1032">
                  <c:v>40890.395833333336</c:v>
                </c:pt>
                <c:pt idx="1033">
                  <c:v>40890.416666666664</c:v>
                </c:pt>
                <c:pt idx="1034">
                  <c:v>40890.4375</c:v>
                </c:pt>
                <c:pt idx="1035">
                  <c:v>40890.458333333336</c:v>
                </c:pt>
                <c:pt idx="1036">
                  <c:v>40890.479166666664</c:v>
                </c:pt>
                <c:pt idx="1037">
                  <c:v>40890.5</c:v>
                </c:pt>
                <c:pt idx="1038">
                  <c:v>40890.520833333336</c:v>
                </c:pt>
                <c:pt idx="1039">
                  <c:v>40890.541666666664</c:v>
                </c:pt>
                <c:pt idx="1040">
                  <c:v>40890.5625</c:v>
                </c:pt>
                <c:pt idx="1041">
                  <c:v>40890.583333333336</c:v>
                </c:pt>
                <c:pt idx="1042">
                  <c:v>40890.604166666664</c:v>
                </c:pt>
                <c:pt idx="1043">
                  <c:v>40890.625</c:v>
                </c:pt>
                <c:pt idx="1044">
                  <c:v>40890.645833333336</c:v>
                </c:pt>
                <c:pt idx="1045">
                  <c:v>40890.666666666664</c:v>
                </c:pt>
                <c:pt idx="1046">
                  <c:v>40890.6875</c:v>
                </c:pt>
                <c:pt idx="1047">
                  <c:v>40890.708333333336</c:v>
                </c:pt>
                <c:pt idx="1048">
                  <c:v>40890.729166666664</c:v>
                </c:pt>
                <c:pt idx="1049">
                  <c:v>40890.75</c:v>
                </c:pt>
                <c:pt idx="1050">
                  <c:v>40890.770833333336</c:v>
                </c:pt>
                <c:pt idx="1051">
                  <c:v>40890.791666666664</c:v>
                </c:pt>
                <c:pt idx="1052">
                  <c:v>40890.8125</c:v>
                </c:pt>
                <c:pt idx="1053">
                  <c:v>40890.833333333336</c:v>
                </c:pt>
                <c:pt idx="1054">
                  <c:v>40890.854166666664</c:v>
                </c:pt>
                <c:pt idx="1055">
                  <c:v>40890.875</c:v>
                </c:pt>
                <c:pt idx="1056">
                  <c:v>40890.895833333336</c:v>
                </c:pt>
                <c:pt idx="1057">
                  <c:v>40890.916666666664</c:v>
                </c:pt>
                <c:pt idx="1058">
                  <c:v>40890.9375</c:v>
                </c:pt>
                <c:pt idx="1059">
                  <c:v>40890.958333333336</c:v>
                </c:pt>
                <c:pt idx="1060">
                  <c:v>40890.979166666664</c:v>
                </c:pt>
                <c:pt idx="1061">
                  <c:v>40891</c:v>
                </c:pt>
                <c:pt idx="1062">
                  <c:v>40891.020833333336</c:v>
                </c:pt>
                <c:pt idx="1063">
                  <c:v>40891.041666666664</c:v>
                </c:pt>
                <c:pt idx="1064">
                  <c:v>40891.0625</c:v>
                </c:pt>
                <c:pt idx="1065">
                  <c:v>40891.083333333336</c:v>
                </c:pt>
                <c:pt idx="1066">
                  <c:v>40891.104166666664</c:v>
                </c:pt>
                <c:pt idx="1067">
                  <c:v>40891.125</c:v>
                </c:pt>
                <c:pt idx="1068">
                  <c:v>40891.145833333336</c:v>
                </c:pt>
                <c:pt idx="1069">
                  <c:v>40891.166666666664</c:v>
                </c:pt>
                <c:pt idx="1070">
                  <c:v>40891.1875</c:v>
                </c:pt>
                <c:pt idx="1071">
                  <c:v>40891.208333333336</c:v>
                </c:pt>
                <c:pt idx="1072">
                  <c:v>40891.229166666664</c:v>
                </c:pt>
                <c:pt idx="1073">
                  <c:v>40891.25</c:v>
                </c:pt>
                <c:pt idx="1074">
                  <c:v>40891.270833333336</c:v>
                </c:pt>
                <c:pt idx="1075">
                  <c:v>40891.291666666664</c:v>
                </c:pt>
                <c:pt idx="1076">
                  <c:v>40891.3125</c:v>
                </c:pt>
                <c:pt idx="1077">
                  <c:v>40891.333333333336</c:v>
                </c:pt>
                <c:pt idx="1078">
                  <c:v>40891.354166666664</c:v>
                </c:pt>
                <c:pt idx="1079">
                  <c:v>40891.375</c:v>
                </c:pt>
                <c:pt idx="1080">
                  <c:v>40891.395833333336</c:v>
                </c:pt>
                <c:pt idx="1081">
                  <c:v>40891.416666666664</c:v>
                </c:pt>
                <c:pt idx="1082">
                  <c:v>40891.4375</c:v>
                </c:pt>
                <c:pt idx="1083">
                  <c:v>40891.458333333336</c:v>
                </c:pt>
                <c:pt idx="1084">
                  <c:v>40891.479166666664</c:v>
                </c:pt>
                <c:pt idx="1085">
                  <c:v>40891.5</c:v>
                </c:pt>
                <c:pt idx="1086">
                  <c:v>40891.520833333336</c:v>
                </c:pt>
                <c:pt idx="1087">
                  <c:v>40891.541666666664</c:v>
                </c:pt>
                <c:pt idx="1088">
                  <c:v>40891.5625</c:v>
                </c:pt>
                <c:pt idx="1089">
                  <c:v>40891.583333333336</c:v>
                </c:pt>
                <c:pt idx="1090">
                  <c:v>40891.604166666664</c:v>
                </c:pt>
                <c:pt idx="1091">
                  <c:v>40891.625</c:v>
                </c:pt>
                <c:pt idx="1092">
                  <c:v>40891.645833333336</c:v>
                </c:pt>
                <c:pt idx="1093">
                  <c:v>40891.666666666664</c:v>
                </c:pt>
                <c:pt idx="1094">
                  <c:v>40891.6875</c:v>
                </c:pt>
                <c:pt idx="1095">
                  <c:v>40891.708333333336</c:v>
                </c:pt>
                <c:pt idx="1096">
                  <c:v>40891.729166666664</c:v>
                </c:pt>
                <c:pt idx="1097">
                  <c:v>40891.75</c:v>
                </c:pt>
                <c:pt idx="1098">
                  <c:v>40891.770833333336</c:v>
                </c:pt>
                <c:pt idx="1099">
                  <c:v>40891.791666666664</c:v>
                </c:pt>
                <c:pt idx="1100">
                  <c:v>40891.8125</c:v>
                </c:pt>
                <c:pt idx="1101">
                  <c:v>40891.833333333336</c:v>
                </c:pt>
                <c:pt idx="1102">
                  <c:v>40891.854166666664</c:v>
                </c:pt>
                <c:pt idx="1103">
                  <c:v>40891.875</c:v>
                </c:pt>
                <c:pt idx="1104">
                  <c:v>40891.895833333336</c:v>
                </c:pt>
                <c:pt idx="1105">
                  <c:v>40891.916666666664</c:v>
                </c:pt>
                <c:pt idx="1106">
                  <c:v>40891.9375</c:v>
                </c:pt>
                <c:pt idx="1107">
                  <c:v>40891.958333333336</c:v>
                </c:pt>
                <c:pt idx="1108">
                  <c:v>40891.979166666664</c:v>
                </c:pt>
                <c:pt idx="1109">
                  <c:v>40892</c:v>
                </c:pt>
                <c:pt idx="1110">
                  <c:v>40892.020833333336</c:v>
                </c:pt>
                <c:pt idx="1111">
                  <c:v>40892.041666666664</c:v>
                </c:pt>
                <c:pt idx="1112">
                  <c:v>40892.0625</c:v>
                </c:pt>
                <c:pt idx="1113">
                  <c:v>40892.083333333336</c:v>
                </c:pt>
                <c:pt idx="1114">
                  <c:v>40892.104166666664</c:v>
                </c:pt>
                <c:pt idx="1115">
                  <c:v>40892.125</c:v>
                </c:pt>
                <c:pt idx="1116">
                  <c:v>40892.145833333336</c:v>
                </c:pt>
                <c:pt idx="1117">
                  <c:v>40892.166666666664</c:v>
                </c:pt>
                <c:pt idx="1118">
                  <c:v>40892.1875</c:v>
                </c:pt>
                <c:pt idx="1119">
                  <c:v>40892.208333333336</c:v>
                </c:pt>
                <c:pt idx="1120">
                  <c:v>40892.229166666664</c:v>
                </c:pt>
                <c:pt idx="1121">
                  <c:v>40892.25</c:v>
                </c:pt>
                <c:pt idx="1122">
                  <c:v>40892.270833333336</c:v>
                </c:pt>
                <c:pt idx="1123">
                  <c:v>40892.291666666664</c:v>
                </c:pt>
                <c:pt idx="1124">
                  <c:v>40892.3125</c:v>
                </c:pt>
                <c:pt idx="1125">
                  <c:v>40892.333333333336</c:v>
                </c:pt>
                <c:pt idx="1126">
                  <c:v>40892.354166666664</c:v>
                </c:pt>
                <c:pt idx="1127">
                  <c:v>40892.375</c:v>
                </c:pt>
                <c:pt idx="1128">
                  <c:v>40892.395833333336</c:v>
                </c:pt>
                <c:pt idx="1129">
                  <c:v>40892.416666666664</c:v>
                </c:pt>
                <c:pt idx="1130">
                  <c:v>40892.4375</c:v>
                </c:pt>
                <c:pt idx="1131">
                  <c:v>40892.458333333336</c:v>
                </c:pt>
                <c:pt idx="1132">
                  <c:v>40892.479166666664</c:v>
                </c:pt>
                <c:pt idx="1133">
                  <c:v>40892.5</c:v>
                </c:pt>
                <c:pt idx="1134">
                  <c:v>40892.520833333336</c:v>
                </c:pt>
                <c:pt idx="1135">
                  <c:v>40892.541666666664</c:v>
                </c:pt>
                <c:pt idx="1136">
                  <c:v>40892.5625</c:v>
                </c:pt>
                <c:pt idx="1137">
                  <c:v>40892.583333333336</c:v>
                </c:pt>
                <c:pt idx="1138">
                  <c:v>40892.604166666664</c:v>
                </c:pt>
                <c:pt idx="1139">
                  <c:v>40892.625</c:v>
                </c:pt>
                <c:pt idx="1140">
                  <c:v>40892.645833333336</c:v>
                </c:pt>
                <c:pt idx="1141">
                  <c:v>40892.666666666664</c:v>
                </c:pt>
                <c:pt idx="1142">
                  <c:v>40892.6875</c:v>
                </c:pt>
                <c:pt idx="1143">
                  <c:v>40892.708333333336</c:v>
                </c:pt>
                <c:pt idx="1144">
                  <c:v>40892.729166666664</c:v>
                </c:pt>
                <c:pt idx="1145">
                  <c:v>40892.75</c:v>
                </c:pt>
                <c:pt idx="1146">
                  <c:v>40892.770833333336</c:v>
                </c:pt>
                <c:pt idx="1147">
                  <c:v>40892.791666666664</c:v>
                </c:pt>
                <c:pt idx="1148">
                  <c:v>40892.8125</c:v>
                </c:pt>
                <c:pt idx="1149">
                  <c:v>40892.833333333336</c:v>
                </c:pt>
                <c:pt idx="1150">
                  <c:v>40892.854166666664</c:v>
                </c:pt>
                <c:pt idx="1151">
                  <c:v>40892.875</c:v>
                </c:pt>
                <c:pt idx="1152">
                  <c:v>40892.895833333336</c:v>
                </c:pt>
                <c:pt idx="1153">
                  <c:v>40892.916666666664</c:v>
                </c:pt>
                <c:pt idx="1154">
                  <c:v>40892.9375</c:v>
                </c:pt>
                <c:pt idx="1155">
                  <c:v>40892.958333333336</c:v>
                </c:pt>
                <c:pt idx="1156">
                  <c:v>40892.979166666664</c:v>
                </c:pt>
                <c:pt idx="1157">
                  <c:v>40893</c:v>
                </c:pt>
                <c:pt idx="1158">
                  <c:v>40893.020833333336</c:v>
                </c:pt>
                <c:pt idx="1159">
                  <c:v>40893.041666666664</c:v>
                </c:pt>
                <c:pt idx="1160">
                  <c:v>40893.0625</c:v>
                </c:pt>
                <c:pt idx="1161">
                  <c:v>40893.083333333336</c:v>
                </c:pt>
                <c:pt idx="1162">
                  <c:v>40893.104166666664</c:v>
                </c:pt>
                <c:pt idx="1163">
                  <c:v>40893.125</c:v>
                </c:pt>
                <c:pt idx="1164">
                  <c:v>40893.145833333336</c:v>
                </c:pt>
                <c:pt idx="1165">
                  <c:v>40893.166666666664</c:v>
                </c:pt>
                <c:pt idx="1166">
                  <c:v>40893.1875</c:v>
                </c:pt>
                <c:pt idx="1167">
                  <c:v>40893.208333333336</c:v>
                </c:pt>
                <c:pt idx="1168">
                  <c:v>40893.229166666664</c:v>
                </c:pt>
                <c:pt idx="1169">
                  <c:v>40893.25</c:v>
                </c:pt>
                <c:pt idx="1170">
                  <c:v>40893.270833333336</c:v>
                </c:pt>
                <c:pt idx="1171">
                  <c:v>40893.291666666664</c:v>
                </c:pt>
                <c:pt idx="1172">
                  <c:v>40893.3125</c:v>
                </c:pt>
                <c:pt idx="1173">
                  <c:v>40893.333333333336</c:v>
                </c:pt>
                <c:pt idx="1174">
                  <c:v>40893.354166666664</c:v>
                </c:pt>
                <c:pt idx="1175">
                  <c:v>40893.375</c:v>
                </c:pt>
                <c:pt idx="1176">
                  <c:v>40893.395833333336</c:v>
                </c:pt>
                <c:pt idx="1177">
                  <c:v>40893.416666666664</c:v>
                </c:pt>
                <c:pt idx="1178">
                  <c:v>40893.4375</c:v>
                </c:pt>
                <c:pt idx="1179">
                  <c:v>40893.458333333336</c:v>
                </c:pt>
                <c:pt idx="1180">
                  <c:v>40893.479166666664</c:v>
                </c:pt>
                <c:pt idx="1181">
                  <c:v>40893.5</c:v>
                </c:pt>
                <c:pt idx="1182">
                  <c:v>40893.520833333336</c:v>
                </c:pt>
                <c:pt idx="1183">
                  <c:v>40893.541666666664</c:v>
                </c:pt>
                <c:pt idx="1184">
                  <c:v>40893.5625</c:v>
                </c:pt>
                <c:pt idx="1185">
                  <c:v>40893.583333333336</c:v>
                </c:pt>
                <c:pt idx="1186">
                  <c:v>40893.604166666664</c:v>
                </c:pt>
                <c:pt idx="1187">
                  <c:v>40893.625</c:v>
                </c:pt>
                <c:pt idx="1188">
                  <c:v>40893.645833333336</c:v>
                </c:pt>
                <c:pt idx="1189">
                  <c:v>40893.666666666664</c:v>
                </c:pt>
                <c:pt idx="1190">
                  <c:v>40893.6875</c:v>
                </c:pt>
                <c:pt idx="1191">
                  <c:v>40893.708333333336</c:v>
                </c:pt>
                <c:pt idx="1192">
                  <c:v>40893.729166666664</c:v>
                </c:pt>
                <c:pt idx="1193">
                  <c:v>40893.75</c:v>
                </c:pt>
                <c:pt idx="1194">
                  <c:v>40893.770833333336</c:v>
                </c:pt>
                <c:pt idx="1195">
                  <c:v>40893.791666666664</c:v>
                </c:pt>
                <c:pt idx="1196">
                  <c:v>40893.8125</c:v>
                </c:pt>
                <c:pt idx="1197">
                  <c:v>40893.833333333336</c:v>
                </c:pt>
                <c:pt idx="1198">
                  <c:v>40893.854166666664</c:v>
                </c:pt>
                <c:pt idx="1199">
                  <c:v>40893.875</c:v>
                </c:pt>
                <c:pt idx="1200">
                  <c:v>40893.895833333336</c:v>
                </c:pt>
                <c:pt idx="1201">
                  <c:v>40893.916666666664</c:v>
                </c:pt>
                <c:pt idx="1202">
                  <c:v>40893.9375</c:v>
                </c:pt>
                <c:pt idx="1203">
                  <c:v>40893.958333333336</c:v>
                </c:pt>
                <c:pt idx="1204">
                  <c:v>40893.979166666664</c:v>
                </c:pt>
                <c:pt idx="1205">
                  <c:v>40894</c:v>
                </c:pt>
                <c:pt idx="1206">
                  <c:v>40894.020833333336</c:v>
                </c:pt>
                <c:pt idx="1207">
                  <c:v>40894.041666666664</c:v>
                </c:pt>
                <c:pt idx="1208">
                  <c:v>40894.0625</c:v>
                </c:pt>
                <c:pt idx="1209">
                  <c:v>40894.083333333336</c:v>
                </c:pt>
                <c:pt idx="1210">
                  <c:v>40894.104166666664</c:v>
                </c:pt>
                <c:pt idx="1211">
                  <c:v>40894.125</c:v>
                </c:pt>
                <c:pt idx="1212">
                  <c:v>40894.145833333336</c:v>
                </c:pt>
                <c:pt idx="1213">
                  <c:v>40894.166666666664</c:v>
                </c:pt>
                <c:pt idx="1214">
                  <c:v>40894.1875</c:v>
                </c:pt>
                <c:pt idx="1215">
                  <c:v>40894.208333333336</c:v>
                </c:pt>
                <c:pt idx="1216">
                  <c:v>40894.229166666664</c:v>
                </c:pt>
                <c:pt idx="1217">
                  <c:v>40894.25</c:v>
                </c:pt>
                <c:pt idx="1218">
                  <c:v>40894.270833333336</c:v>
                </c:pt>
                <c:pt idx="1219">
                  <c:v>40894.291666666664</c:v>
                </c:pt>
                <c:pt idx="1220">
                  <c:v>40894.3125</c:v>
                </c:pt>
                <c:pt idx="1221">
                  <c:v>40894.333333333336</c:v>
                </c:pt>
                <c:pt idx="1222">
                  <c:v>40894.354166666664</c:v>
                </c:pt>
                <c:pt idx="1223">
                  <c:v>40894.375</c:v>
                </c:pt>
                <c:pt idx="1224">
                  <c:v>40894.395833333336</c:v>
                </c:pt>
                <c:pt idx="1225">
                  <c:v>40894.416666666664</c:v>
                </c:pt>
                <c:pt idx="1226">
                  <c:v>40894.4375</c:v>
                </c:pt>
                <c:pt idx="1227">
                  <c:v>40894.458333333336</c:v>
                </c:pt>
                <c:pt idx="1228">
                  <c:v>40894.479166666664</c:v>
                </c:pt>
                <c:pt idx="1229">
                  <c:v>40894.5</c:v>
                </c:pt>
                <c:pt idx="1230">
                  <c:v>40894.520833333336</c:v>
                </c:pt>
                <c:pt idx="1231">
                  <c:v>40894.541666666664</c:v>
                </c:pt>
                <c:pt idx="1232">
                  <c:v>40894.5625</c:v>
                </c:pt>
                <c:pt idx="1233">
                  <c:v>40894.583333333336</c:v>
                </c:pt>
                <c:pt idx="1234">
                  <c:v>40894.604166666664</c:v>
                </c:pt>
                <c:pt idx="1235">
                  <c:v>40894.625</c:v>
                </c:pt>
                <c:pt idx="1236">
                  <c:v>40894.645833333336</c:v>
                </c:pt>
                <c:pt idx="1237">
                  <c:v>40894.666666666664</c:v>
                </c:pt>
                <c:pt idx="1238">
                  <c:v>40894.6875</c:v>
                </c:pt>
                <c:pt idx="1239">
                  <c:v>40894.708333333336</c:v>
                </c:pt>
                <c:pt idx="1240">
                  <c:v>40894.729166666664</c:v>
                </c:pt>
                <c:pt idx="1241">
                  <c:v>40894.75</c:v>
                </c:pt>
                <c:pt idx="1242">
                  <c:v>40894.770833333336</c:v>
                </c:pt>
                <c:pt idx="1243">
                  <c:v>40894.791666666664</c:v>
                </c:pt>
                <c:pt idx="1244">
                  <c:v>40894.8125</c:v>
                </c:pt>
                <c:pt idx="1245">
                  <c:v>40894.833333333336</c:v>
                </c:pt>
                <c:pt idx="1246">
                  <c:v>40894.854166666664</c:v>
                </c:pt>
                <c:pt idx="1247">
                  <c:v>40894.875</c:v>
                </c:pt>
                <c:pt idx="1248">
                  <c:v>40894.895833333336</c:v>
                </c:pt>
                <c:pt idx="1249">
                  <c:v>40894.916666666664</c:v>
                </c:pt>
                <c:pt idx="1250">
                  <c:v>40894.9375</c:v>
                </c:pt>
                <c:pt idx="1251">
                  <c:v>40894.958333333336</c:v>
                </c:pt>
                <c:pt idx="1252">
                  <c:v>40894.979166666664</c:v>
                </c:pt>
                <c:pt idx="1253">
                  <c:v>40895</c:v>
                </c:pt>
                <c:pt idx="1254">
                  <c:v>40895.020833333336</c:v>
                </c:pt>
                <c:pt idx="1255">
                  <c:v>40895.041666666664</c:v>
                </c:pt>
                <c:pt idx="1256">
                  <c:v>40895.0625</c:v>
                </c:pt>
                <c:pt idx="1257">
                  <c:v>40895.083333333336</c:v>
                </c:pt>
                <c:pt idx="1258">
                  <c:v>40895.104166666664</c:v>
                </c:pt>
                <c:pt idx="1259">
                  <c:v>40895.125</c:v>
                </c:pt>
                <c:pt idx="1260">
                  <c:v>40895.145833333336</c:v>
                </c:pt>
                <c:pt idx="1261">
                  <c:v>40895.166666666664</c:v>
                </c:pt>
                <c:pt idx="1262">
                  <c:v>40895.1875</c:v>
                </c:pt>
                <c:pt idx="1263">
                  <c:v>40895.208333333336</c:v>
                </c:pt>
                <c:pt idx="1264">
                  <c:v>40895.229166666664</c:v>
                </c:pt>
                <c:pt idx="1265">
                  <c:v>40895.25</c:v>
                </c:pt>
                <c:pt idx="1266">
                  <c:v>40895.270833333336</c:v>
                </c:pt>
                <c:pt idx="1267">
                  <c:v>40895.291666666664</c:v>
                </c:pt>
                <c:pt idx="1268">
                  <c:v>40895.3125</c:v>
                </c:pt>
                <c:pt idx="1269">
                  <c:v>40895.333333333336</c:v>
                </c:pt>
                <c:pt idx="1270">
                  <c:v>40895.354166666664</c:v>
                </c:pt>
                <c:pt idx="1271">
                  <c:v>40895.375</c:v>
                </c:pt>
                <c:pt idx="1272">
                  <c:v>40895.395833333336</c:v>
                </c:pt>
                <c:pt idx="1273">
                  <c:v>40895.416666666664</c:v>
                </c:pt>
                <c:pt idx="1274">
                  <c:v>40895.4375</c:v>
                </c:pt>
                <c:pt idx="1275">
                  <c:v>40895.458333333336</c:v>
                </c:pt>
                <c:pt idx="1276">
                  <c:v>40895.479166666664</c:v>
                </c:pt>
                <c:pt idx="1277">
                  <c:v>40895.5</c:v>
                </c:pt>
                <c:pt idx="1278">
                  <c:v>40895.520833333336</c:v>
                </c:pt>
                <c:pt idx="1279">
                  <c:v>40895.541666666664</c:v>
                </c:pt>
                <c:pt idx="1280">
                  <c:v>40895.5625</c:v>
                </c:pt>
                <c:pt idx="1281">
                  <c:v>40895.583333333336</c:v>
                </c:pt>
                <c:pt idx="1282">
                  <c:v>40895.604166666664</c:v>
                </c:pt>
                <c:pt idx="1283">
                  <c:v>40895.625</c:v>
                </c:pt>
                <c:pt idx="1284">
                  <c:v>40895.645833333336</c:v>
                </c:pt>
                <c:pt idx="1285">
                  <c:v>40895.666666666664</c:v>
                </c:pt>
                <c:pt idx="1286">
                  <c:v>40895.6875</c:v>
                </c:pt>
                <c:pt idx="1287">
                  <c:v>40895.708333333336</c:v>
                </c:pt>
                <c:pt idx="1288">
                  <c:v>40895.729166666664</c:v>
                </c:pt>
                <c:pt idx="1289">
                  <c:v>40895.75</c:v>
                </c:pt>
                <c:pt idx="1290">
                  <c:v>40895.770833333336</c:v>
                </c:pt>
                <c:pt idx="1291">
                  <c:v>40895.791666666664</c:v>
                </c:pt>
                <c:pt idx="1292">
                  <c:v>40895.8125</c:v>
                </c:pt>
                <c:pt idx="1293">
                  <c:v>40895.833333333336</c:v>
                </c:pt>
                <c:pt idx="1294">
                  <c:v>40895.854166666664</c:v>
                </c:pt>
                <c:pt idx="1295">
                  <c:v>40895.875</c:v>
                </c:pt>
                <c:pt idx="1296">
                  <c:v>40895.895833333336</c:v>
                </c:pt>
                <c:pt idx="1297">
                  <c:v>40895.916666666664</c:v>
                </c:pt>
                <c:pt idx="1298">
                  <c:v>40895.9375</c:v>
                </c:pt>
                <c:pt idx="1299">
                  <c:v>40895.958333333336</c:v>
                </c:pt>
                <c:pt idx="1300">
                  <c:v>40895.979166666664</c:v>
                </c:pt>
                <c:pt idx="1301">
                  <c:v>40896</c:v>
                </c:pt>
                <c:pt idx="1302">
                  <c:v>40896.020833333336</c:v>
                </c:pt>
                <c:pt idx="1303">
                  <c:v>40896.041666666664</c:v>
                </c:pt>
                <c:pt idx="1304">
                  <c:v>40896.0625</c:v>
                </c:pt>
                <c:pt idx="1305">
                  <c:v>40896.083333333336</c:v>
                </c:pt>
                <c:pt idx="1306">
                  <c:v>40896.104166666664</c:v>
                </c:pt>
                <c:pt idx="1307">
                  <c:v>40896.125</c:v>
                </c:pt>
                <c:pt idx="1308">
                  <c:v>40896.145833333336</c:v>
                </c:pt>
                <c:pt idx="1309">
                  <c:v>40896.166666666664</c:v>
                </c:pt>
                <c:pt idx="1310">
                  <c:v>40896.1875</c:v>
                </c:pt>
                <c:pt idx="1311">
                  <c:v>40896.208333333336</c:v>
                </c:pt>
                <c:pt idx="1312">
                  <c:v>40896.229166666664</c:v>
                </c:pt>
                <c:pt idx="1313">
                  <c:v>40896.25</c:v>
                </c:pt>
                <c:pt idx="1314">
                  <c:v>40896.270833333336</c:v>
                </c:pt>
                <c:pt idx="1315">
                  <c:v>40896.291666666664</c:v>
                </c:pt>
                <c:pt idx="1316">
                  <c:v>40896.3125</c:v>
                </c:pt>
                <c:pt idx="1317">
                  <c:v>40896.333333333336</c:v>
                </c:pt>
                <c:pt idx="1318">
                  <c:v>40896.354166666664</c:v>
                </c:pt>
                <c:pt idx="1319">
                  <c:v>40896.375</c:v>
                </c:pt>
                <c:pt idx="1320">
                  <c:v>40896.395833333336</c:v>
                </c:pt>
                <c:pt idx="1321">
                  <c:v>40896.416666666664</c:v>
                </c:pt>
                <c:pt idx="1322">
                  <c:v>40896.4375</c:v>
                </c:pt>
                <c:pt idx="1323">
                  <c:v>40896.458333333336</c:v>
                </c:pt>
                <c:pt idx="1324">
                  <c:v>40896.479166666664</c:v>
                </c:pt>
                <c:pt idx="1325">
                  <c:v>40896.5</c:v>
                </c:pt>
                <c:pt idx="1326">
                  <c:v>40896.520833333336</c:v>
                </c:pt>
                <c:pt idx="1327">
                  <c:v>40896.541666666664</c:v>
                </c:pt>
                <c:pt idx="1328">
                  <c:v>40896.5625</c:v>
                </c:pt>
                <c:pt idx="1329">
                  <c:v>40896.583333333336</c:v>
                </c:pt>
                <c:pt idx="1330">
                  <c:v>40896.604166666664</c:v>
                </c:pt>
                <c:pt idx="1331">
                  <c:v>40896.625</c:v>
                </c:pt>
                <c:pt idx="1332">
                  <c:v>40896.645833333336</c:v>
                </c:pt>
                <c:pt idx="1333">
                  <c:v>40896.666666666664</c:v>
                </c:pt>
                <c:pt idx="1334">
                  <c:v>40896.6875</c:v>
                </c:pt>
                <c:pt idx="1335">
                  <c:v>40896.708333333336</c:v>
                </c:pt>
                <c:pt idx="1336">
                  <c:v>40896.729166666664</c:v>
                </c:pt>
                <c:pt idx="1337">
                  <c:v>40896.75</c:v>
                </c:pt>
                <c:pt idx="1338">
                  <c:v>40896.770833333336</c:v>
                </c:pt>
                <c:pt idx="1339">
                  <c:v>40896.791666666664</c:v>
                </c:pt>
                <c:pt idx="1340">
                  <c:v>40896.8125</c:v>
                </c:pt>
                <c:pt idx="1341">
                  <c:v>40896.833333333336</c:v>
                </c:pt>
                <c:pt idx="1342">
                  <c:v>40896.854166666664</c:v>
                </c:pt>
                <c:pt idx="1343">
                  <c:v>40896.875</c:v>
                </c:pt>
                <c:pt idx="1344">
                  <c:v>40896.895833333336</c:v>
                </c:pt>
                <c:pt idx="1345">
                  <c:v>40896.916666666664</c:v>
                </c:pt>
                <c:pt idx="1346">
                  <c:v>40896.9375</c:v>
                </c:pt>
                <c:pt idx="1347">
                  <c:v>40896.958333333336</c:v>
                </c:pt>
                <c:pt idx="1348">
                  <c:v>40896.979166666664</c:v>
                </c:pt>
                <c:pt idx="1349">
                  <c:v>40897</c:v>
                </c:pt>
                <c:pt idx="1350">
                  <c:v>40897.020833333336</c:v>
                </c:pt>
                <c:pt idx="1351">
                  <c:v>40897.041666666664</c:v>
                </c:pt>
                <c:pt idx="1352">
                  <c:v>40897.0625</c:v>
                </c:pt>
                <c:pt idx="1353">
                  <c:v>40897.083333333336</c:v>
                </c:pt>
                <c:pt idx="1354">
                  <c:v>40897.104166666664</c:v>
                </c:pt>
                <c:pt idx="1355">
                  <c:v>40897.125</c:v>
                </c:pt>
                <c:pt idx="1356">
                  <c:v>40897.145833333336</c:v>
                </c:pt>
                <c:pt idx="1357">
                  <c:v>40897.166666666664</c:v>
                </c:pt>
                <c:pt idx="1358">
                  <c:v>40897.1875</c:v>
                </c:pt>
                <c:pt idx="1359">
                  <c:v>40897.208333333336</c:v>
                </c:pt>
                <c:pt idx="1360">
                  <c:v>40897.229166666664</c:v>
                </c:pt>
                <c:pt idx="1361">
                  <c:v>40897.25</c:v>
                </c:pt>
                <c:pt idx="1362">
                  <c:v>40897.270833333336</c:v>
                </c:pt>
                <c:pt idx="1363">
                  <c:v>40897.291666666664</c:v>
                </c:pt>
                <c:pt idx="1364">
                  <c:v>40897.3125</c:v>
                </c:pt>
                <c:pt idx="1365">
                  <c:v>40897.333333333336</c:v>
                </c:pt>
                <c:pt idx="1366">
                  <c:v>40897.354166666664</c:v>
                </c:pt>
                <c:pt idx="1367">
                  <c:v>40897.375</c:v>
                </c:pt>
                <c:pt idx="1368">
                  <c:v>40897.395833333336</c:v>
                </c:pt>
                <c:pt idx="1369">
                  <c:v>40897.416666666664</c:v>
                </c:pt>
                <c:pt idx="1370">
                  <c:v>40897.4375</c:v>
                </c:pt>
                <c:pt idx="1371">
                  <c:v>40897.458333333336</c:v>
                </c:pt>
                <c:pt idx="1372">
                  <c:v>40897.479166666664</c:v>
                </c:pt>
                <c:pt idx="1373">
                  <c:v>40897.5</c:v>
                </c:pt>
                <c:pt idx="1374">
                  <c:v>40897.520833333336</c:v>
                </c:pt>
                <c:pt idx="1375">
                  <c:v>40897.541666666664</c:v>
                </c:pt>
                <c:pt idx="1376">
                  <c:v>40897.5625</c:v>
                </c:pt>
                <c:pt idx="1377">
                  <c:v>40897.583333333336</c:v>
                </c:pt>
                <c:pt idx="1378">
                  <c:v>40897.604166666664</c:v>
                </c:pt>
                <c:pt idx="1379">
                  <c:v>40897.625</c:v>
                </c:pt>
                <c:pt idx="1380">
                  <c:v>40897.645833333336</c:v>
                </c:pt>
                <c:pt idx="1381">
                  <c:v>40897.666666666664</c:v>
                </c:pt>
                <c:pt idx="1382">
                  <c:v>40897.6875</c:v>
                </c:pt>
                <c:pt idx="1383">
                  <c:v>40897.708333333336</c:v>
                </c:pt>
                <c:pt idx="1384">
                  <c:v>40897.729166666664</c:v>
                </c:pt>
                <c:pt idx="1385">
                  <c:v>40897.75</c:v>
                </c:pt>
                <c:pt idx="1386">
                  <c:v>40897.770833333336</c:v>
                </c:pt>
                <c:pt idx="1387">
                  <c:v>40897.791666666664</c:v>
                </c:pt>
                <c:pt idx="1388">
                  <c:v>40897.8125</c:v>
                </c:pt>
                <c:pt idx="1389">
                  <c:v>40897.833333333336</c:v>
                </c:pt>
                <c:pt idx="1390">
                  <c:v>40897.854166666664</c:v>
                </c:pt>
                <c:pt idx="1391">
                  <c:v>40897.875</c:v>
                </c:pt>
                <c:pt idx="1392">
                  <c:v>40897.895833333336</c:v>
                </c:pt>
                <c:pt idx="1393">
                  <c:v>40897.916666666664</c:v>
                </c:pt>
                <c:pt idx="1394">
                  <c:v>40897.9375</c:v>
                </c:pt>
                <c:pt idx="1395">
                  <c:v>40897.958333333336</c:v>
                </c:pt>
                <c:pt idx="1396">
                  <c:v>40897.979166666664</c:v>
                </c:pt>
                <c:pt idx="1397">
                  <c:v>40898</c:v>
                </c:pt>
                <c:pt idx="1398">
                  <c:v>40898.020833333336</c:v>
                </c:pt>
                <c:pt idx="1399">
                  <c:v>40898.041666666664</c:v>
                </c:pt>
                <c:pt idx="1400">
                  <c:v>40898.0625</c:v>
                </c:pt>
                <c:pt idx="1401">
                  <c:v>40898.083333333336</c:v>
                </c:pt>
                <c:pt idx="1402">
                  <c:v>40898.104166666664</c:v>
                </c:pt>
                <c:pt idx="1403">
                  <c:v>40898.125</c:v>
                </c:pt>
                <c:pt idx="1404">
                  <c:v>40898.145833333336</c:v>
                </c:pt>
                <c:pt idx="1405">
                  <c:v>40898.166666666664</c:v>
                </c:pt>
                <c:pt idx="1406">
                  <c:v>40898.1875</c:v>
                </c:pt>
                <c:pt idx="1407">
                  <c:v>40898.208333333336</c:v>
                </c:pt>
                <c:pt idx="1408">
                  <c:v>40898.229166666664</c:v>
                </c:pt>
                <c:pt idx="1409">
                  <c:v>40898.25</c:v>
                </c:pt>
                <c:pt idx="1410">
                  <c:v>40898.270833333336</c:v>
                </c:pt>
                <c:pt idx="1411">
                  <c:v>40898.291666666664</c:v>
                </c:pt>
                <c:pt idx="1412">
                  <c:v>40898.3125</c:v>
                </c:pt>
                <c:pt idx="1413">
                  <c:v>40898.333333333336</c:v>
                </c:pt>
                <c:pt idx="1414">
                  <c:v>40898.354166666664</c:v>
                </c:pt>
                <c:pt idx="1415">
                  <c:v>40898.375</c:v>
                </c:pt>
                <c:pt idx="1416">
                  <c:v>40898.395833333336</c:v>
                </c:pt>
                <c:pt idx="1417">
                  <c:v>40898.416666666664</c:v>
                </c:pt>
                <c:pt idx="1418">
                  <c:v>40898.4375</c:v>
                </c:pt>
                <c:pt idx="1419">
                  <c:v>40898.458333333336</c:v>
                </c:pt>
                <c:pt idx="1420">
                  <c:v>40898.479166666664</c:v>
                </c:pt>
                <c:pt idx="1421">
                  <c:v>40898.5</c:v>
                </c:pt>
                <c:pt idx="1422">
                  <c:v>40898.520833333336</c:v>
                </c:pt>
                <c:pt idx="1423">
                  <c:v>40898.541666666664</c:v>
                </c:pt>
                <c:pt idx="1424">
                  <c:v>40898.5625</c:v>
                </c:pt>
                <c:pt idx="1425">
                  <c:v>40898.583333333336</c:v>
                </c:pt>
                <c:pt idx="1426">
                  <c:v>40898.604166666664</c:v>
                </c:pt>
                <c:pt idx="1427">
                  <c:v>40898.625</c:v>
                </c:pt>
                <c:pt idx="1428">
                  <c:v>40898.645833333336</c:v>
                </c:pt>
                <c:pt idx="1429">
                  <c:v>40898.666666666664</c:v>
                </c:pt>
                <c:pt idx="1430">
                  <c:v>40898.6875</c:v>
                </c:pt>
                <c:pt idx="1431">
                  <c:v>40898.708333333336</c:v>
                </c:pt>
                <c:pt idx="1432">
                  <c:v>40898.729166666664</c:v>
                </c:pt>
                <c:pt idx="1433">
                  <c:v>40898.75</c:v>
                </c:pt>
                <c:pt idx="1434">
                  <c:v>40898.770833333336</c:v>
                </c:pt>
                <c:pt idx="1435">
                  <c:v>40898.791666666664</c:v>
                </c:pt>
                <c:pt idx="1436">
                  <c:v>40898.8125</c:v>
                </c:pt>
                <c:pt idx="1437">
                  <c:v>40898.833333333336</c:v>
                </c:pt>
                <c:pt idx="1438">
                  <c:v>40898.854166666664</c:v>
                </c:pt>
                <c:pt idx="1439">
                  <c:v>40898.875</c:v>
                </c:pt>
                <c:pt idx="1440">
                  <c:v>40898.895833333336</c:v>
                </c:pt>
                <c:pt idx="1441">
                  <c:v>40898.916666666664</c:v>
                </c:pt>
                <c:pt idx="1442">
                  <c:v>40898.9375</c:v>
                </c:pt>
                <c:pt idx="1443">
                  <c:v>40898.958333333336</c:v>
                </c:pt>
                <c:pt idx="1444">
                  <c:v>40898.979166666664</c:v>
                </c:pt>
                <c:pt idx="1445">
                  <c:v>40899</c:v>
                </c:pt>
                <c:pt idx="1446">
                  <c:v>40899.020833333336</c:v>
                </c:pt>
                <c:pt idx="1447">
                  <c:v>40899.041666666664</c:v>
                </c:pt>
                <c:pt idx="1448">
                  <c:v>40899.0625</c:v>
                </c:pt>
                <c:pt idx="1449">
                  <c:v>40899.083333333336</c:v>
                </c:pt>
                <c:pt idx="1450">
                  <c:v>40899.104166666664</c:v>
                </c:pt>
                <c:pt idx="1451">
                  <c:v>40899.125</c:v>
                </c:pt>
                <c:pt idx="1452">
                  <c:v>40899.145833333336</c:v>
                </c:pt>
                <c:pt idx="1453">
                  <c:v>40899.166666666664</c:v>
                </c:pt>
                <c:pt idx="1454">
                  <c:v>40899.1875</c:v>
                </c:pt>
                <c:pt idx="1455">
                  <c:v>40899.208333333336</c:v>
                </c:pt>
                <c:pt idx="1456">
                  <c:v>40899.229166666664</c:v>
                </c:pt>
                <c:pt idx="1457">
                  <c:v>40899.25</c:v>
                </c:pt>
                <c:pt idx="1458">
                  <c:v>40899.270833333336</c:v>
                </c:pt>
                <c:pt idx="1459">
                  <c:v>40899.291666666664</c:v>
                </c:pt>
                <c:pt idx="1460">
                  <c:v>40899.3125</c:v>
                </c:pt>
                <c:pt idx="1461">
                  <c:v>40899.333333333336</c:v>
                </c:pt>
                <c:pt idx="1462">
                  <c:v>40899.354166666664</c:v>
                </c:pt>
                <c:pt idx="1463">
                  <c:v>40899.375</c:v>
                </c:pt>
                <c:pt idx="1464">
                  <c:v>40899.395833333336</c:v>
                </c:pt>
                <c:pt idx="1465">
                  <c:v>40899.416666666664</c:v>
                </c:pt>
                <c:pt idx="1466">
                  <c:v>40899.4375</c:v>
                </c:pt>
                <c:pt idx="1467">
                  <c:v>40899.458333333336</c:v>
                </c:pt>
                <c:pt idx="1468">
                  <c:v>40899.479166666664</c:v>
                </c:pt>
                <c:pt idx="1469">
                  <c:v>40899.5</c:v>
                </c:pt>
                <c:pt idx="1470">
                  <c:v>40899.520833333336</c:v>
                </c:pt>
                <c:pt idx="1471">
                  <c:v>40899.541666666664</c:v>
                </c:pt>
                <c:pt idx="1472">
                  <c:v>40899.5625</c:v>
                </c:pt>
                <c:pt idx="1473">
                  <c:v>40899.583333333336</c:v>
                </c:pt>
                <c:pt idx="1474">
                  <c:v>40899.604166666664</c:v>
                </c:pt>
                <c:pt idx="1475">
                  <c:v>40899.625</c:v>
                </c:pt>
                <c:pt idx="1476">
                  <c:v>40899.645833333336</c:v>
                </c:pt>
                <c:pt idx="1477">
                  <c:v>40899.666666666664</c:v>
                </c:pt>
                <c:pt idx="1478">
                  <c:v>40899.6875</c:v>
                </c:pt>
                <c:pt idx="1479">
                  <c:v>40899.708333333336</c:v>
                </c:pt>
                <c:pt idx="1480">
                  <c:v>40899.729166666664</c:v>
                </c:pt>
                <c:pt idx="1481">
                  <c:v>40899.75</c:v>
                </c:pt>
                <c:pt idx="1482">
                  <c:v>40899.770833333336</c:v>
                </c:pt>
                <c:pt idx="1483">
                  <c:v>40899.791666666664</c:v>
                </c:pt>
                <c:pt idx="1484">
                  <c:v>40899.8125</c:v>
                </c:pt>
                <c:pt idx="1485">
                  <c:v>40899.833333333336</c:v>
                </c:pt>
                <c:pt idx="1486">
                  <c:v>40899.854166666664</c:v>
                </c:pt>
                <c:pt idx="1487">
                  <c:v>40899.875</c:v>
                </c:pt>
                <c:pt idx="1488">
                  <c:v>40899.895833333336</c:v>
                </c:pt>
                <c:pt idx="1489">
                  <c:v>40899.916666666664</c:v>
                </c:pt>
                <c:pt idx="1490">
                  <c:v>40899.9375</c:v>
                </c:pt>
                <c:pt idx="1491">
                  <c:v>40899.958333333336</c:v>
                </c:pt>
                <c:pt idx="1492">
                  <c:v>40899.979166666664</c:v>
                </c:pt>
                <c:pt idx="1493">
                  <c:v>40900</c:v>
                </c:pt>
                <c:pt idx="1494">
                  <c:v>40900.020833333336</c:v>
                </c:pt>
                <c:pt idx="1495">
                  <c:v>40900.041666666664</c:v>
                </c:pt>
                <c:pt idx="1496">
                  <c:v>40900.0625</c:v>
                </c:pt>
                <c:pt idx="1497">
                  <c:v>40900.083333333336</c:v>
                </c:pt>
                <c:pt idx="1498">
                  <c:v>40900.104166666664</c:v>
                </c:pt>
                <c:pt idx="1499">
                  <c:v>40900.125</c:v>
                </c:pt>
                <c:pt idx="1500">
                  <c:v>40900.145833333336</c:v>
                </c:pt>
                <c:pt idx="1501">
                  <c:v>40900.166666666664</c:v>
                </c:pt>
                <c:pt idx="1502">
                  <c:v>40900.1875</c:v>
                </c:pt>
                <c:pt idx="1503">
                  <c:v>40900.208333333336</c:v>
                </c:pt>
                <c:pt idx="1504">
                  <c:v>40900.229166666664</c:v>
                </c:pt>
                <c:pt idx="1505">
                  <c:v>40900.25</c:v>
                </c:pt>
                <c:pt idx="1506">
                  <c:v>40900.270833333336</c:v>
                </c:pt>
                <c:pt idx="1507">
                  <c:v>40900.291666666664</c:v>
                </c:pt>
                <c:pt idx="1508">
                  <c:v>40900.3125</c:v>
                </c:pt>
                <c:pt idx="1509">
                  <c:v>40900.333333333336</c:v>
                </c:pt>
                <c:pt idx="1510">
                  <c:v>40900.354166666664</c:v>
                </c:pt>
                <c:pt idx="1511">
                  <c:v>40900.375</c:v>
                </c:pt>
                <c:pt idx="1512">
                  <c:v>40900.395833333336</c:v>
                </c:pt>
                <c:pt idx="1513">
                  <c:v>40900.416666666664</c:v>
                </c:pt>
                <c:pt idx="1514">
                  <c:v>40900.4375</c:v>
                </c:pt>
                <c:pt idx="1515">
                  <c:v>40900.458333333336</c:v>
                </c:pt>
                <c:pt idx="1516">
                  <c:v>40900.479166666664</c:v>
                </c:pt>
                <c:pt idx="1517">
                  <c:v>40900.5</c:v>
                </c:pt>
                <c:pt idx="1518">
                  <c:v>40900.520833333336</c:v>
                </c:pt>
                <c:pt idx="1519">
                  <c:v>40900.541666666664</c:v>
                </c:pt>
                <c:pt idx="1520">
                  <c:v>40900.5625</c:v>
                </c:pt>
                <c:pt idx="1521">
                  <c:v>40900.583333333336</c:v>
                </c:pt>
                <c:pt idx="1522">
                  <c:v>40900.604166666664</c:v>
                </c:pt>
                <c:pt idx="1523">
                  <c:v>40900.625</c:v>
                </c:pt>
                <c:pt idx="1524">
                  <c:v>40900.645833333336</c:v>
                </c:pt>
                <c:pt idx="1525">
                  <c:v>40900.666666666664</c:v>
                </c:pt>
                <c:pt idx="1526">
                  <c:v>40900.6875</c:v>
                </c:pt>
                <c:pt idx="1527">
                  <c:v>40900.708333333336</c:v>
                </c:pt>
                <c:pt idx="1528">
                  <c:v>40900.729166666664</c:v>
                </c:pt>
                <c:pt idx="1529">
                  <c:v>40900.75</c:v>
                </c:pt>
                <c:pt idx="1530">
                  <c:v>40900.770833333336</c:v>
                </c:pt>
                <c:pt idx="1531">
                  <c:v>40900.791666666664</c:v>
                </c:pt>
                <c:pt idx="1532">
                  <c:v>40900.8125</c:v>
                </c:pt>
                <c:pt idx="1533">
                  <c:v>40900.833333333336</c:v>
                </c:pt>
                <c:pt idx="1534">
                  <c:v>40900.854166666664</c:v>
                </c:pt>
                <c:pt idx="1535">
                  <c:v>40900.875</c:v>
                </c:pt>
                <c:pt idx="1536">
                  <c:v>40900.895833333336</c:v>
                </c:pt>
                <c:pt idx="1537">
                  <c:v>40900.916666666664</c:v>
                </c:pt>
                <c:pt idx="1538">
                  <c:v>40900.9375</c:v>
                </c:pt>
                <c:pt idx="1539">
                  <c:v>40900.958333333336</c:v>
                </c:pt>
                <c:pt idx="1540">
                  <c:v>40900.979166666664</c:v>
                </c:pt>
                <c:pt idx="1541">
                  <c:v>40901</c:v>
                </c:pt>
                <c:pt idx="1542">
                  <c:v>40901.020833333336</c:v>
                </c:pt>
                <c:pt idx="1543">
                  <c:v>40901.041666666664</c:v>
                </c:pt>
                <c:pt idx="1544">
                  <c:v>40901.0625</c:v>
                </c:pt>
                <c:pt idx="1545">
                  <c:v>40901.083333333336</c:v>
                </c:pt>
                <c:pt idx="1546">
                  <c:v>40901.104166666664</c:v>
                </c:pt>
                <c:pt idx="1547">
                  <c:v>40901.125</c:v>
                </c:pt>
                <c:pt idx="1548">
                  <c:v>40901.145833333336</c:v>
                </c:pt>
                <c:pt idx="1549">
                  <c:v>40901.166666666664</c:v>
                </c:pt>
                <c:pt idx="1550">
                  <c:v>40901.1875</c:v>
                </c:pt>
                <c:pt idx="1551">
                  <c:v>40901.208333333336</c:v>
                </c:pt>
                <c:pt idx="1552">
                  <c:v>40901.229166666664</c:v>
                </c:pt>
                <c:pt idx="1553">
                  <c:v>40901.25</c:v>
                </c:pt>
                <c:pt idx="1554">
                  <c:v>40901.270833333336</c:v>
                </c:pt>
                <c:pt idx="1555">
                  <c:v>40901.291666666664</c:v>
                </c:pt>
                <c:pt idx="1556">
                  <c:v>40901.3125</c:v>
                </c:pt>
                <c:pt idx="1557">
                  <c:v>40901.333333333336</c:v>
                </c:pt>
                <c:pt idx="1558">
                  <c:v>40901.354166666664</c:v>
                </c:pt>
                <c:pt idx="1559">
                  <c:v>40901.375</c:v>
                </c:pt>
                <c:pt idx="1560">
                  <c:v>40901.395833333336</c:v>
                </c:pt>
                <c:pt idx="1561">
                  <c:v>40901.416666666664</c:v>
                </c:pt>
                <c:pt idx="1562">
                  <c:v>40901.4375</c:v>
                </c:pt>
                <c:pt idx="1563">
                  <c:v>40901.458333333336</c:v>
                </c:pt>
                <c:pt idx="1564">
                  <c:v>40901.479166666664</c:v>
                </c:pt>
                <c:pt idx="1565">
                  <c:v>40901.5</c:v>
                </c:pt>
                <c:pt idx="1566">
                  <c:v>40901.520833333336</c:v>
                </c:pt>
                <c:pt idx="1567">
                  <c:v>40901.541666666664</c:v>
                </c:pt>
                <c:pt idx="1568">
                  <c:v>40901.5625</c:v>
                </c:pt>
                <c:pt idx="1569">
                  <c:v>40901.583333333336</c:v>
                </c:pt>
                <c:pt idx="1570">
                  <c:v>40901.604166666664</c:v>
                </c:pt>
                <c:pt idx="1571">
                  <c:v>40901.625</c:v>
                </c:pt>
                <c:pt idx="1572">
                  <c:v>40901.645833333336</c:v>
                </c:pt>
                <c:pt idx="1573">
                  <c:v>40901.666666666664</c:v>
                </c:pt>
                <c:pt idx="1574">
                  <c:v>40901.6875</c:v>
                </c:pt>
                <c:pt idx="1575">
                  <c:v>40901.708333333336</c:v>
                </c:pt>
                <c:pt idx="1576">
                  <c:v>40901.729166666664</c:v>
                </c:pt>
                <c:pt idx="1577">
                  <c:v>40901.75</c:v>
                </c:pt>
                <c:pt idx="1578">
                  <c:v>40901.770833333336</c:v>
                </c:pt>
                <c:pt idx="1579">
                  <c:v>40901.791666666664</c:v>
                </c:pt>
                <c:pt idx="1580">
                  <c:v>40901.8125</c:v>
                </c:pt>
                <c:pt idx="1581">
                  <c:v>40901.833333333336</c:v>
                </c:pt>
                <c:pt idx="1582">
                  <c:v>40901.854166666664</c:v>
                </c:pt>
                <c:pt idx="1583">
                  <c:v>40901.875</c:v>
                </c:pt>
                <c:pt idx="1584">
                  <c:v>40901.895833333336</c:v>
                </c:pt>
                <c:pt idx="1585">
                  <c:v>40901.916666666664</c:v>
                </c:pt>
                <c:pt idx="1586">
                  <c:v>40901.9375</c:v>
                </c:pt>
                <c:pt idx="1587">
                  <c:v>40901.958333333336</c:v>
                </c:pt>
                <c:pt idx="1588">
                  <c:v>40901.979166666664</c:v>
                </c:pt>
                <c:pt idx="1589">
                  <c:v>40902</c:v>
                </c:pt>
                <c:pt idx="1590">
                  <c:v>40902.020833333336</c:v>
                </c:pt>
                <c:pt idx="1591">
                  <c:v>40902.041666666664</c:v>
                </c:pt>
                <c:pt idx="1592">
                  <c:v>40902.0625</c:v>
                </c:pt>
                <c:pt idx="1593">
                  <c:v>40902.083333333336</c:v>
                </c:pt>
                <c:pt idx="1594">
                  <c:v>40902.104166666664</c:v>
                </c:pt>
                <c:pt idx="1595">
                  <c:v>40902.125</c:v>
                </c:pt>
                <c:pt idx="1596">
                  <c:v>40902.145833333336</c:v>
                </c:pt>
                <c:pt idx="1597">
                  <c:v>40902.166666666664</c:v>
                </c:pt>
                <c:pt idx="1598">
                  <c:v>40902.1875</c:v>
                </c:pt>
                <c:pt idx="1599">
                  <c:v>40902.208333333336</c:v>
                </c:pt>
                <c:pt idx="1600">
                  <c:v>40902.229166666664</c:v>
                </c:pt>
                <c:pt idx="1601">
                  <c:v>40902.25</c:v>
                </c:pt>
                <c:pt idx="1602">
                  <c:v>40902.270833333336</c:v>
                </c:pt>
                <c:pt idx="1603">
                  <c:v>40902.291666666664</c:v>
                </c:pt>
                <c:pt idx="1604">
                  <c:v>40902.3125</c:v>
                </c:pt>
                <c:pt idx="1605">
                  <c:v>40902.333333333336</c:v>
                </c:pt>
                <c:pt idx="1606">
                  <c:v>40902.354166666664</c:v>
                </c:pt>
                <c:pt idx="1607">
                  <c:v>40902.375</c:v>
                </c:pt>
                <c:pt idx="1608">
                  <c:v>40902.395833333336</c:v>
                </c:pt>
                <c:pt idx="1609">
                  <c:v>40902.416666666664</c:v>
                </c:pt>
                <c:pt idx="1610">
                  <c:v>40902.4375</c:v>
                </c:pt>
                <c:pt idx="1611">
                  <c:v>40902.458333333336</c:v>
                </c:pt>
                <c:pt idx="1612">
                  <c:v>40902.479166666664</c:v>
                </c:pt>
                <c:pt idx="1613">
                  <c:v>40902.5</c:v>
                </c:pt>
                <c:pt idx="1614">
                  <c:v>40902.520833333336</c:v>
                </c:pt>
                <c:pt idx="1615">
                  <c:v>40902.541666666664</c:v>
                </c:pt>
                <c:pt idx="1616">
                  <c:v>40902.5625</c:v>
                </c:pt>
                <c:pt idx="1617">
                  <c:v>40902.583333333336</c:v>
                </c:pt>
                <c:pt idx="1618">
                  <c:v>40902.604166666664</c:v>
                </c:pt>
                <c:pt idx="1619">
                  <c:v>40902.625</c:v>
                </c:pt>
                <c:pt idx="1620">
                  <c:v>40902.645833333336</c:v>
                </c:pt>
                <c:pt idx="1621">
                  <c:v>40902.666666666664</c:v>
                </c:pt>
                <c:pt idx="1622">
                  <c:v>40902.6875</c:v>
                </c:pt>
                <c:pt idx="1623">
                  <c:v>40902.708333333336</c:v>
                </c:pt>
                <c:pt idx="1624">
                  <c:v>40902.729166666664</c:v>
                </c:pt>
                <c:pt idx="1625">
                  <c:v>40902.75</c:v>
                </c:pt>
                <c:pt idx="1626">
                  <c:v>40902.770833333336</c:v>
                </c:pt>
                <c:pt idx="1627">
                  <c:v>40902.791666666664</c:v>
                </c:pt>
                <c:pt idx="1628">
                  <c:v>40902.8125</c:v>
                </c:pt>
                <c:pt idx="1629">
                  <c:v>40902.833333333336</c:v>
                </c:pt>
                <c:pt idx="1630">
                  <c:v>40902.854166666664</c:v>
                </c:pt>
                <c:pt idx="1631">
                  <c:v>40902.875</c:v>
                </c:pt>
                <c:pt idx="1632">
                  <c:v>40902.895833333336</c:v>
                </c:pt>
                <c:pt idx="1633">
                  <c:v>40902.916666666664</c:v>
                </c:pt>
                <c:pt idx="1634">
                  <c:v>40902.9375</c:v>
                </c:pt>
                <c:pt idx="1635">
                  <c:v>40902.958333333336</c:v>
                </c:pt>
                <c:pt idx="1636">
                  <c:v>40902.979166666664</c:v>
                </c:pt>
                <c:pt idx="1637">
                  <c:v>40903</c:v>
                </c:pt>
                <c:pt idx="1638">
                  <c:v>40903.020833333336</c:v>
                </c:pt>
                <c:pt idx="1639">
                  <c:v>40903.041666666664</c:v>
                </c:pt>
                <c:pt idx="1640">
                  <c:v>40903.0625</c:v>
                </c:pt>
                <c:pt idx="1641">
                  <c:v>40903.083333333336</c:v>
                </c:pt>
                <c:pt idx="1642">
                  <c:v>40903.104166666664</c:v>
                </c:pt>
                <c:pt idx="1643">
                  <c:v>40903.125</c:v>
                </c:pt>
                <c:pt idx="1644">
                  <c:v>40903.145833333336</c:v>
                </c:pt>
                <c:pt idx="1645">
                  <c:v>40903.166666666664</c:v>
                </c:pt>
                <c:pt idx="1646">
                  <c:v>40903.1875</c:v>
                </c:pt>
                <c:pt idx="1647">
                  <c:v>40903.208333333336</c:v>
                </c:pt>
                <c:pt idx="1648">
                  <c:v>40903.229166666664</c:v>
                </c:pt>
                <c:pt idx="1649">
                  <c:v>40903.25</c:v>
                </c:pt>
                <c:pt idx="1650">
                  <c:v>40903.270833333336</c:v>
                </c:pt>
                <c:pt idx="1651">
                  <c:v>40903.291666666664</c:v>
                </c:pt>
                <c:pt idx="1652">
                  <c:v>40903.3125</c:v>
                </c:pt>
                <c:pt idx="1653">
                  <c:v>40903.333333333336</c:v>
                </c:pt>
                <c:pt idx="1654">
                  <c:v>40903.354166666664</c:v>
                </c:pt>
                <c:pt idx="1655">
                  <c:v>40903.375</c:v>
                </c:pt>
                <c:pt idx="1656">
                  <c:v>40903.395833333336</c:v>
                </c:pt>
                <c:pt idx="1657">
                  <c:v>40903.416666666664</c:v>
                </c:pt>
                <c:pt idx="1658">
                  <c:v>40903.4375</c:v>
                </c:pt>
                <c:pt idx="1659">
                  <c:v>40903.458333333336</c:v>
                </c:pt>
                <c:pt idx="1660">
                  <c:v>40903.479166666664</c:v>
                </c:pt>
                <c:pt idx="1661">
                  <c:v>40903.5</c:v>
                </c:pt>
                <c:pt idx="1662">
                  <c:v>40903.520833333336</c:v>
                </c:pt>
                <c:pt idx="1663">
                  <c:v>40903.541666666664</c:v>
                </c:pt>
                <c:pt idx="1664">
                  <c:v>40903.5625</c:v>
                </c:pt>
                <c:pt idx="1665">
                  <c:v>40903.583333333336</c:v>
                </c:pt>
                <c:pt idx="1666">
                  <c:v>40903.604166666664</c:v>
                </c:pt>
                <c:pt idx="1667">
                  <c:v>40903.625</c:v>
                </c:pt>
                <c:pt idx="1668">
                  <c:v>40903.645833333336</c:v>
                </c:pt>
                <c:pt idx="1669">
                  <c:v>40903.666666666664</c:v>
                </c:pt>
                <c:pt idx="1670">
                  <c:v>40903.6875</c:v>
                </c:pt>
                <c:pt idx="1671">
                  <c:v>40903.708333333336</c:v>
                </c:pt>
                <c:pt idx="1672">
                  <c:v>40903.729166666664</c:v>
                </c:pt>
                <c:pt idx="1673">
                  <c:v>40903.75</c:v>
                </c:pt>
                <c:pt idx="1674">
                  <c:v>40903.770833333336</c:v>
                </c:pt>
                <c:pt idx="1675">
                  <c:v>40903.791666666664</c:v>
                </c:pt>
                <c:pt idx="1676">
                  <c:v>40903.8125</c:v>
                </c:pt>
                <c:pt idx="1677">
                  <c:v>40903.833333333336</c:v>
                </c:pt>
                <c:pt idx="1678">
                  <c:v>40903.854166666664</c:v>
                </c:pt>
                <c:pt idx="1679">
                  <c:v>40903.875</c:v>
                </c:pt>
                <c:pt idx="1680">
                  <c:v>40903.895833333336</c:v>
                </c:pt>
                <c:pt idx="1681">
                  <c:v>40903.916666666664</c:v>
                </c:pt>
                <c:pt idx="1682">
                  <c:v>40903.9375</c:v>
                </c:pt>
                <c:pt idx="1683">
                  <c:v>40903.958333333336</c:v>
                </c:pt>
                <c:pt idx="1684">
                  <c:v>40903.979166666664</c:v>
                </c:pt>
                <c:pt idx="1685">
                  <c:v>40904</c:v>
                </c:pt>
                <c:pt idx="1686">
                  <c:v>40904.020833333336</c:v>
                </c:pt>
                <c:pt idx="1687">
                  <c:v>40904.041666666664</c:v>
                </c:pt>
                <c:pt idx="1688">
                  <c:v>40904.0625</c:v>
                </c:pt>
                <c:pt idx="1689">
                  <c:v>40904.083333333336</c:v>
                </c:pt>
                <c:pt idx="1690">
                  <c:v>40904.104166666664</c:v>
                </c:pt>
                <c:pt idx="1691">
                  <c:v>40904.125</c:v>
                </c:pt>
                <c:pt idx="1692">
                  <c:v>40904.145833333336</c:v>
                </c:pt>
                <c:pt idx="1693">
                  <c:v>40904.166666666664</c:v>
                </c:pt>
                <c:pt idx="1694">
                  <c:v>40904.1875</c:v>
                </c:pt>
                <c:pt idx="1695">
                  <c:v>40904.208333333336</c:v>
                </c:pt>
                <c:pt idx="1696">
                  <c:v>40904.229166666664</c:v>
                </c:pt>
                <c:pt idx="1697">
                  <c:v>40904.25</c:v>
                </c:pt>
                <c:pt idx="1698">
                  <c:v>40904.270833333336</c:v>
                </c:pt>
                <c:pt idx="1699">
                  <c:v>40904.291666666664</c:v>
                </c:pt>
                <c:pt idx="1700">
                  <c:v>40904.3125</c:v>
                </c:pt>
                <c:pt idx="1701">
                  <c:v>40904.333333333336</c:v>
                </c:pt>
                <c:pt idx="1702">
                  <c:v>40904.354166666664</c:v>
                </c:pt>
                <c:pt idx="1703">
                  <c:v>40904.375</c:v>
                </c:pt>
                <c:pt idx="1704">
                  <c:v>40904.395833333336</c:v>
                </c:pt>
                <c:pt idx="1705">
                  <c:v>40904.416666666664</c:v>
                </c:pt>
                <c:pt idx="1706">
                  <c:v>40904.4375</c:v>
                </c:pt>
                <c:pt idx="1707">
                  <c:v>40904.458333333336</c:v>
                </c:pt>
                <c:pt idx="1708">
                  <c:v>40904.479166666664</c:v>
                </c:pt>
                <c:pt idx="1709">
                  <c:v>40904.5</c:v>
                </c:pt>
                <c:pt idx="1710">
                  <c:v>40904.520833333336</c:v>
                </c:pt>
                <c:pt idx="1711">
                  <c:v>40904.541666666664</c:v>
                </c:pt>
                <c:pt idx="1712">
                  <c:v>40904.5625</c:v>
                </c:pt>
                <c:pt idx="1713">
                  <c:v>40904.583333333336</c:v>
                </c:pt>
                <c:pt idx="1714">
                  <c:v>40904.604166666664</c:v>
                </c:pt>
                <c:pt idx="1715">
                  <c:v>40904.625</c:v>
                </c:pt>
                <c:pt idx="1716">
                  <c:v>40904.645833333336</c:v>
                </c:pt>
                <c:pt idx="1717">
                  <c:v>40904.666666666664</c:v>
                </c:pt>
                <c:pt idx="1718">
                  <c:v>40904.6875</c:v>
                </c:pt>
                <c:pt idx="1719">
                  <c:v>40904.708333333336</c:v>
                </c:pt>
                <c:pt idx="1720">
                  <c:v>40904.729166666664</c:v>
                </c:pt>
                <c:pt idx="1721">
                  <c:v>40904.75</c:v>
                </c:pt>
                <c:pt idx="1722">
                  <c:v>40904.770833333336</c:v>
                </c:pt>
                <c:pt idx="1723">
                  <c:v>40904.791666666664</c:v>
                </c:pt>
                <c:pt idx="1724">
                  <c:v>40904.8125</c:v>
                </c:pt>
                <c:pt idx="1725">
                  <c:v>40904.833333333336</c:v>
                </c:pt>
                <c:pt idx="1726">
                  <c:v>40904.854166666664</c:v>
                </c:pt>
                <c:pt idx="1727">
                  <c:v>40904.875</c:v>
                </c:pt>
                <c:pt idx="1728">
                  <c:v>40904.895833333336</c:v>
                </c:pt>
                <c:pt idx="1729">
                  <c:v>40904.916666666664</c:v>
                </c:pt>
                <c:pt idx="1730">
                  <c:v>40904.9375</c:v>
                </c:pt>
                <c:pt idx="1731">
                  <c:v>40904.958333333336</c:v>
                </c:pt>
                <c:pt idx="1732">
                  <c:v>40904.979166666664</c:v>
                </c:pt>
                <c:pt idx="1733">
                  <c:v>40905</c:v>
                </c:pt>
                <c:pt idx="1734">
                  <c:v>40905.020833333336</c:v>
                </c:pt>
                <c:pt idx="1735">
                  <c:v>40905.041666666664</c:v>
                </c:pt>
                <c:pt idx="1736">
                  <c:v>40905.0625</c:v>
                </c:pt>
                <c:pt idx="1737">
                  <c:v>40905.083333333336</c:v>
                </c:pt>
                <c:pt idx="1738">
                  <c:v>40905.104166666664</c:v>
                </c:pt>
                <c:pt idx="1739">
                  <c:v>40905.125</c:v>
                </c:pt>
                <c:pt idx="1740">
                  <c:v>40905.145833333336</c:v>
                </c:pt>
                <c:pt idx="1741">
                  <c:v>40905.166666666664</c:v>
                </c:pt>
                <c:pt idx="1742">
                  <c:v>40905.1875</c:v>
                </c:pt>
                <c:pt idx="1743">
                  <c:v>40905.208333333336</c:v>
                </c:pt>
                <c:pt idx="1744">
                  <c:v>40905.229166666664</c:v>
                </c:pt>
                <c:pt idx="1745">
                  <c:v>40905.25</c:v>
                </c:pt>
                <c:pt idx="1746">
                  <c:v>40905.270833333336</c:v>
                </c:pt>
                <c:pt idx="1747">
                  <c:v>40905.291666666664</c:v>
                </c:pt>
                <c:pt idx="1748">
                  <c:v>40905.3125</c:v>
                </c:pt>
                <c:pt idx="1749">
                  <c:v>40905.333333333336</c:v>
                </c:pt>
                <c:pt idx="1750">
                  <c:v>40905.354166666664</c:v>
                </c:pt>
                <c:pt idx="1751">
                  <c:v>40905.375</c:v>
                </c:pt>
                <c:pt idx="1752">
                  <c:v>40905.395833333336</c:v>
                </c:pt>
                <c:pt idx="1753">
                  <c:v>40905.416666666664</c:v>
                </c:pt>
                <c:pt idx="1754">
                  <c:v>40905.4375</c:v>
                </c:pt>
                <c:pt idx="1755">
                  <c:v>40905.458333333336</c:v>
                </c:pt>
                <c:pt idx="1756">
                  <c:v>40905.479166666664</c:v>
                </c:pt>
                <c:pt idx="1757">
                  <c:v>40905.5</c:v>
                </c:pt>
                <c:pt idx="1758">
                  <c:v>40905.520833333336</c:v>
                </c:pt>
                <c:pt idx="1759">
                  <c:v>40905.541666666664</c:v>
                </c:pt>
                <c:pt idx="1760">
                  <c:v>40905.5625</c:v>
                </c:pt>
                <c:pt idx="1761">
                  <c:v>40905.583333333336</c:v>
                </c:pt>
                <c:pt idx="1762">
                  <c:v>40905.604166666664</c:v>
                </c:pt>
                <c:pt idx="1763">
                  <c:v>40905.625</c:v>
                </c:pt>
                <c:pt idx="1764">
                  <c:v>40905.645833333336</c:v>
                </c:pt>
                <c:pt idx="1765">
                  <c:v>40905.666666666664</c:v>
                </c:pt>
                <c:pt idx="1766">
                  <c:v>40905.6875</c:v>
                </c:pt>
                <c:pt idx="1767">
                  <c:v>40905.708333333336</c:v>
                </c:pt>
                <c:pt idx="1768">
                  <c:v>40905.729166666664</c:v>
                </c:pt>
                <c:pt idx="1769">
                  <c:v>40905.75</c:v>
                </c:pt>
                <c:pt idx="1770">
                  <c:v>40905.770833333336</c:v>
                </c:pt>
                <c:pt idx="1771">
                  <c:v>40905.791666666664</c:v>
                </c:pt>
                <c:pt idx="1772">
                  <c:v>40905.8125</c:v>
                </c:pt>
                <c:pt idx="1773">
                  <c:v>40905.833333333336</c:v>
                </c:pt>
                <c:pt idx="1774">
                  <c:v>40905.854166666664</c:v>
                </c:pt>
                <c:pt idx="1775">
                  <c:v>40905.875</c:v>
                </c:pt>
                <c:pt idx="1776">
                  <c:v>40905.895833333336</c:v>
                </c:pt>
                <c:pt idx="1777">
                  <c:v>40905.916666666664</c:v>
                </c:pt>
                <c:pt idx="1778">
                  <c:v>40905.9375</c:v>
                </c:pt>
                <c:pt idx="1779">
                  <c:v>40905.958333333336</c:v>
                </c:pt>
                <c:pt idx="1780">
                  <c:v>40905.979166666664</c:v>
                </c:pt>
                <c:pt idx="1781">
                  <c:v>40906</c:v>
                </c:pt>
                <c:pt idx="1782">
                  <c:v>40906.020833333336</c:v>
                </c:pt>
                <c:pt idx="1783">
                  <c:v>40906.041666666664</c:v>
                </c:pt>
                <c:pt idx="1784">
                  <c:v>40906.0625</c:v>
                </c:pt>
                <c:pt idx="1785">
                  <c:v>40906.083333333336</c:v>
                </c:pt>
                <c:pt idx="1786">
                  <c:v>40906.104166666664</c:v>
                </c:pt>
                <c:pt idx="1787">
                  <c:v>40906.125</c:v>
                </c:pt>
                <c:pt idx="1788">
                  <c:v>40906.145833333336</c:v>
                </c:pt>
                <c:pt idx="1789">
                  <c:v>40906.166666666664</c:v>
                </c:pt>
                <c:pt idx="1790">
                  <c:v>40906.1875</c:v>
                </c:pt>
                <c:pt idx="1791">
                  <c:v>40906.208333333336</c:v>
                </c:pt>
                <c:pt idx="1792">
                  <c:v>40906.229166666664</c:v>
                </c:pt>
                <c:pt idx="1793">
                  <c:v>40906.25</c:v>
                </c:pt>
                <c:pt idx="1794">
                  <c:v>40906.270833333336</c:v>
                </c:pt>
                <c:pt idx="1795">
                  <c:v>40906.291666666664</c:v>
                </c:pt>
                <c:pt idx="1796">
                  <c:v>40906.3125</c:v>
                </c:pt>
                <c:pt idx="1797">
                  <c:v>40906.333333333336</c:v>
                </c:pt>
                <c:pt idx="1798">
                  <c:v>40906.354166666664</c:v>
                </c:pt>
                <c:pt idx="1799">
                  <c:v>40906.375</c:v>
                </c:pt>
                <c:pt idx="1800">
                  <c:v>40906.395833333336</c:v>
                </c:pt>
                <c:pt idx="1801">
                  <c:v>40906.416666666664</c:v>
                </c:pt>
                <c:pt idx="1802">
                  <c:v>40906.4375</c:v>
                </c:pt>
                <c:pt idx="1803">
                  <c:v>40906.458333333336</c:v>
                </c:pt>
                <c:pt idx="1804">
                  <c:v>40906.479166666664</c:v>
                </c:pt>
                <c:pt idx="1805">
                  <c:v>40906.5</c:v>
                </c:pt>
                <c:pt idx="1806">
                  <c:v>40906.520833333336</c:v>
                </c:pt>
                <c:pt idx="1807">
                  <c:v>40906.541666666664</c:v>
                </c:pt>
                <c:pt idx="1808">
                  <c:v>40906.5625</c:v>
                </c:pt>
                <c:pt idx="1809">
                  <c:v>40906.583333333336</c:v>
                </c:pt>
                <c:pt idx="1810">
                  <c:v>40906.604166666664</c:v>
                </c:pt>
                <c:pt idx="1811">
                  <c:v>40906.625</c:v>
                </c:pt>
                <c:pt idx="1812">
                  <c:v>40906.645833333336</c:v>
                </c:pt>
                <c:pt idx="1813">
                  <c:v>40906.666666666664</c:v>
                </c:pt>
                <c:pt idx="1814">
                  <c:v>40906.6875</c:v>
                </c:pt>
                <c:pt idx="1815">
                  <c:v>40906.708333333336</c:v>
                </c:pt>
                <c:pt idx="1816">
                  <c:v>40906.729166666664</c:v>
                </c:pt>
                <c:pt idx="1817">
                  <c:v>40906.75</c:v>
                </c:pt>
                <c:pt idx="1818">
                  <c:v>40906.770833333336</c:v>
                </c:pt>
                <c:pt idx="1819">
                  <c:v>40906.791666666664</c:v>
                </c:pt>
                <c:pt idx="1820">
                  <c:v>40906.8125</c:v>
                </c:pt>
                <c:pt idx="1821">
                  <c:v>40906.833333333336</c:v>
                </c:pt>
                <c:pt idx="1822">
                  <c:v>40906.854166666664</c:v>
                </c:pt>
                <c:pt idx="1823">
                  <c:v>40906.875</c:v>
                </c:pt>
                <c:pt idx="1824">
                  <c:v>40906.895833333336</c:v>
                </c:pt>
                <c:pt idx="1825">
                  <c:v>40906.916666666664</c:v>
                </c:pt>
                <c:pt idx="1826">
                  <c:v>40906.9375</c:v>
                </c:pt>
                <c:pt idx="1827">
                  <c:v>40906.958333333336</c:v>
                </c:pt>
                <c:pt idx="1828">
                  <c:v>40906.979166666664</c:v>
                </c:pt>
                <c:pt idx="1829">
                  <c:v>40907</c:v>
                </c:pt>
                <c:pt idx="1830">
                  <c:v>40907.020833333336</c:v>
                </c:pt>
                <c:pt idx="1831">
                  <c:v>40907.041666666664</c:v>
                </c:pt>
                <c:pt idx="1832">
                  <c:v>40907.0625</c:v>
                </c:pt>
                <c:pt idx="1833">
                  <c:v>40907.083333333336</c:v>
                </c:pt>
                <c:pt idx="1834">
                  <c:v>40907.104166666664</c:v>
                </c:pt>
                <c:pt idx="1835">
                  <c:v>40907.125</c:v>
                </c:pt>
                <c:pt idx="1836">
                  <c:v>40907.145833333336</c:v>
                </c:pt>
                <c:pt idx="1837">
                  <c:v>40907.166666666664</c:v>
                </c:pt>
                <c:pt idx="1838">
                  <c:v>40907.1875</c:v>
                </c:pt>
                <c:pt idx="1839">
                  <c:v>40907.208333333336</c:v>
                </c:pt>
                <c:pt idx="1840">
                  <c:v>40907.229166666664</c:v>
                </c:pt>
                <c:pt idx="1841">
                  <c:v>40907.25</c:v>
                </c:pt>
                <c:pt idx="1842">
                  <c:v>40907.270833333336</c:v>
                </c:pt>
                <c:pt idx="1843">
                  <c:v>40907.291666666664</c:v>
                </c:pt>
                <c:pt idx="1844">
                  <c:v>40907.3125</c:v>
                </c:pt>
                <c:pt idx="1845">
                  <c:v>40907.333333333336</c:v>
                </c:pt>
                <c:pt idx="1846">
                  <c:v>40907.354166666664</c:v>
                </c:pt>
                <c:pt idx="1847">
                  <c:v>40907.375</c:v>
                </c:pt>
                <c:pt idx="1848">
                  <c:v>40907.395833333336</c:v>
                </c:pt>
                <c:pt idx="1849">
                  <c:v>40907.416666666664</c:v>
                </c:pt>
                <c:pt idx="1850">
                  <c:v>40907.4375</c:v>
                </c:pt>
                <c:pt idx="1851">
                  <c:v>40907.458333333336</c:v>
                </c:pt>
                <c:pt idx="1852">
                  <c:v>40907.479166666664</c:v>
                </c:pt>
                <c:pt idx="1853">
                  <c:v>40907.5</c:v>
                </c:pt>
                <c:pt idx="1854">
                  <c:v>40907.520833333336</c:v>
                </c:pt>
                <c:pt idx="1855">
                  <c:v>40907.541666666664</c:v>
                </c:pt>
                <c:pt idx="1856">
                  <c:v>40907.5625</c:v>
                </c:pt>
                <c:pt idx="1857">
                  <c:v>40907.583333333336</c:v>
                </c:pt>
                <c:pt idx="1858">
                  <c:v>40907.604166666664</c:v>
                </c:pt>
                <c:pt idx="1859">
                  <c:v>40907.625</c:v>
                </c:pt>
                <c:pt idx="1860">
                  <c:v>40907.645833333336</c:v>
                </c:pt>
                <c:pt idx="1861">
                  <c:v>40907.666666666664</c:v>
                </c:pt>
                <c:pt idx="1862">
                  <c:v>40907.6875</c:v>
                </c:pt>
                <c:pt idx="1863">
                  <c:v>40907.708333333336</c:v>
                </c:pt>
                <c:pt idx="1864">
                  <c:v>40907.729166666664</c:v>
                </c:pt>
                <c:pt idx="1865">
                  <c:v>40907.75</c:v>
                </c:pt>
                <c:pt idx="1866">
                  <c:v>40907.770833333336</c:v>
                </c:pt>
                <c:pt idx="1867">
                  <c:v>40907.791666666664</c:v>
                </c:pt>
                <c:pt idx="1868">
                  <c:v>40907.8125</c:v>
                </c:pt>
                <c:pt idx="1869">
                  <c:v>40907.833333333336</c:v>
                </c:pt>
                <c:pt idx="1870">
                  <c:v>40907.854166666664</c:v>
                </c:pt>
                <c:pt idx="1871">
                  <c:v>40907.875</c:v>
                </c:pt>
                <c:pt idx="1872">
                  <c:v>40907.895833333336</c:v>
                </c:pt>
                <c:pt idx="1873">
                  <c:v>40907.916666666664</c:v>
                </c:pt>
                <c:pt idx="1874">
                  <c:v>40907.9375</c:v>
                </c:pt>
                <c:pt idx="1875">
                  <c:v>40907.958333333336</c:v>
                </c:pt>
                <c:pt idx="1876">
                  <c:v>40907.979166666664</c:v>
                </c:pt>
                <c:pt idx="1877">
                  <c:v>40908</c:v>
                </c:pt>
                <c:pt idx="1878">
                  <c:v>40908.020833333336</c:v>
                </c:pt>
                <c:pt idx="1879">
                  <c:v>40908.041666666664</c:v>
                </c:pt>
                <c:pt idx="1880">
                  <c:v>40908.0625</c:v>
                </c:pt>
                <c:pt idx="1881">
                  <c:v>40908.083333333336</c:v>
                </c:pt>
                <c:pt idx="1882">
                  <c:v>40908.104166666664</c:v>
                </c:pt>
                <c:pt idx="1883">
                  <c:v>40908.125</c:v>
                </c:pt>
                <c:pt idx="1884">
                  <c:v>40908.145833333336</c:v>
                </c:pt>
                <c:pt idx="1885">
                  <c:v>40908.166666666664</c:v>
                </c:pt>
                <c:pt idx="1886">
                  <c:v>40908.1875</c:v>
                </c:pt>
                <c:pt idx="1887">
                  <c:v>40908.208333333336</c:v>
                </c:pt>
                <c:pt idx="1888">
                  <c:v>40908.229166666664</c:v>
                </c:pt>
                <c:pt idx="1889">
                  <c:v>40908.25</c:v>
                </c:pt>
                <c:pt idx="1890">
                  <c:v>40908.270833333336</c:v>
                </c:pt>
                <c:pt idx="1891">
                  <c:v>40908.291666666664</c:v>
                </c:pt>
                <c:pt idx="1892">
                  <c:v>40908.3125</c:v>
                </c:pt>
                <c:pt idx="1893">
                  <c:v>40908.333333333336</c:v>
                </c:pt>
                <c:pt idx="1894">
                  <c:v>40908.354166666664</c:v>
                </c:pt>
                <c:pt idx="1895">
                  <c:v>40908.375</c:v>
                </c:pt>
                <c:pt idx="1896">
                  <c:v>40908.395833333336</c:v>
                </c:pt>
                <c:pt idx="1897">
                  <c:v>40908.416666666664</c:v>
                </c:pt>
                <c:pt idx="1898">
                  <c:v>40908.4375</c:v>
                </c:pt>
                <c:pt idx="1899">
                  <c:v>40908.458333333336</c:v>
                </c:pt>
                <c:pt idx="1900">
                  <c:v>40908.479166666664</c:v>
                </c:pt>
                <c:pt idx="1901">
                  <c:v>40908.5</c:v>
                </c:pt>
                <c:pt idx="1902">
                  <c:v>40908.520833333336</c:v>
                </c:pt>
                <c:pt idx="1903">
                  <c:v>40908.541666666664</c:v>
                </c:pt>
                <c:pt idx="1904">
                  <c:v>40908.5625</c:v>
                </c:pt>
                <c:pt idx="1905">
                  <c:v>40908.583333333336</c:v>
                </c:pt>
                <c:pt idx="1906">
                  <c:v>40908.604166666664</c:v>
                </c:pt>
                <c:pt idx="1907">
                  <c:v>40908.625</c:v>
                </c:pt>
                <c:pt idx="1908">
                  <c:v>40908.645833333336</c:v>
                </c:pt>
                <c:pt idx="1909">
                  <c:v>40908.666666666664</c:v>
                </c:pt>
                <c:pt idx="1910">
                  <c:v>40908.6875</c:v>
                </c:pt>
                <c:pt idx="1911">
                  <c:v>40908.708333333336</c:v>
                </c:pt>
                <c:pt idx="1912">
                  <c:v>40908.729166666664</c:v>
                </c:pt>
                <c:pt idx="1913">
                  <c:v>40908.75</c:v>
                </c:pt>
                <c:pt idx="1914">
                  <c:v>40908.770833333336</c:v>
                </c:pt>
                <c:pt idx="1915">
                  <c:v>40908.791666666664</c:v>
                </c:pt>
                <c:pt idx="1916">
                  <c:v>40908.8125</c:v>
                </c:pt>
                <c:pt idx="1917">
                  <c:v>40908.833333333336</c:v>
                </c:pt>
                <c:pt idx="1918">
                  <c:v>40908.854166666664</c:v>
                </c:pt>
                <c:pt idx="1919">
                  <c:v>40908.875</c:v>
                </c:pt>
                <c:pt idx="1920">
                  <c:v>40908.895833333336</c:v>
                </c:pt>
                <c:pt idx="1921">
                  <c:v>40908.916666666664</c:v>
                </c:pt>
                <c:pt idx="1922">
                  <c:v>40908.9375</c:v>
                </c:pt>
                <c:pt idx="1923">
                  <c:v>40908.958333333336</c:v>
                </c:pt>
                <c:pt idx="1924">
                  <c:v>40908.979166666664</c:v>
                </c:pt>
                <c:pt idx="1925">
                  <c:v>40909</c:v>
                </c:pt>
                <c:pt idx="1926">
                  <c:v>40909.020833333336</c:v>
                </c:pt>
                <c:pt idx="1927">
                  <c:v>40909.041666666664</c:v>
                </c:pt>
                <c:pt idx="1928">
                  <c:v>40909.0625</c:v>
                </c:pt>
                <c:pt idx="1929">
                  <c:v>40909.083333333336</c:v>
                </c:pt>
                <c:pt idx="1930">
                  <c:v>40909.104166666664</c:v>
                </c:pt>
                <c:pt idx="1931">
                  <c:v>40909.125</c:v>
                </c:pt>
                <c:pt idx="1932">
                  <c:v>40909.145833333336</c:v>
                </c:pt>
                <c:pt idx="1933">
                  <c:v>40909.166666666664</c:v>
                </c:pt>
                <c:pt idx="1934">
                  <c:v>40909.1875</c:v>
                </c:pt>
                <c:pt idx="1935">
                  <c:v>40909.208333333336</c:v>
                </c:pt>
                <c:pt idx="1936">
                  <c:v>40909.229166666664</c:v>
                </c:pt>
                <c:pt idx="1937">
                  <c:v>40909.25</c:v>
                </c:pt>
                <c:pt idx="1938">
                  <c:v>40909.270833333336</c:v>
                </c:pt>
                <c:pt idx="1939">
                  <c:v>40909.291666666664</c:v>
                </c:pt>
                <c:pt idx="1940">
                  <c:v>40909.3125</c:v>
                </c:pt>
                <c:pt idx="1941">
                  <c:v>40909.333333333336</c:v>
                </c:pt>
                <c:pt idx="1942">
                  <c:v>40909.354166666664</c:v>
                </c:pt>
                <c:pt idx="1943">
                  <c:v>40909.375</c:v>
                </c:pt>
                <c:pt idx="1944">
                  <c:v>40909.395833333336</c:v>
                </c:pt>
                <c:pt idx="1945">
                  <c:v>40909.416666666664</c:v>
                </c:pt>
                <c:pt idx="1946">
                  <c:v>40909.4375</c:v>
                </c:pt>
                <c:pt idx="1947">
                  <c:v>40909.458333333336</c:v>
                </c:pt>
                <c:pt idx="1948">
                  <c:v>40909.479166666664</c:v>
                </c:pt>
                <c:pt idx="1949">
                  <c:v>40909.5</c:v>
                </c:pt>
                <c:pt idx="1950">
                  <c:v>40909.520833333336</c:v>
                </c:pt>
                <c:pt idx="1951">
                  <c:v>40909.541666666664</c:v>
                </c:pt>
                <c:pt idx="1952">
                  <c:v>40909.5625</c:v>
                </c:pt>
                <c:pt idx="1953">
                  <c:v>40909.583333333336</c:v>
                </c:pt>
                <c:pt idx="1954">
                  <c:v>40909.604166666664</c:v>
                </c:pt>
                <c:pt idx="1955">
                  <c:v>40909.625</c:v>
                </c:pt>
                <c:pt idx="1956">
                  <c:v>40909.645833333336</c:v>
                </c:pt>
                <c:pt idx="1957">
                  <c:v>40909.666666666664</c:v>
                </c:pt>
                <c:pt idx="1958">
                  <c:v>40909.6875</c:v>
                </c:pt>
                <c:pt idx="1959">
                  <c:v>40909.708333333336</c:v>
                </c:pt>
                <c:pt idx="1960">
                  <c:v>40909.729166666664</c:v>
                </c:pt>
                <c:pt idx="1961">
                  <c:v>40909.75</c:v>
                </c:pt>
                <c:pt idx="1962">
                  <c:v>40909.770833333336</c:v>
                </c:pt>
                <c:pt idx="1963">
                  <c:v>40909.791666666664</c:v>
                </c:pt>
                <c:pt idx="1964">
                  <c:v>40909.8125</c:v>
                </c:pt>
                <c:pt idx="1965">
                  <c:v>40909.833333333336</c:v>
                </c:pt>
                <c:pt idx="1966">
                  <c:v>40909.854166666664</c:v>
                </c:pt>
                <c:pt idx="1967">
                  <c:v>40909.875</c:v>
                </c:pt>
                <c:pt idx="1968">
                  <c:v>40909.895833333336</c:v>
                </c:pt>
                <c:pt idx="1969">
                  <c:v>40909.916666666664</c:v>
                </c:pt>
                <c:pt idx="1970">
                  <c:v>40909.9375</c:v>
                </c:pt>
                <c:pt idx="1971">
                  <c:v>40909.958333333336</c:v>
                </c:pt>
                <c:pt idx="1972">
                  <c:v>40909.979166666664</c:v>
                </c:pt>
                <c:pt idx="1973">
                  <c:v>40910</c:v>
                </c:pt>
                <c:pt idx="1974">
                  <c:v>40910.020833333336</c:v>
                </c:pt>
                <c:pt idx="1975">
                  <c:v>40910.041666666664</c:v>
                </c:pt>
                <c:pt idx="1976">
                  <c:v>40910.0625</c:v>
                </c:pt>
                <c:pt idx="1977">
                  <c:v>40910.083333333336</c:v>
                </c:pt>
                <c:pt idx="1978">
                  <c:v>40910.104166666664</c:v>
                </c:pt>
                <c:pt idx="1979">
                  <c:v>40910.125</c:v>
                </c:pt>
                <c:pt idx="1980">
                  <c:v>40910.145833333336</c:v>
                </c:pt>
                <c:pt idx="1981">
                  <c:v>40910.166666666664</c:v>
                </c:pt>
                <c:pt idx="1982">
                  <c:v>40910.1875</c:v>
                </c:pt>
                <c:pt idx="1983">
                  <c:v>40910.208333333336</c:v>
                </c:pt>
                <c:pt idx="1984">
                  <c:v>40910.229166666664</c:v>
                </c:pt>
                <c:pt idx="1985">
                  <c:v>40910.25</c:v>
                </c:pt>
                <c:pt idx="1986">
                  <c:v>40910.270833333336</c:v>
                </c:pt>
                <c:pt idx="1987">
                  <c:v>40910.291666666664</c:v>
                </c:pt>
                <c:pt idx="1988">
                  <c:v>40910.3125</c:v>
                </c:pt>
                <c:pt idx="1989">
                  <c:v>40910.333333333336</c:v>
                </c:pt>
                <c:pt idx="1990">
                  <c:v>40910.354166666664</c:v>
                </c:pt>
                <c:pt idx="1991">
                  <c:v>40910.375</c:v>
                </c:pt>
                <c:pt idx="1992">
                  <c:v>40910.395833333336</c:v>
                </c:pt>
                <c:pt idx="1993">
                  <c:v>40910.416666666664</c:v>
                </c:pt>
                <c:pt idx="1994">
                  <c:v>40910.4375</c:v>
                </c:pt>
                <c:pt idx="1995">
                  <c:v>40910.458333333336</c:v>
                </c:pt>
                <c:pt idx="1996">
                  <c:v>40910.479166666664</c:v>
                </c:pt>
                <c:pt idx="1997">
                  <c:v>40910.5</c:v>
                </c:pt>
                <c:pt idx="1998">
                  <c:v>40910.520833333336</c:v>
                </c:pt>
                <c:pt idx="1999">
                  <c:v>40910.541666666664</c:v>
                </c:pt>
                <c:pt idx="2000">
                  <c:v>40910.5625</c:v>
                </c:pt>
                <c:pt idx="2001">
                  <c:v>40910.583333333336</c:v>
                </c:pt>
                <c:pt idx="2002">
                  <c:v>40910.604166666664</c:v>
                </c:pt>
                <c:pt idx="2003">
                  <c:v>40910.625</c:v>
                </c:pt>
                <c:pt idx="2004">
                  <c:v>40910.645833333336</c:v>
                </c:pt>
                <c:pt idx="2005">
                  <c:v>40910.666666666664</c:v>
                </c:pt>
                <c:pt idx="2006">
                  <c:v>40910.6875</c:v>
                </c:pt>
                <c:pt idx="2007">
                  <c:v>40910.708333333336</c:v>
                </c:pt>
                <c:pt idx="2008">
                  <c:v>40910.729166666664</c:v>
                </c:pt>
                <c:pt idx="2009">
                  <c:v>40910.75</c:v>
                </c:pt>
                <c:pt idx="2010">
                  <c:v>40910.770833333336</c:v>
                </c:pt>
                <c:pt idx="2011">
                  <c:v>40910.791666666664</c:v>
                </c:pt>
                <c:pt idx="2012">
                  <c:v>40910.8125</c:v>
                </c:pt>
                <c:pt idx="2013">
                  <c:v>40910.833333333336</c:v>
                </c:pt>
                <c:pt idx="2014">
                  <c:v>40910.854166666664</c:v>
                </c:pt>
                <c:pt idx="2015">
                  <c:v>40910.875</c:v>
                </c:pt>
                <c:pt idx="2016">
                  <c:v>40910.895833333336</c:v>
                </c:pt>
                <c:pt idx="2017">
                  <c:v>40910.916666666664</c:v>
                </c:pt>
                <c:pt idx="2018">
                  <c:v>40910.9375</c:v>
                </c:pt>
                <c:pt idx="2019">
                  <c:v>40910.958333333336</c:v>
                </c:pt>
                <c:pt idx="2020">
                  <c:v>40910.979166666664</c:v>
                </c:pt>
                <c:pt idx="2021">
                  <c:v>40911</c:v>
                </c:pt>
                <c:pt idx="2022">
                  <c:v>40911.020833333336</c:v>
                </c:pt>
                <c:pt idx="2023">
                  <c:v>40911.041666666664</c:v>
                </c:pt>
                <c:pt idx="2024">
                  <c:v>40911.0625</c:v>
                </c:pt>
                <c:pt idx="2025">
                  <c:v>40911.083333333336</c:v>
                </c:pt>
                <c:pt idx="2026">
                  <c:v>40911.104166666664</c:v>
                </c:pt>
                <c:pt idx="2027">
                  <c:v>40911.125</c:v>
                </c:pt>
                <c:pt idx="2028">
                  <c:v>40911.145833333336</c:v>
                </c:pt>
                <c:pt idx="2029">
                  <c:v>40911.166666666664</c:v>
                </c:pt>
                <c:pt idx="2030">
                  <c:v>40911.1875</c:v>
                </c:pt>
                <c:pt idx="2031">
                  <c:v>40911.208333333336</c:v>
                </c:pt>
                <c:pt idx="2032">
                  <c:v>40911.229166666664</c:v>
                </c:pt>
                <c:pt idx="2033">
                  <c:v>40911.25</c:v>
                </c:pt>
                <c:pt idx="2034">
                  <c:v>40911.270833333336</c:v>
                </c:pt>
                <c:pt idx="2035">
                  <c:v>40911.291666666664</c:v>
                </c:pt>
                <c:pt idx="2036">
                  <c:v>40911.3125</c:v>
                </c:pt>
                <c:pt idx="2037">
                  <c:v>40911.333333333336</c:v>
                </c:pt>
                <c:pt idx="2038">
                  <c:v>40911.354166666664</c:v>
                </c:pt>
                <c:pt idx="2039">
                  <c:v>40911.375</c:v>
                </c:pt>
                <c:pt idx="2040">
                  <c:v>40911.395833333336</c:v>
                </c:pt>
                <c:pt idx="2041">
                  <c:v>40911.416666666664</c:v>
                </c:pt>
                <c:pt idx="2042">
                  <c:v>40911.4375</c:v>
                </c:pt>
                <c:pt idx="2043">
                  <c:v>40911.458333333336</c:v>
                </c:pt>
                <c:pt idx="2044">
                  <c:v>40911.479166666664</c:v>
                </c:pt>
                <c:pt idx="2045">
                  <c:v>40911.5</c:v>
                </c:pt>
                <c:pt idx="2046">
                  <c:v>40911.520833333336</c:v>
                </c:pt>
                <c:pt idx="2047">
                  <c:v>40911.541666666664</c:v>
                </c:pt>
                <c:pt idx="2048">
                  <c:v>40911.5625</c:v>
                </c:pt>
                <c:pt idx="2049">
                  <c:v>40911.583333333336</c:v>
                </c:pt>
                <c:pt idx="2050">
                  <c:v>40911.604166666664</c:v>
                </c:pt>
                <c:pt idx="2051">
                  <c:v>40911.625</c:v>
                </c:pt>
                <c:pt idx="2052">
                  <c:v>40911.645833333336</c:v>
                </c:pt>
                <c:pt idx="2053">
                  <c:v>40911.666666666664</c:v>
                </c:pt>
                <c:pt idx="2054">
                  <c:v>40911.6875</c:v>
                </c:pt>
                <c:pt idx="2055">
                  <c:v>40911.708333333336</c:v>
                </c:pt>
                <c:pt idx="2056">
                  <c:v>40911.729166666664</c:v>
                </c:pt>
                <c:pt idx="2057">
                  <c:v>40911.75</c:v>
                </c:pt>
                <c:pt idx="2058">
                  <c:v>40911.770833333336</c:v>
                </c:pt>
                <c:pt idx="2059">
                  <c:v>40911.791666666664</c:v>
                </c:pt>
                <c:pt idx="2060">
                  <c:v>40911.8125</c:v>
                </c:pt>
                <c:pt idx="2061">
                  <c:v>40911.833333333336</c:v>
                </c:pt>
                <c:pt idx="2062">
                  <c:v>40911.854166666664</c:v>
                </c:pt>
                <c:pt idx="2063">
                  <c:v>40911.875</c:v>
                </c:pt>
                <c:pt idx="2064">
                  <c:v>40911.895833333336</c:v>
                </c:pt>
                <c:pt idx="2065">
                  <c:v>40911.916666666664</c:v>
                </c:pt>
                <c:pt idx="2066">
                  <c:v>40911.9375</c:v>
                </c:pt>
                <c:pt idx="2067">
                  <c:v>40911.958333333336</c:v>
                </c:pt>
                <c:pt idx="2068">
                  <c:v>40911.979166666664</c:v>
                </c:pt>
                <c:pt idx="2069">
                  <c:v>40912</c:v>
                </c:pt>
                <c:pt idx="2070">
                  <c:v>40912.020833333336</c:v>
                </c:pt>
                <c:pt idx="2071">
                  <c:v>40912.041666666664</c:v>
                </c:pt>
                <c:pt idx="2072">
                  <c:v>40912.0625</c:v>
                </c:pt>
                <c:pt idx="2073">
                  <c:v>40912.083333333336</c:v>
                </c:pt>
                <c:pt idx="2074">
                  <c:v>40912.104166666664</c:v>
                </c:pt>
                <c:pt idx="2075">
                  <c:v>40912.125</c:v>
                </c:pt>
                <c:pt idx="2076">
                  <c:v>40912.145833333336</c:v>
                </c:pt>
                <c:pt idx="2077">
                  <c:v>40912.166666666664</c:v>
                </c:pt>
                <c:pt idx="2078">
                  <c:v>40912.1875</c:v>
                </c:pt>
                <c:pt idx="2079">
                  <c:v>40912.208333333336</c:v>
                </c:pt>
                <c:pt idx="2080">
                  <c:v>40912.229166666664</c:v>
                </c:pt>
                <c:pt idx="2081">
                  <c:v>40912.25</c:v>
                </c:pt>
                <c:pt idx="2082">
                  <c:v>40912.270833333336</c:v>
                </c:pt>
                <c:pt idx="2083">
                  <c:v>40912.291666666664</c:v>
                </c:pt>
                <c:pt idx="2084">
                  <c:v>40912.3125</c:v>
                </c:pt>
                <c:pt idx="2085">
                  <c:v>40912.333333333336</c:v>
                </c:pt>
                <c:pt idx="2086">
                  <c:v>40912.354166666664</c:v>
                </c:pt>
                <c:pt idx="2087">
                  <c:v>40912.375</c:v>
                </c:pt>
                <c:pt idx="2088">
                  <c:v>40912.395833333336</c:v>
                </c:pt>
                <c:pt idx="2089">
                  <c:v>40912.416666666664</c:v>
                </c:pt>
                <c:pt idx="2090">
                  <c:v>40912.4375</c:v>
                </c:pt>
                <c:pt idx="2091">
                  <c:v>40912.458333333336</c:v>
                </c:pt>
                <c:pt idx="2092">
                  <c:v>40912.479166666664</c:v>
                </c:pt>
                <c:pt idx="2093">
                  <c:v>40912.5</c:v>
                </c:pt>
                <c:pt idx="2094">
                  <c:v>40912.520833333336</c:v>
                </c:pt>
                <c:pt idx="2095">
                  <c:v>40912.541666666664</c:v>
                </c:pt>
                <c:pt idx="2096">
                  <c:v>40912.5625</c:v>
                </c:pt>
                <c:pt idx="2097">
                  <c:v>40912.583333333336</c:v>
                </c:pt>
                <c:pt idx="2098">
                  <c:v>40912.604166666664</c:v>
                </c:pt>
                <c:pt idx="2099">
                  <c:v>40912.625</c:v>
                </c:pt>
                <c:pt idx="2100">
                  <c:v>40912.645833333336</c:v>
                </c:pt>
                <c:pt idx="2101">
                  <c:v>40912.666666666664</c:v>
                </c:pt>
                <c:pt idx="2102">
                  <c:v>40912.6875</c:v>
                </c:pt>
                <c:pt idx="2103">
                  <c:v>40912.708333333336</c:v>
                </c:pt>
                <c:pt idx="2104">
                  <c:v>40912.729166666664</c:v>
                </c:pt>
                <c:pt idx="2105">
                  <c:v>40912.75</c:v>
                </c:pt>
                <c:pt idx="2106">
                  <c:v>40912.770833333336</c:v>
                </c:pt>
                <c:pt idx="2107">
                  <c:v>40912.791666666664</c:v>
                </c:pt>
                <c:pt idx="2108">
                  <c:v>40912.8125</c:v>
                </c:pt>
                <c:pt idx="2109">
                  <c:v>40912.833333333336</c:v>
                </c:pt>
                <c:pt idx="2110">
                  <c:v>40912.854166666664</c:v>
                </c:pt>
                <c:pt idx="2111">
                  <c:v>40912.875</c:v>
                </c:pt>
                <c:pt idx="2112">
                  <c:v>40912.895833333336</c:v>
                </c:pt>
                <c:pt idx="2113">
                  <c:v>40912.916666666664</c:v>
                </c:pt>
                <c:pt idx="2114">
                  <c:v>40912.9375</c:v>
                </c:pt>
                <c:pt idx="2115">
                  <c:v>40912.958333333336</c:v>
                </c:pt>
                <c:pt idx="2116">
                  <c:v>40912.979166666664</c:v>
                </c:pt>
                <c:pt idx="2117">
                  <c:v>40913</c:v>
                </c:pt>
                <c:pt idx="2118">
                  <c:v>40913.020833333336</c:v>
                </c:pt>
                <c:pt idx="2119">
                  <c:v>40913.041666666664</c:v>
                </c:pt>
                <c:pt idx="2120">
                  <c:v>40913.0625</c:v>
                </c:pt>
                <c:pt idx="2121">
                  <c:v>40913.083333333336</c:v>
                </c:pt>
                <c:pt idx="2122">
                  <c:v>40913.104166666664</c:v>
                </c:pt>
                <c:pt idx="2123">
                  <c:v>40913.125</c:v>
                </c:pt>
                <c:pt idx="2124">
                  <c:v>40913.145833333336</c:v>
                </c:pt>
                <c:pt idx="2125">
                  <c:v>40913.166666666664</c:v>
                </c:pt>
                <c:pt idx="2126">
                  <c:v>40913.1875</c:v>
                </c:pt>
                <c:pt idx="2127">
                  <c:v>40913.208333333336</c:v>
                </c:pt>
                <c:pt idx="2128">
                  <c:v>40913.229166666664</c:v>
                </c:pt>
                <c:pt idx="2129">
                  <c:v>40913.25</c:v>
                </c:pt>
                <c:pt idx="2130">
                  <c:v>40913.270833333336</c:v>
                </c:pt>
                <c:pt idx="2131">
                  <c:v>40913.291666666664</c:v>
                </c:pt>
                <c:pt idx="2132">
                  <c:v>40913.3125</c:v>
                </c:pt>
                <c:pt idx="2133">
                  <c:v>40913.333333333336</c:v>
                </c:pt>
                <c:pt idx="2134">
                  <c:v>40913.354166666664</c:v>
                </c:pt>
                <c:pt idx="2135">
                  <c:v>40913.375</c:v>
                </c:pt>
                <c:pt idx="2136">
                  <c:v>40913.395833333336</c:v>
                </c:pt>
                <c:pt idx="2137">
                  <c:v>40913.416666666664</c:v>
                </c:pt>
                <c:pt idx="2138">
                  <c:v>40913.4375</c:v>
                </c:pt>
                <c:pt idx="2139">
                  <c:v>40913.458333333336</c:v>
                </c:pt>
                <c:pt idx="2140">
                  <c:v>40913.479166666664</c:v>
                </c:pt>
                <c:pt idx="2141">
                  <c:v>40913.5</c:v>
                </c:pt>
                <c:pt idx="2142">
                  <c:v>40913.520833333336</c:v>
                </c:pt>
                <c:pt idx="2143">
                  <c:v>40913.541666666664</c:v>
                </c:pt>
                <c:pt idx="2144">
                  <c:v>40913.5625</c:v>
                </c:pt>
                <c:pt idx="2145">
                  <c:v>40913.583333333336</c:v>
                </c:pt>
                <c:pt idx="2146">
                  <c:v>40913.604166666664</c:v>
                </c:pt>
                <c:pt idx="2147">
                  <c:v>40913.625</c:v>
                </c:pt>
                <c:pt idx="2148">
                  <c:v>40913.645833333336</c:v>
                </c:pt>
                <c:pt idx="2149">
                  <c:v>40913.666666666664</c:v>
                </c:pt>
                <c:pt idx="2150">
                  <c:v>40913.6875</c:v>
                </c:pt>
                <c:pt idx="2151">
                  <c:v>40913.708333333336</c:v>
                </c:pt>
                <c:pt idx="2152">
                  <c:v>40913.729166666664</c:v>
                </c:pt>
                <c:pt idx="2153">
                  <c:v>40913.75</c:v>
                </c:pt>
                <c:pt idx="2154">
                  <c:v>40913.770833333336</c:v>
                </c:pt>
                <c:pt idx="2155">
                  <c:v>40913.791666666664</c:v>
                </c:pt>
                <c:pt idx="2156">
                  <c:v>40913.8125</c:v>
                </c:pt>
                <c:pt idx="2157">
                  <c:v>40913.833333333336</c:v>
                </c:pt>
                <c:pt idx="2158">
                  <c:v>40913.854166666664</c:v>
                </c:pt>
                <c:pt idx="2159">
                  <c:v>40913.875</c:v>
                </c:pt>
                <c:pt idx="2160">
                  <c:v>40913.895833333336</c:v>
                </c:pt>
                <c:pt idx="2161">
                  <c:v>40913.916666666664</c:v>
                </c:pt>
                <c:pt idx="2162">
                  <c:v>40913.9375</c:v>
                </c:pt>
                <c:pt idx="2163">
                  <c:v>40913.958333333336</c:v>
                </c:pt>
                <c:pt idx="2164">
                  <c:v>40913.979166666664</c:v>
                </c:pt>
                <c:pt idx="2165">
                  <c:v>40914</c:v>
                </c:pt>
                <c:pt idx="2166">
                  <c:v>40914.020833333336</c:v>
                </c:pt>
                <c:pt idx="2167">
                  <c:v>40914.041666666664</c:v>
                </c:pt>
                <c:pt idx="2168">
                  <c:v>40914.0625</c:v>
                </c:pt>
                <c:pt idx="2169">
                  <c:v>40914.083333333336</c:v>
                </c:pt>
                <c:pt idx="2170">
                  <c:v>40914.104166666664</c:v>
                </c:pt>
                <c:pt idx="2171">
                  <c:v>40914.125</c:v>
                </c:pt>
                <c:pt idx="2172">
                  <c:v>40914.145833333336</c:v>
                </c:pt>
                <c:pt idx="2173">
                  <c:v>40914.166666666664</c:v>
                </c:pt>
                <c:pt idx="2174">
                  <c:v>40914.1875</c:v>
                </c:pt>
                <c:pt idx="2175">
                  <c:v>40914.208333333336</c:v>
                </c:pt>
                <c:pt idx="2176">
                  <c:v>40914.229166666664</c:v>
                </c:pt>
                <c:pt idx="2177">
                  <c:v>40914.25</c:v>
                </c:pt>
                <c:pt idx="2178">
                  <c:v>40914.270833333336</c:v>
                </c:pt>
                <c:pt idx="2179">
                  <c:v>40914.291666666664</c:v>
                </c:pt>
                <c:pt idx="2180">
                  <c:v>40914.3125</c:v>
                </c:pt>
                <c:pt idx="2181">
                  <c:v>40914.333333333336</c:v>
                </c:pt>
                <c:pt idx="2182">
                  <c:v>40914.354166666664</c:v>
                </c:pt>
                <c:pt idx="2183">
                  <c:v>40914.375</c:v>
                </c:pt>
                <c:pt idx="2184">
                  <c:v>40914.395833333336</c:v>
                </c:pt>
                <c:pt idx="2185">
                  <c:v>40914.416666666664</c:v>
                </c:pt>
                <c:pt idx="2186">
                  <c:v>40914.4375</c:v>
                </c:pt>
                <c:pt idx="2187">
                  <c:v>40914.458333333336</c:v>
                </c:pt>
                <c:pt idx="2188">
                  <c:v>40914.479166666664</c:v>
                </c:pt>
                <c:pt idx="2189">
                  <c:v>40914.5</c:v>
                </c:pt>
                <c:pt idx="2190">
                  <c:v>40914.520833333336</c:v>
                </c:pt>
                <c:pt idx="2191">
                  <c:v>40914.541666666664</c:v>
                </c:pt>
                <c:pt idx="2192">
                  <c:v>40914.5625</c:v>
                </c:pt>
                <c:pt idx="2193">
                  <c:v>40914.583333333336</c:v>
                </c:pt>
                <c:pt idx="2194">
                  <c:v>40914.604166666664</c:v>
                </c:pt>
                <c:pt idx="2195">
                  <c:v>40914.625</c:v>
                </c:pt>
                <c:pt idx="2196">
                  <c:v>40914.645833333336</c:v>
                </c:pt>
                <c:pt idx="2197">
                  <c:v>40914.666666666664</c:v>
                </c:pt>
                <c:pt idx="2198">
                  <c:v>40914.6875</c:v>
                </c:pt>
                <c:pt idx="2199">
                  <c:v>40914.708333333336</c:v>
                </c:pt>
                <c:pt idx="2200">
                  <c:v>40914.729166666664</c:v>
                </c:pt>
                <c:pt idx="2201">
                  <c:v>40914.75</c:v>
                </c:pt>
                <c:pt idx="2202">
                  <c:v>40914.770833333336</c:v>
                </c:pt>
                <c:pt idx="2203">
                  <c:v>40914.791666666664</c:v>
                </c:pt>
                <c:pt idx="2204">
                  <c:v>40914.8125</c:v>
                </c:pt>
                <c:pt idx="2205">
                  <c:v>40914.833333333336</c:v>
                </c:pt>
                <c:pt idx="2206">
                  <c:v>40914.854166666664</c:v>
                </c:pt>
                <c:pt idx="2207">
                  <c:v>40914.875</c:v>
                </c:pt>
                <c:pt idx="2208">
                  <c:v>40914.895833333336</c:v>
                </c:pt>
                <c:pt idx="2209">
                  <c:v>40914.916666666664</c:v>
                </c:pt>
                <c:pt idx="2210">
                  <c:v>40914.9375</c:v>
                </c:pt>
                <c:pt idx="2211">
                  <c:v>40914.958333333336</c:v>
                </c:pt>
                <c:pt idx="2212">
                  <c:v>40914.979166666664</c:v>
                </c:pt>
                <c:pt idx="2213">
                  <c:v>40915</c:v>
                </c:pt>
                <c:pt idx="2214">
                  <c:v>40915.020833333336</c:v>
                </c:pt>
                <c:pt idx="2215">
                  <c:v>40915.041666666664</c:v>
                </c:pt>
                <c:pt idx="2216">
                  <c:v>40915.0625</c:v>
                </c:pt>
                <c:pt idx="2217">
                  <c:v>40915.083333333336</c:v>
                </c:pt>
                <c:pt idx="2218">
                  <c:v>40915.104166666664</c:v>
                </c:pt>
                <c:pt idx="2219">
                  <c:v>40915.125</c:v>
                </c:pt>
                <c:pt idx="2220">
                  <c:v>40915.145833333336</c:v>
                </c:pt>
                <c:pt idx="2221">
                  <c:v>40915.166666666664</c:v>
                </c:pt>
                <c:pt idx="2222">
                  <c:v>40915.1875</c:v>
                </c:pt>
                <c:pt idx="2223">
                  <c:v>40915.208333333336</c:v>
                </c:pt>
                <c:pt idx="2224">
                  <c:v>40915.229166666664</c:v>
                </c:pt>
                <c:pt idx="2225">
                  <c:v>40915.25</c:v>
                </c:pt>
                <c:pt idx="2226">
                  <c:v>40915.270833333336</c:v>
                </c:pt>
                <c:pt idx="2227">
                  <c:v>40915.291666666664</c:v>
                </c:pt>
                <c:pt idx="2228">
                  <c:v>40915.3125</c:v>
                </c:pt>
                <c:pt idx="2229">
                  <c:v>40915.333333333336</c:v>
                </c:pt>
                <c:pt idx="2230">
                  <c:v>40915.354166666664</c:v>
                </c:pt>
                <c:pt idx="2231">
                  <c:v>40915.375</c:v>
                </c:pt>
                <c:pt idx="2232">
                  <c:v>40915.395833333336</c:v>
                </c:pt>
                <c:pt idx="2233">
                  <c:v>40915.416666666664</c:v>
                </c:pt>
                <c:pt idx="2234">
                  <c:v>40915.4375</c:v>
                </c:pt>
                <c:pt idx="2235">
                  <c:v>40915.458333333336</c:v>
                </c:pt>
                <c:pt idx="2236">
                  <c:v>40915.479166666664</c:v>
                </c:pt>
                <c:pt idx="2237">
                  <c:v>40915.5</c:v>
                </c:pt>
                <c:pt idx="2238">
                  <c:v>40915.520833333336</c:v>
                </c:pt>
                <c:pt idx="2239">
                  <c:v>40915.541666666664</c:v>
                </c:pt>
                <c:pt idx="2240">
                  <c:v>40915.5625</c:v>
                </c:pt>
                <c:pt idx="2241">
                  <c:v>40915.583333333336</c:v>
                </c:pt>
                <c:pt idx="2242">
                  <c:v>40915.604166666664</c:v>
                </c:pt>
                <c:pt idx="2243">
                  <c:v>40915.625</c:v>
                </c:pt>
                <c:pt idx="2244">
                  <c:v>40915.645833333336</c:v>
                </c:pt>
                <c:pt idx="2245">
                  <c:v>40915.666666666664</c:v>
                </c:pt>
                <c:pt idx="2246">
                  <c:v>40915.6875</c:v>
                </c:pt>
                <c:pt idx="2247">
                  <c:v>40915.708333333336</c:v>
                </c:pt>
                <c:pt idx="2248">
                  <c:v>40915.729166666664</c:v>
                </c:pt>
                <c:pt idx="2249">
                  <c:v>40915.75</c:v>
                </c:pt>
                <c:pt idx="2250">
                  <c:v>40915.770833333336</c:v>
                </c:pt>
                <c:pt idx="2251">
                  <c:v>40915.791666666664</c:v>
                </c:pt>
                <c:pt idx="2252">
                  <c:v>40915.8125</c:v>
                </c:pt>
                <c:pt idx="2253">
                  <c:v>40915.833333333336</c:v>
                </c:pt>
                <c:pt idx="2254">
                  <c:v>40915.854166666664</c:v>
                </c:pt>
                <c:pt idx="2255">
                  <c:v>40915.875</c:v>
                </c:pt>
                <c:pt idx="2256">
                  <c:v>40915.895833333336</c:v>
                </c:pt>
                <c:pt idx="2257">
                  <c:v>40915.916666666664</c:v>
                </c:pt>
                <c:pt idx="2258">
                  <c:v>40915.9375</c:v>
                </c:pt>
                <c:pt idx="2259">
                  <c:v>40915.958333333336</c:v>
                </c:pt>
                <c:pt idx="2260">
                  <c:v>40915.979166666664</c:v>
                </c:pt>
                <c:pt idx="2261">
                  <c:v>40916</c:v>
                </c:pt>
                <c:pt idx="2262">
                  <c:v>40916.020833333336</c:v>
                </c:pt>
                <c:pt idx="2263">
                  <c:v>40916.041666666664</c:v>
                </c:pt>
                <c:pt idx="2264">
                  <c:v>40916.0625</c:v>
                </c:pt>
                <c:pt idx="2265">
                  <c:v>40916.083333333336</c:v>
                </c:pt>
                <c:pt idx="2266">
                  <c:v>40916.104166666664</c:v>
                </c:pt>
                <c:pt idx="2267">
                  <c:v>40916.125</c:v>
                </c:pt>
                <c:pt idx="2268">
                  <c:v>40916.145833333336</c:v>
                </c:pt>
                <c:pt idx="2269">
                  <c:v>40916.166666666664</c:v>
                </c:pt>
                <c:pt idx="2270">
                  <c:v>40916.1875</c:v>
                </c:pt>
                <c:pt idx="2271">
                  <c:v>40916.208333333336</c:v>
                </c:pt>
                <c:pt idx="2272">
                  <c:v>40916.229166666664</c:v>
                </c:pt>
                <c:pt idx="2273">
                  <c:v>40916.25</c:v>
                </c:pt>
                <c:pt idx="2274">
                  <c:v>40916.270833333336</c:v>
                </c:pt>
                <c:pt idx="2275">
                  <c:v>40916.291666666664</c:v>
                </c:pt>
                <c:pt idx="2276">
                  <c:v>40916.3125</c:v>
                </c:pt>
                <c:pt idx="2277">
                  <c:v>40916.333333333336</c:v>
                </c:pt>
                <c:pt idx="2278">
                  <c:v>40916.354166666664</c:v>
                </c:pt>
                <c:pt idx="2279">
                  <c:v>40916.375</c:v>
                </c:pt>
                <c:pt idx="2280">
                  <c:v>40916.395833333336</c:v>
                </c:pt>
                <c:pt idx="2281">
                  <c:v>40916.416666666664</c:v>
                </c:pt>
                <c:pt idx="2282">
                  <c:v>40916.4375</c:v>
                </c:pt>
                <c:pt idx="2283">
                  <c:v>40916.458333333336</c:v>
                </c:pt>
                <c:pt idx="2284">
                  <c:v>40916.479166666664</c:v>
                </c:pt>
                <c:pt idx="2285">
                  <c:v>40916.5</c:v>
                </c:pt>
                <c:pt idx="2286">
                  <c:v>40916.520833333336</c:v>
                </c:pt>
                <c:pt idx="2287">
                  <c:v>40916.541666666664</c:v>
                </c:pt>
                <c:pt idx="2288">
                  <c:v>40916.5625</c:v>
                </c:pt>
                <c:pt idx="2289">
                  <c:v>40916.583333333336</c:v>
                </c:pt>
                <c:pt idx="2290">
                  <c:v>40916.604166666664</c:v>
                </c:pt>
                <c:pt idx="2291">
                  <c:v>40916.625</c:v>
                </c:pt>
                <c:pt idx="2292">
                  <c:v>40916.645833333336</c:v>
                </c:pt>
                <c:pt idx="2293">
                  <c:v>40916.666666666664</c:v>
                </c:pt>
                <c:pt idx="2294">
                  <c:v>40916.6875</c:v>
                </c:pt>
                <c:pt idx="2295">
                  <c:v>40916.708333333336</c:v>
                </c:pt>
                <c:pt idx="2296">
                  <c:v>40916.729166666664</c:v>
                </c:pt>
                <c:pt idx="2297">
                  <c:v>40916.75</c:v>
                </c:pt>
                <c:pt idx="2298">
                  <c:v>40916.770833333336</c:v>
                </c:pt>
                <c:pt idx="2299">
                  <c:v>40916.791666666664</c:v>
                </c:pt>
                <c:pt idx="2300">
                  <c:v>40916.8125</c:v>
                </c:pt>
                <c:pt idx="2301">
                  <c:v>40916.833333333336</c:v>
                </c:pt>
                <c:pt idx="2302">
                  <c:v>40916.854166666664</c:v>
                </c:pt>
                <c:pt idx="2303">
                  <c:v>40916.875</c:v>
                </c:pt>
                <c:pt idx="2304">
                  <c:v>40916.895833333336</c:v>
                </c:pt>
                <c:pt idx="2305">
                  <c:v>40916.916666666664</c:v>
                </c:pt>
                <c:pt idx="2306">
                  <c:v>40916.9375</c:v>
                </c:pt>
                <c:pt idx="2307">
                  <c:v>40916.958333333336</c:v>
                </c:pt>
                <c:pt idx="2308">
                  <c:v>40916.979166666664</c:v>
                </c:pt>
                <c:pt idx="2309">
                  <c:v>40917</c:v>
                </c:pt>
                <c:pt idx="2310">
                  <c:v>40917.020833333336</c:v>
                </c:pt>
                <c:pt idx="2311">
                  <c:v>40917.041666666664</c:v>
                </c:pt>
                <c:pt idx="2312">
                  <c:v>40917.0625</c:v>
                </c:pt>
                <c:pt idx="2313">
                  <c:v>40917.083333333336</c:v>
                </c:pt>
                <c:pt idx="2314">
                  <c:v>40917.104166666664</c:v>
                </c:pt>
                <c:pt idx="2315">
                  <c:v>40917.125</c:v>
                </c:pt>
                <c:pt idx="2316">
                  <c:v>40917.145833333336</c:v>
                </c:pt>
                <c:pt idx="2317">
                  <c:v>40917.166666666664</c:v>
                </c:pt>
                <c:pt idx="2318">
                  <c:v>40917.1875</c:v>
                </c:pt>
                <c:pt idx="2319">
                  <c:v>40917.208333333336</c:v>
                </c:pt>
                <c:pt idx="2320">
                  <c:v>40917.229166666664</c:v>
                </c:pt>
                <c:pt idx="2321">
                  <c:v>40917.25</c:v>
                </c:pt>
                <c:pt idx="2322">
                  <c:v>40917.270833333336</c:v>
                </c:pt>
                <c:pt idx="2323">
                  <c:v>40917.291666666664</c:v>
                </c:pt>
                <c:pt idx="2324">
                  <c:v>40917.3125</c:v>
                </c:pt>
                <c:pt idx="2325">
                  <c:v>40917.333333333336</c:v>
                </c:pt>
                <c:pt idx="2326">
                  <c:v>40917.354166666664</c:v>
                </c:pt>
                <c:pt idx="2327">
                  <c:v>40917.375</c:v>
                </c:pt>
                <c:pt idx="2328">
                  <c:v>40917.395833333336</c:v>
                </c:pt>
                <c:pt idx="2329">
                  <c:v>40917.416666666664</c:v>
                </c:pt>
                <c:pt idx="2330">
                  <c:v>40917.4375</c:v>
                </c:pt>
                <c:pt idx="2331">
                  <c:v>40917.458333333336</c:v>
                </c:pt>
                <c:pt idx="2332">
                  <c:v>40917.479166666664</c:v>
                </c:pt>
                <c:pt idx="2333">
                  <c:v>40917.5</c:v>
                </c:pt>
                <c:pt idx="2334">
                  <c:v>40917.520833333336</c:v>
                </c:pt>
                <c:pt idx="2335">
                  <c:v>40917.541666666664</c:v>
                </c:pt>
                <c:pt idx="2336">
                  <c:v>40917.5625</c:v>
                </c:pt>
                <c:pt idx="2337">
                  <c:v>40917.583333333336</c:v>
                </c:pt>
                <c:pt idx="2338">
                  <c:v>40917.604166666664</c:v>
                </c:pt>
                <c:pt idx="2339">
                  <c:v>40917.625</c:v>
                </c:pt>
                <c:pt idx="2340">
                  <c:v>40917.645833333336</c:v>
                </c:pt>
                <c:pt idx="2341">
                  <c:v>40917.666666666664</c:v>
                </c:pt>
                <c:pt idx="2342">
                  <c:v>40917.6875</c:v>
                </c:pt>
                <c:pt idx="2343">
                  <c:v>40917.708333333336</c:v>
                </c:pt>
                <c:pt idx="2344">
                  <c:v>40917.729166666664</c:v>
                </c:pt>
                <c:pt idx="2345">
                  <c:v>40917.75</c:v>
                </c:pt>
                <c:pt idx="2346">
                  <c:v>40917.770833333336</c:v>
                </c:pt>
                <c:pt idx="2347">
                  <c:v>40917.791666666664</c:v>
                </c:pt>
                <c:pt idx="2348">
                  <c:v>40917.8125</c:v>
                </c:pt>
                <c:pt idx="2349">
                  <c:v>40917.833333333336</c:v>
                </c:pt>
                <c:pt idx="2350">
                  <c:v>40917.854166666664</c:v>
                </c:pt>
                <c:pt idx="2351">
                  <c:v>40917.875</c:v>
                </c:pt>
                <c:pt idx="2352">
                  <c:v>40917.895833333336</c:v>
                </c:pt>
                <c:pt idx="2353">
                  <c:v>40917.916666666664</c:v>
                </c:pt>
                <c:pt idx="2354">
                  <c:v>40917.9375</c:v>
                </c:pt>
                <c:pt idx="2355">
                  <c:v>40917.958333333336</c:v>
                </c:pt>
                <c:pt idx="2356">
                  <c:v>40917.979166666664</c:v>
                </c:pt>
                <c:pt idx="2357">
                  <c:v>40918</c:v>
                </c:pt>
                <c:pt idx="2358">
                  <c:v>40918.020833333336</c:v>
                </c:pt>
                <c:pt idx="2359">
                  <c:v>40918.041666666664</c:v>
                </c:pt>
                <c:pt idx="2360">
                  <c:v>40918.0625</c:v>
                </c:pt>
                <c:pt idx="2361">
                  <c:v>40918.083333333336</c:v>
                </c:pt>
                <c:pt idx="2362">
                  <c:v>40918.104166666664</c:v>
                </c:pt>
                <c:pt idx="2363">
                  <c:v>40918.125</c:v>
                </c:pt>
                <c:pt idx="2364">
                  <c:v>40918.145833333336</c:v>
                </c:pt>
                <c:pt idx="2365">
                  <c:v>40918.166666666664</c:v>
                </c:pt>
                <c:pt idx="2366">
                  <c:v>40918.1875</c:v>
                </c:pt>
                <c:pt idx="2367">
                  <c:v>40918.208333333336</c:v>
                </c:pt>
                <c:pt idx="2368">
                  <c:v>40918.229166666664</c:v>
                </c:pt>
                <c:pt idx="2369">
                  <c:v>40918.25</c:v>
                </c:pt>
                <c:pt idx="2370">
                  <c:v>40918.270833333336</c:v>
                </c:pt>
                <c:pt idx="2371">
                  <c:v>40918.291666666664</c:v>
                </c:pt>
                <c:pt idx="2372">
                  <c:v>40918.3125</c:v>
                </c:pt>
                <c:pt idx="2373">
                  <c:v>40918.333333333336</c:v>
                </c:pt>
                <c:pt idx="2374">
                  <c:v>40918.354166666664</c:v>
                </c:pt>
                <c:pt idx="2375">
                  <c:v>40918.375</c:v>
                </c:pt>
                <c:pt idx="2376">
                  <c:v>40918.395833333336</c:v>
                </c:pt>
                <c:pt idx="2377">
                  <c:v>40918.416666666664</c:v>
                </c:pt>
                <c:pt idx="2378">
                  <c:v>40918.4375</c:v>
                </c:pt>
                <c:pt idx="2379">
                  <c:v>40918.458333333336</c:v>
                </c:pt>
                <c:pt idx="2380">
                  <c:v>40918.479166666664</c:v>
                </c:pt>
                <c:pt idx="2381">
                  <c:v>40918.5</c:v>
                </c:pt>
                <c:pt idx="2382">
                  <c:v>40918.520833333336</c:v>
                </c:pt>
                <c:pt idx="2383">
                  <c:v>40918.541666666664</c:v>
                </c:pt>
                <c:pt idx="2384">
                  <c:v>40918.5625</c:v>
                </c:pt>
                <c:pt idx="2385">
                  <c:v>40918.583333333336</c:v>
                </c:pt>
                <c:pt idx="2386">
                  <c:v>40918.604166666664</c:v>
                </c:pt>
                <c:pt idx="2387">
                  <c:v>40918.625</c:v>
                </c:pt>
                <c:pt idx="2388">
                  <c:v>40918.645833333336</c:v>
                </c:pt>
                <c:pt idx="2389">
                  <c:v>40918.666666666664</c:v>
                </c:pt>
                <c:pt idx="2390">
                  <c:v>40918.6875</c:v>
                </c:pt>
                <c:pt idx="2391">
                  <c:v>40918.708333333336</c:v>
                </c:pt>
                <c:pt idx="2392">
                  <c:v>40918.729166666664</c:v>
                </c:pt>
                <c:pt idx="2393">
                  <c:v>40918.75</c:v>
                </c:pt>
                <c:pt idx="2394">
                  <c:v>40918.770833333336</c:v>
                </c:pt>
                <c:pt idx="2395">
                  <c:v>40918.791666666664</c:v>
                </c:pt>
                <c:pt idx="2396">
                  <c:v>40918.8125</c:v>
                </c:pt>
                <c:pt idx="2397">
                  <c:v>40918.833333333336</c:v>
                </c:pt>
                <c:pt idx="2398">
                  <c:v>40918.854166666664</c:v>
                </c:pt>
                <c:pt idx="2399">
                  <c:v>40918.875</c:v>
                </c:pt>
                <c:pt idx="2400">
                  <c:v>40918.895833333336</c:v>
                </c:pt>
                <c:pt idx="2401">
                  <c:v>40918.916666666664</c:v>
                </c:pt>
                <c:pt idx="2402">
                  <c:v>40918.9375</c:v>
                </c:pt>
                <c:pt idx="2403">
                  <c:v>40918.958333333336</c:v>
                </c:pt>
                <c:pt idx="2404">
                  <c:v>40918.979166666664</c:v>
                </c:pt>
                <c:pt idx="2405">
                  <c:v>40919</c:v>
                </c:pt>
                <c:pt idx="2406">
                  <c:v>40919.020833333336</c:v>
                </c:pt>
                <c:pt idx="2407">
                  <c:v>40919.041666666664</c:v>
                </c:pt>
                <c:pt idx="2408">
                  <c:v>40919.0625</c:v>
                </c:pt>
                <c:pt idx="2409">
                  <c:v>40919.083333333336</c:v>
                </c:pt>
                <c:pt idx="2410">
                  <c:v>40919.104166666664</c:v>
                </c:pt>
                <c:pt idx="2411">
                  <c:v>40919.125</c:v>
                </c:pt>
                <c:pt idx="2412">
                  <c:v>40919.145833333336</c:v>
                </c:pt>
                <c:pt idx="2413">
                  <c:v>40919.166666666664</c:v>
                </c:pt>
                <c:pt idx="2414">
                  <c:v>40919.1875</c:v>
                </c:pt>
                <c:pt idx="2415">
                  <c:v>40919.208333333336</c:v>
                </c:pt>
                <c:pt idx="2416">
                  <c:v>40919.229166666664</c:v>
                </c:pt>
                <c:pt idx="2417">
                  <c:v>40919.25</c:v>
                </c:pt>
                <c:pt idx="2418">
                  <c:v>40919.270833333336</c:v>
                </c:pt>
                <c:pt idx="2419">
                  <c:v>40919.291666666664</c:v>
                </c:pt>
                <c:pt idx="2420">
                  <c:v>40919.3125</c:v>
                </c:pt>
                <c:pt idx="2421">
                  <c:v>40919.333333333336</c:v>
                </c:pt>
                <c:pt idx="2422">
                  <c:v>40919.354166666664</c:v>
                </c:pt>
                <c:pt idx="2423">
                  <c:v>40919.375</c:v>
                </c:pt>
                <c:pt idx="2424">
                  <c:v>40919.395833333336</c:v>
                </c:pt>
                <c:pt idx="2425">
                  <c:v>40919.416666666664</c:v>
                </c:pt>
                <c:pt idx="2426">
                  <c:v>40919.4375</c:v>
                </c:pt>
                <c:pt idx="2427">
                  <c:v>40919.458333333336</c:v>
                </c:pt>
                <c:pt idx="2428">
                  <c:v>40919.479166666664</c:v>
                </c:pt>
                <c:pt idx="2429">
                  <c:v>40919.5</c:v>
                </c:pt>
                <c:pt idx="2430">
                  <c:v>40919.520833333336</c:v>
                </c:pt>
                <c:pt idx="2431">
                  <c:v>40919.541666666664</c:v>
                </c:pt>
                <c:pt idx="2432">
                  <c:v>40919.5625</c:v>
                </c:pt>
                <c:pt idx="2433">
                  <c:v>40919.583333333336</c:v>
                </c:pt>
                <c:pt idx="2434">
                  <c:v>40919.604166666664</c:v>
                </c:pt>
                <c:pt idx="2435">
                  <c:v>40919.625</c:v>
                </c:pt>
                <c:pt idx="2436">
                  <c:v>40919.645833333336</c:v>
                </c:pt>
                <c:pt idx="2437">
                  <c:v>40919.666666666664</c:v>
                </c:pt>
                <c:pt idx="2438">
                  <c:v>40919.6875</c:v>
                </c:pt>
                <c:pt idx="2439">
                  <c:v>40919.708333333336</c:v>
                </c:pt>
                <c:pt idx="2440">
                  <c:v>40919.729166666664</c:v>
                </c:pt>
                <c:pt idx="2441">
                  <c:v>40919.75</c:v>
                </c:pt>
                <c:pt idx="2442">
                  <c:v>40919.770833333336</c:v>
                </c:pt>
                <c:pt idx="2443">
                  <c:v>40919.791666666664</c:v>
                </c:pt>
                <c:pt idx="2444">
                  <c:v>40919.8125</c:v>
                </c:pt>
                <c:pt idx="2445">
                  <c:v>40919.833333333336</c:v>
                </c:pt>
                <c:pt idx="2446">
                  <c:v>40919.854166666664</c:v>
                </c:pt>
                <c:pt idx="2447">
                  <c:v>40919.875</c:v>
                </c:pt>
                <c:pt idx="2448">
                  <c:v>40919.895833333336</c:v>
                </c:pt>
                <c:pt idx="2449">
                  <c:v>40919.916666666664</c:v>
                </c:pt>
                <c:pt idx="2450">
                  <c:v>40919.9375</c:v>
                </c:pt>
                <c:pt idx="2451">
                  <c:v>40919.958333333336</c:v>
                </c:pt>
                <c:pt idx="2452">
                  <c:v>40919.979166666664</c:v>
                </c:pt>
                <c:pt idx="2453">
                  <c:v>40920</c:v>
                </c:pt>
                <c:pt idx="2454">
                  <c:v>40920.020833333336</c:v>
                </c:pt>
                <c:pt idx="2455">
                  <c:v>40920.041666666664</c:v>
                </c:pt>
                <c:pt idx="2456">
                  <c:v>40920.0625</c:v>
                </c:pt>
                <c:pt idx="2457">
                  <c:v>40920.083333333336</c:v>
                </c:pt>
                <c:pt idx="2458">
                  <c:v>40920.104166666664</c:v>
                </c:pt>
                <c:pt idx="2459">
                  <c:v>40920.125</c:v>
                </c:pt>
                <c:pt idx="2460">
                  <c:v>40920.145833333336</c:v>
                </c:pt>
                <c:pt idx="2461">
                  <c:v>40920.166666666664</c:v>
                </c:pt>
                <c:pt idx="2462">
                  <c:v>40920.1875</c:v>
                </c:pt>
                <c:pt idx="2463">
                  <c:v>40920.208333333336</c:v>
                </c:pt>
                <c:pt idx="2464">
                  <c:v>40920.229166666664</c:v>
                </c:pt>
                <c:pt idx="2465">
                  <c:v>40920.25</c:v>
                </c:pt>
                <c:pt idx="2466">
                  <c:v>40920.270833333336</c:v>
                </c:pt>
                <c:pt idx="2467">
                  <c:v>40920.291666666664</c:v>
                </c:pt>
                <c:pt idx="2468">
                  <c:v>40920.3125</c:v>
                </c:pt>
                <c:pt idx="2469">
                  <c:v>40920.333333333336</c:v>
                </c:pt>
                <c:pt idx="2470">
                  <c:v>40920.354166666664</c:v>
                </c:pt>
                <c:pt idx="2471">
                  <c:v>40920.375</c:v>
                </c:pt>
                <c:pt idx="2472">
                  <c:v>40920.395833333336</c:v>
                </c:pt>
                <c:pt idx="2473">
                  <c:v>40920.416666666664</c:v>
                </c:pt>
                <c:pt idx="2474">
                  <c:v>40920.4375</c:v>
                </c:pt>
                <c:pt idx="2475">
                  <c:v>40920.458333333336</c:v>
                </c:pt>
                <c:pt idx="2476">
                  <c:v>40920.479166666664</c:v>
                </c:pt>
                <c:pt idx="2477">
                  <c:v>40920.5</c:v>
                </c:pt>
                <c:pt idx="2478">
                  <c:v>40920.520833333336</c:v>
                </c:pt>
                <c:pt idx="2479">
                  <c:v>40920.541666666664</c:v>
                </c:pt>
                <c:pt idx="2480">
                  <c:v>40920.5625</c:v>
                </c:pt>
                <c:pt idx="2481">
                  <c:v>40920.583333333336</c:v>
                </c:pt>
                <c:pt idx="2482">
                  <c:v>40920.604166666664</c:v>
                </c:pt>
                <c:pt idx="2483">
                  <c:v>40920.625</c:v>
                </c:pt>
                <c:pt idx="2484">
                  <c:v>40920.645833333336</c:v>
                </c:pt>
                <c:pt idx="2485">
                  <c:v>40920.666666666664</c:v>
                </c:pt>
                <c:pt idx="2486">
                  <c:v>40920.6875</c:v>
                </c:pt>
                <c:pt idx="2487">
                  <c:v>40920.708333333336</c:v>
                </c:pt>
                <c:pt idx="2488">
                  <c:v>40920.729166666664</c:v>
                </c:pt>
                <c:pt idx="2489">
                  <c:v>40920.75</c:v>
                </c:pt>
                <c:pt idx="2490">
                  <c:v>40920.770833333336</c:v>
                </c:pt>
                <c:pt idx="2491">
                  <c:v>40920.791666666664</c:v>
                </c:pt>
                <c:pt idx="2492">
                  <c:v>40920.8125</c:v>
                </c:pt>
                <c:pt idx="2493">
                  <c:v>40920.833333333336</c:v>
                </c:pt>
                <c:pt idx="2494">
                  <c:v>40920.854166666664</c:v>
                </c:pt>
                <c:pt idx="2495">
                  <c:v>40920.875</c:v>
                </c:pt>
                <c:pt idx="2496">
                  <c:v>40920.895833333336</c:v>
                </c:pt>
                <c:pt idx="2497">
                  <c:v>40920.916666666664</c:v>
                </c:pt>
                <c:pt idx="2498">
                  <c:v>40920.9375</c:v>
                </c:pt>
                <c:pt idx="2499">
                  <c:v>40920.958333333336</c:v>
                </c:pt>
                <c:pt idx="2500">
                  <c:v>40920.979166666664</c:v>
                </c:pt>
                <c:pt idx="2501">
                  <c:v>40921</c:v>
                </c:pt>
                <c:pt idx="2502">
                  <c:v>40921.020833333336</c:v>
                </c:pt>
                <c:pt idx="2503">
                  <c:v>40921.041666666664</c:v>
                </c:pt>
                <c:pt idx="2504">
                  <c:v>40921.0625</c:v>
                </c:pt>
                <c:pt idx="2505">
                  <c:v>40921.083333333336</c:v>
                </c:pt>
                <c:pt idx="2506">
                  <c:v>40921.104166666664</c:v>
                </c:pt>
                <c:pt idx="2507">
                  <c:v>40921.125</c:v>
                </c:pt>
                <c:pt idx="2508">
                  <c:v>40921.145833333336</c:v>
                </c:pt>
                <c:pt idx="2509">
                  <c:v>40921.166666666664</c:v>
                </c:pt>
                <c:pt idx="2510">
                  <c:v>40921.1875</c:v>
                </c:pt>
                <c:pt idx="2511">
                  <c:v>40921.208333333336</c:v>
                </c:pt>
                <c:pt idx="2512">
                  <c:v>40921.229166666664</c:v>
                </c:pt>
                <c:pt idx="2513">
                  <c:v>40921.25</c:v>
                </c:pt>
                <c:pt idx="2514">
                  <c:v>40921.270833333336</c:v>
                </c:pt>
                <c:pt idx="2515">
                  <c:v>40921.291666666664</c:v>
                </c:pt>
                <c:pt idx="2516">
                  <c:v>40921.3125</c:v>
                </c:pt>
                <c:pt idx="2517">
                  <c:v>40921.333333333336</c:v>
                </c:pt>
                <c:pt idx="2518">
                  <c:v>40921.354166666664</c:v>
                </c:pt>
                <c:pt idx="2519">
                  <c:v>40921.375</c:v>
                </c:pt>
                <c:pt idx="2520">
                  <c:v>40921.395833333336</c:v>
                </c:pt>
                <c:pt idx="2521">
                  <c:v>40921.416666666664</c:v>
                </c:pt>
                <c:pt idx="2522">
                  <c:v>40921.4375</c:v>
                </c:pt>
                <c:pt idx="2523">
                  <c:v>40921.458333333336</c:v>
                </c:pt>
                <c:pt idx="2524">
                  <c:v>40921.479166666664</c:v>
                </c:pt>
                <c:pt idx="2525">
                  <c:v>40921.5</c:v>
                </c:pt>
                <c:pt idx="2526">
                  <c:v>40921.520833333336</c:v>
                </c:pt>
                <c:pt idx="2527">
                  <c:v>40921.541666666664</c:v>
                </c:pt>
                <c:pt idx="2528">
                  <c:v>40921.5625</c:v>
                </c:pt>
                <c:pt idx="2529">
                  <c:v>40921.583333333336</c:v>
                </c:pt>
                <c:pt idx="2530">
                  <c:v>40921.604166666664</c:v>
                </c:pt>
                <c:pt idx="2531">
                  <c:v>40921.625</c:v>
                </c:pt>
                <c:pt idx="2532">
                  <c:v>40921.645833333336</c:v>
                </c:pt>
                <c:pt idx="2533">
                  <c:v>40921.666666666664</c:v>
                </c:pt>
                <c:pt idx="2534">
                  <c:v>40921.6875</c:v>
                </c:pt>
                <c:pt idx="2535">
                  <c:v>40921.708333333336</c:v>
                </c:pt>
                <c:pt idx="2536">
                  <c:v>40921.729166666664</c:v>
                </c:pt>
                <c:pt idx="2537">
                  <c:v>40921.75</c:v>
                </c:pt>
                <c:pt idx="2538">
                  <c:v>40921.770833333336</c:v>
                </c:pt>
                <c:pt idx="2539">
                  <c:v>40921.791666666664</c:v>
                </c:pt>
                <c:pt idx="2540">
                  <c:v>40921.8125</c:v>
                </c:pt>
                <c:pt idx="2541">
                  <c:v>40921.833333333336</c:v>
                </c:pt>
                <c:pt idx="2542">
                  <c:v>40921.854166666664</c:v>
                </c:pt>
                <c:pt idx="2543">
                  <c:v>40921.875</c:v>
                </c:pt>
                <c:pt idx="2544">
                  <c:v>40921.895833333336</c:v>
                </c:pt>
                <c:pt idx="2545">
                  <c:v>40921.916666666664</c:v>
                </c:pt>
                <c:pt idx="2546">
                  <c:v>40921.9375</c:v>
                </c:pt>
                <c:pt idx="2547">
                  <c:v>40921.958333333336</c:v>
                </c:pt>
                <c:pt idx="2548">
                  <c:v>40921.979166666664</c:v>
                </c:pt>
                <c:pt idx="2549">
                  <c:v>40922</c:v>
                </c:pt>
                <c:pt idx="2550">
                  <c:v>40922.020833333336</c:v>
                </c:pt>
                <c:pt idx="2551">
                  <c:v>40922.041666666664</c:v>
                </c:pt>
                <c:pt idx="2552">
                  <c:v>40922.0625</c:v>
                </c:pt>
                <c:pt idx="2553">
                  <c:v>40922.083333333336</c:v>
                </c:pt>
                <c:pt idx="2554">
                  <c:v>40922.104166666664</c:v>
                </c:pt>
                <c:pt idx="2555">
                  <c:v>40922.125</c:v>
                </c:pt>
                <c:pt idx="2556">
                  <c:v>40922.145833333336</c:v>
                </c:pt>
                <c:pt idx="2557">
                  <c:v>40922.166666666664</c:v>
                </c:pt>
                <c:pt idx="2558">
                  <c:v>40922.1875</c:v>
                </c:pt>
                <c:pt idx="2559">
                  <c:v>40922.208333333336</c:v>
                </c:pt>
                <c:pt idx="2560">
                  <c:v>40922.229166666664</c:v>
                </c:pt>
                <c:pt idx="2561">
                  <c:v>40922.25</c:v>
                </c:pt>
                <c:pt idx="2562">
                  <c:v>40922.270833333336</c:v>
                </c:pt>
                <c:pt idx="2563">
                  <c:v>40922.291666666664</c:v>
                </c:pt>
                <c:pt idx="2564">
                  <c:v>40922.3125</c:v>
                </c:pt>
                <c:pt idx="2565">
                  <c:v>40922.333333333336</c:v>
                </c:pt>
                <c:pt idx="2566">
                  <c:v>40922.354166666664</c:v>
                </c:pt>
                <c:pt idx="2567">
                  <c:v>40922.375</c:v>
                </c:pt>
                <c:pt idx="2568">
                  <c:v>40922.395833333336</c:v>
                </c:pt>
                <c:pt idx="2569">
                  <c:v>40922.416666666664</c:v>
                </c:pt>
                <c:pt idx="2570">
                  <c:v>40922.4375</c:v>
                </c:pt>
                <c:pt idx="2571">
                  <c:v>40922.458333333336</c:v>
                </c:pt>
                <c:pt idx="2572">
                  <c:v>40922.479166666664</c:v>
                </c:pt>
                <c:pt idx="2573">
                  <c:v>40922.5</c:v>
                </c:pt>
                <c:pt idx="2574">
                  <c:v>40922.520833333336</c:v>
                </c:pt>
                <c:pt idx="2575">
                  <c:v>40922.541666666664</c:v>
                </c:pt>
                <c:pt idx="2576">
                  <c:v>40922.5625</c:v>
                </c:pt>
                <c:pt idx="2577">
                  <c:v>40922.583333333336</c:v>
                </c:pt>
                <c:pt idx="2578">
                  <c:v>40922.604166666664</c:v>
                </c:pt>
                <c:pt idx="2579">
                  <c:v>40922.625</c:v>
                </c:pt>
                <c:pt idx="2580">
                  <c:v>40922.645833333336</c:v>
                </c:pt>
                <c:pt idx="2581">
                  <c:v>40922.666666666664</c:v>
                </c:pt>
                <c:pt idx="2582">
                  <c:v>40922.6875</c:v>
                </c:pt>
                <c:pt idx="2583">
                  <c:v>40922.708333333336</c:v>
                </c:pt>
                <c:pt idx="2584">
                  <c:v>40922.729166666664</c:v>
                </c:pt>
                <c:pt idx="2585">
                  <c:v>40922.75</c:v>
                </c:pt>
                <c:pt idx="2586">
                  <c:v>40922.770833333336</c:v>
                </c:pt>
                <c:pt idx="2587">
                  <c:v>40922.791666666664</c:v>
                </c:pt>
                <c:pt idx="2588">
                  <c:v>40922.8125</c:v>
                </c:pt>
                <c:pt idx="2589">
                  <c:v>40922.833333333336</c:v>
                </c:pt>
                <c:pt idx="2590">
                  <c:v>40922.854166666664</c:v>
                </c:pt>
                <c:pt idx="2591">
                  <c:v>40922.875</c:v>
                </c:pt>
                <c:pt idx="2592">
                  <c:v>40922.895833333336</c:v>
                </c:pt>
                <c:pt idx="2593">
                  <c:v>40922.916666666664</c:v>
                </c:pt>
                <c:pt idx="2594">
                  <c:v>40922.9375</c:v>
                </c:pt>
                <c:pt idx="2595">
                  <c:v>40922.958333333336</c:v>
                </c:pt>
                <c:pt idx="2596">
                  <c:v>40922.979166666664</c:v>
                </c:pt>
                <c:pt idx="2597">
                  <c:v>40923</c:v>
                </c:pt>
                <c:pt idx="2598">
                  <c:v>40923.020833333336</c:v>
                </c:pt>
                <c:pt idx="2599">
                  <c:v>40923.041666666664</c:v>
                </c:pt>
                <c:pt idx="2600">
                  <c:v>40923.0625</c:v>
                </c:pt>
                <c:pt idx="2601">
                  <c:v>40923.083333333336</c:v>
                </c:pt>
                <c:pt idx="2602">
                  <c:v>40923.104166666664</c:v>
                </c:pt>
                <c:pt idx="2603">
                  <c:v>40923.125</c:v>
                </c:pt>
                <c:pt idx="2604">
                  <c:v>40923.145833333336</c:v>
                </c:pt>
                <c:pt idx="2605">
                  <c:v>40923.166666666664</c:v>
                </c:pt>
                <c:pt idx="2606">
                  <c:v>40923.1875</c:v>
                </c:pt>
                <c:pt idx="2607">
                  <c:v>40923.208333333336</c:v>
                </c:pt>
                <c:pt idx="2608">
                  <c:v>40923.229166666664</c:v>
                </c:pt>
                <c:pt idx="2609">
                  <c:v>40923.25</c:v>
                </c:pt>
                <c:pt idx="2610">
                  <c:v>40923.270833333336</c:v>
                </c:pt>
                <c:pt idx="2611">
                  <c:v>40923.291666666664</c:v>
                </c:pt>
                <c:pt idx="2612">
                  <c:v>40923.3125</c:v>
                </c:pt>
                <c:pt idx="2613">
                  <c:v>40923.333333333336</c:v>
                </c:pt>
                <c:pt idx="2614">
                  <c:v>40923.354166666664</c:v>
                </c:pt>
                <c:pt idx="2615">
                  <c:v>40923.375</c:v>
                </c:pt>
                <c:pt idx="2616">
                  <c:v>40923.395833333336</c:v>
                </c:pt>
                <c:pt idx="2617">
                  <c:v>40923.416666666664</c:v>
                </c:pt>
                <c:pt idx="2618">
                  <c:v>40923.4375</c:v>
                </c:pt>
                <c:pt idx="2619">
                  <c:v>40923.458333333336</c:v>
                </c:pt>
                <c:pt idx="2620">
                  <c:v>40923.479166666664</c:v>
                </c:pt>
                <c:pt idx="2621">
                  <c:v>40923.5</c:v>
                </c:pt>
                <c:pt idx="2622">
                  <c:v>40923.520833333336</c:v>
                </c:pt>
                <c:pt idx="2623">
                  <c:v>40923.541666666664</c:v>
                </c:pt>
                <c:pt idx="2624">
                  <c:v>40923.5625</c:v>
                </c:pt>
                <c:pt idx="2625">
                  <c:v>40923.583333333336</c:v>
                </c:pt>
                <c:pt idx="2626">
                  <c:v>40923.604166666664</c:v>
                </c:pt>
                <c:pt idx="2627">
                  <c:v>40923.625</c:v>
                </c:pt>
                <c:pt idx="2628">
                  <c:v>40923.645833333336</c:v>
                </c:pt>
                <c:pt idx="2629">
                  <c:v>40923.666666666664</c:v>
                </c:pt>
                <c:pt idx="2630">
                  <c:v>40923.6875</c:v>
                </c:pt>
                <c:pt idx="2631">
                  <c:v>40923.708333333336</c:v>
                </c:pt>
                <c:pt idx="2632">
                  <c:v>40923.729166666664</c:v>
                </c:pt>
                <c:pt idx="2633">
                  <c:v>40923.75</c:v>
                </c:pt>
                <c:pt idx="2634">
                  <c:v>40923.770833333336</c:v>
                </c:pt>
                <c:pt idx="2635">
                  <c:v>40923.791666666664</c:v>
                </c:pt>
                <c:pt idx="2636">
                  <c:v>40923.8125</c:v>
                </c:pt>
                <c:pt idx="2637">
                  <c:v>40923.833333333336</c:v>
                </c:pt>
                <c:pt idx="2638">
                  <c:v>40923.854166666664</c:v>
                </c:pt>
                <c:pt idx="2639">
                  <c:v>40923.875</c:v>
                </c:pt>
                <c:pt idx="2640">
                  <c:v>40923.895833333336</c:v>
                </c:pt>
                <c:pt idx="2641">
                  <c:v>40923.916666666664</c:v>
                </c:pt>
                <c:pt idx="2642">
                  <c:v>40923.9375</c:v>
                </c:pt>
                <c:pt idx="2643">
                  <c:v>40923.958333333336</c:v>
                </c:pt>
                <c:pt idx="2644">
                  <c:v>40923.979166666664</c:v>
                </c:pt>
                <c:pt idx="2645">
                  <c:v>40924</c:v>
                </c:pt>
                <c:pt idx="2646">
                  <c:v>40924.020833333336</c:v>
                </c:pt>
                <c:pt idx="2647">
                  <c:v>40924.041666666664</c:v>
                </c:pt>
                <c:pt idx="2648">
                  <c:v>40924.0625</c:v>
                </c:pt>
                <c:pt idx="2649">
                  <c:v>40924.083333333336</c:v>
                </c:pt>
                <c:pt idx="2650">
                  <c:v>40924.104166666664</c:v>
                </c:pt>
                <c:pt idx="2651">
                  <c:v>40924.125</c:v>
                </c:pt>
                <c:pt idx="2652">
                  <c:v>40924.145833333336</c:v>
                </c:pt>
                <c:pt idx="2653">
                  <c:v>40924.166666666664</c:v>
                </c:pt>
                <c:pt idx="2654">
                  <c:v>40924.1875</c:v>
                </c:pt>
                <c:pt idx="2655">
                  <c:v>40924.208333333336</c:v>
                </c:pt>
                <c:pt idx="2656">
                  <c:v>40924.229166666664</c:v>
                </c:pt>
                <c:pt idx="2657">
                  <c:v>40924.25</c:v>
                </c:pt>
                <c:pt idx="2658">
                  <c:v>40924.270833333336</c:v>
                </c:pt>
                <c:pt idx="2659">
                  <c:v>40924.291666666664</c:v>
                </c:pt>
                <c:pt idx="2660">
                  <c:v>40924.3125</c:v>
                </c:pt>
                <c:pt idx="2661">
                  <c:v>40924.333333333336</c:v>
                </c:pt>
                <c:pt idx="2662">
                  <c:v>40924.354166666664</c:v>
                </c:pt>
                <c:pt idx="2663">
                  <c:v>40924.375</c:v>
                </c:pt>
                <c:pt idx="2664">
                  <c:v>40924.395833333336</c:v>
                </c:pt>
                <c:pt idx="2665">
                  <c:v>40924.416666666664</c:v>
                </c:pt>
                <c:pt idx="2666">
                  <c:v>40924.4375</c:v>
                </c:pt>
                <c:pt idx="2667">
                  <c:v>40924.458333333336</c:v>
                </c:pt>
                <c:pt idx="2668">
                  <c:v>40924.479166666664</c:v>
                </c:pt>
                <c:pt idx="2669">
                  <c:v>40924.5</c:v>
                </c:pt>
                <c:pt idx="2670">
                  <c:v>40924.520833333336</c:v>
                </c:pt>
                <c:pt idx="2671">
                  <c:v>40924.541666666664</c:v>
                </c:pt>
                <c:pt idx="2672">
                  <c:v>40924.5625</c:v>
                </c:pt>
                <c:pt idx="2673">
                  <c:v>40924.583333333336</c:v>
                </c:pt>
                <c:pt idx="2674">
                  <c:v>40924.604166666664</c:v>
                </c:pt>
                <c:pt idx="2675">
                  <c:v>40924.625</c:v>
                </c:pt>
                <c:pt idx="2676">
                  <c:v>40924.645833333336</c:v>
                </c:pt>
                <c:pt idx="2677">
                  <c:v>40924.666666666664</c:v>
                </c:pt>
                <c:pt idx="2678">
                  <c:v>40924.6875</c:v>
                </c:pt>
                <c:pt idx="2679">
                  <c:v>40924.708333333336</c:v>
                </c:pt>
                <c:pt idx="2680">
                  <c:v>40924.729166666664</c:v>
                </c:pt>
                <c:pt idx="2681">
                  <c:v>40924.75</c:v>
                </c:pt>
                <c:pt idx="2682">
                  <c:v>40924.770833333336</c:v>
                </c:pt>
                <c:pt idx="2683">
                  <c:v>40924.791666666664</c:v>
                </c:pt>
                <c:pt idx="2684">
                  <c:v>40924.8125</c:v>
                </c:pt>
                <c:pt idx="2685">
                  <c:v>40924.833333333336</c:v>
                </c:pt>
                <c:pt idx="2686">
                  <c:v>40924.854166666664</c:v>
                </c:pt>
                <c:pt idx="2687">
                  <c:v>40924.875</c:v>
                </c:pt>
                <c:pt idx="2688">
                  <c:v>40924.895833333336</c:v>
                </c:pt>
                <c:pt idx="2689">
                  <c:v>40924.916666666664</c:v>
                </c:pt>
                <c:pt idx="2690">
                  <c:v>40924.9375</c:v>
                </c:pt>
                <c:pt idx="2691">
                  <c:v>40924.958333333336</c:v>
                </c:pt>
                <c:pt idx="2692">
                  <c:v>40924.979166666664</c:v>
                </c:pt>
                <c:pt idx="2693">
                  <c:v>40925</c:v>
                </c:pt>
                <c:pt idx="2694">
                  <c:v>40925.020833333336</c:v>
                </c:pt>
                <c:pt idx="2695">
                  <c:v>40925.041666666664</c:v>
                </c:pt>
                <c:pt idx="2696">
                  <c:v>40925.0625</c:v>
                </c:pt>
                <c:pt idx="2697">
                  <c:v>40925.083333333336</c:v>
                </c:pt>
                <c:pt idx="2698">
                  <c:v>40925.104166666664</c:v>
                </c:pt>
                <c:pt idx="2699">
                  <c:v>40925.125</c:v>
                </c:pt>
                <c:pt idx="2700">
                  <c:v>40925.145833333336</c:v>
                </c:pt>
                <c:pt idx="2701">
                  <c:v>40925.166666666664</c:v>
                </c:pt>
                <c:pt idx="2702">
                  <c:v>40925.1875</c:v>
                </c:pt>
                <c:pt idx="2703">
                  <c:v>40925.208333333336</c:v>
                </c:pt>
                <c:pt idx="2704">
                  <c:v>40925.229166666664</c:v>
                </c:pt>
                <c:pt idx="2705">
                  <c:v>40925.25</c:v>
                </c:pt>
                <c:pt idx="2706">
                  <c:v>40925.270833333336</c:v>
                </c:pt>
                <c:pt idx="2707">
                  <c:v>40925.291666666664</c:v>
                </c:pt>
                <c:pt idx="2708">
                  <c:v>40925.3125</c:v>
                </c:pt>
                <c:pt idx="2709">
                  <c:v>40925.333333333336</c:v>
                </c:pt>
                <c:pt idx="2710">
                  <c:v>40925.354166666664</c:v>
                </c:pt>
                <c:pt idx="2711">
                  <c:v>40925.375</c:v>
                </c:pt>
                <c:pt idx="2712">
                  <c:v>40925.395833333336</c:v>
                </c:pt>
                <c:pt idx="2713">
                  <c:v>40925.416666666664</c:v>
                </c:pt>
                <c:pt idx="2714">
                  <c:v>40925.4375</c:v>
                </c:pt>
                <c:pt idx="2715">
                  <c:v>40925.458333333336</c:v>
                </c:pt>
                <c:pt idx="2716">
                  <c:v>40925.479166666664</c:v>
                </c:pt>
                <c:pt idx="2717">
                  <c:v>40925.5</c:v>
                </c:pt>
                <c:pt idx="2718">
                  <c:v>40925.520833333336</c:v>
                </c:pt>
                <c:pt idx="2719">
                  <c:v>40925.541666666664</c:v>
                </c:pt>
                <c:pt idx="2720">
                  <c:v>40925.5625</c:v>
                </c:pt>
                <c:pt idx="2721">
                  <c:v>40925.583333333336</c:v>
                </c:pt>
                <c:pt idx="2722">
                  <c:v>40925.604166666664</c:v>
                </c:pt>
                <c:pt idx="2723">
                  <c:v>40925.625</c:v>
                </c:pt>
                <c:pt idx="2724">
                  <c:v>40925.645833333336</c:v>
                </c:pt>
                <c:pt idx="2725">
                  <c:v>40925.666666666664</c:v>
                </c:pt>
                <c:pt idx="2726">
                  <c:v>40925.6875</c:v>
                </c:pt>
                <c:pt idx="2727">
                  <c:v>40925.708333333336</c:v>
                </c:pt>
                <c:pt idx="2728">
                  <c:v>40925.729166666664</c:v>
                </c:pt>
                <c:pt idx="2729">
                  <c:v>40925.75</c:v>
                </c:pt>
                <c:pt idx="2730">
                  <c:v>40925.770833333336</c:v>
                </c:pt>
                <c:pt idx="2731">
                  <c:v>40925.791666666664</c:v>
                </c:pt>
                <c:pt idx="2732">
                  <c:v>40925.8125</c:v>
                </c:pt>
                <c:pt idx="2733">
                  <c:v>40925.833333333336</c:v>
                </c:pt>
                <c:pt idx="2734">
                  <c:v>40925.854166666664</c:v>
                </c:pt>
                <c:pt idx="2735">
                  <c:v>40925.875</c:v>
                </c:pt>
                <c:pt idx="2736">
                  <c:v>40925.895833333336</c:v>
                </c:pt>
                <c:pt idx="2737">
                  <c:v>40925.916666666664</c:v>
                </c:pt>
                <c:pt idx="2738">
                  <c:v>40925.9375</c:v>
                </c:pt>
                <c:pt idx="2739">
                  <c:v>40925.958333333336</c:v>
                </c:pt>
                <c:pt idx="2740">
                  <c:v>40925.979166666664</c:v>
                </c:pt>
                <c:pt idx="2741">
                  <c:v>40926</c:v>
                </c:pt>
                <c:pt idx="2742">
                  <c:v>40926.020833333336</c:v>
                </c:pt>
                <c:pt idx="2743">
                  <c:v>40926.041666666664</c:v>
                </c:pt>
                <c:pt idx="2744">
                  <c:v>40926.0625</c:v>
                </c:pt>
                <c:pt idx="2745">
                  <c:v>40926.083333333336</c:v>
                </c:pt>
                <c:pt idx="2746">
                  <c:v>40926.104166666664</c:v>
                </c:pt>
                <c:pt idx="2747">
                  <c:v>40926.125</c:v>
                </c:pt>
                <c:pt idx="2748">
                  <c:v>40926.145833333336</c:v>
                </c:pt>
                <c:pt idx="2749">
                  <c:v>40926.166666666664</c:v>
                </c:pt>
                <c:pt idx="2750">
                  <c:v>40926.1875</c:v>
                </c:pt>
                <c:pt idx="2751">
                  <c:v>40926.208333333336</c:v>
                </c:pt>
                <c:pt idx="2752">
                  <c:v>40926.229166666664</c:v>
                </c:pt>
                <c:pt idx="2753">
                  <c:v>40926.25</c:v>
                </c:pt>
                <c:pt idx="2754">
                  <c:v>40926.270833333336</c:v>
                </c:pt>
                <c:pt idx="2755">
                  <c:v>40926.291666666664</c:v>
                </c:pt>
                <c:pt idx="2756">
                  <c:v>40926.3125</c:v>
                </c:pt>
                <c:pt idx="2757">
                  <c:v>40926.333333333336</c:v>
                </c:pt>
                <c:pt idx="2758">
                  <c:v>40926.354166666664</c:v>
                </c:pt>
                <c:pt idx="2759">
                  <c:v>40926.375</c:v>
                </c:pt>
                <c:pt idx="2760">
                  <c:v>40926.395833333336</c:v>
                </c:pt>
                <c:pt idx="2761">
                  <c:v>40926.416666666664</c:v>
                </c:pt>
                <c:pt idx="2762">
                  <c:v>40926.4375</c:v>
                </c:pt>
                <c:pt idx="2763">
                  <c:v>40926.458333333336</c:v>
                </c:pt>
                <c:pt idx="2764">
                  <c:v>40926.479166666664</c:v>
                </c:pt>
                <c:pt idx="2765">
                  <c:v>40926.5</c:v>
                </c:pt>
                <c:pt idx="2766">
                  <c:v>40926.520833333336</c:v>
                </c:pt>
                <c:pt idx="2767">
                  <c:v>40926.541666666664</c:v>
                </c:pt>
                <c:pt idx="2768">
                  <c:v>40926.5625</c:v>
                </c:pt>
                <c:pt idx="2769">
                  <c:v>40926.583333333336</c:v>
                </c:pt>
                <c:pt idx="2770">
                  <c:v>40926.604166666664</c:v>
                </c:pt>
                <c:pt idx="2771">
                  <c:v>40926.625</c:v>
                </c:pt>
                <c:pt idx="2772">
                  <c:v>40926.645833333336</c:v>
                </c:pt>
                <c:pt idx="2773">
                  <c:v>40926.666666666664</c:v>
                </c:pt>
                <c:pt idx="2774">
                  <c:v>40926.6875</c:v>
                </c:pt>
                <c:pt idx="2775">
                  <c:v>40926.708333333336</c:v>
                </c:pt>
                <c:pt idx="2776">
                  <c:v>40926.729166666664</c:v>
                </c:pt>
                <c:pt idx="2777">
                  <c:v>40926.75</c:v>
                </c:pt>
                <c:pt idx="2778">
                  <c:v>40926.770833333336</c:v>
                </c:pt>
                <c:pt idx="2779">
                  <c:v>40926.791666666664</c:v>
                </c:pt>
                <c:pt idx="2780">
                  <c:v>40926.8125</c:v>
                </c:pt>
                <c:pt idx="2781">
                  <c:v>40926.833333333336</c:v>
                </c:pt>
                <c:pt idx="2782">
                  <c:v>40926.854166666664</c:v>
                </c:pt>
                <c:pt idx="2783">
                  <c:v>40926.875</c:v>
                </c:pt>
                <c:pt idx="2784">
                  <c:v>40926.895833333336</c:v>
                </c:pt>
                <c:pt idx="2785">
                  <c:v>40926.916666666664</c:v>
                </c:pt>
                <c:pt idx="2786">
                  <c:v>40926.9375</c:v>
                </c:pt>
                <c:pt idx="2787">
                  <c:v>40926.958333333336</c:v>
                </c:pt>
                <c:pt idx="2788">
                  <c:v>40926.979166666664</c:v>
                </c:pt>
                <c:pt idx="2789">
                  <c:v>40927</c:v>
                </c:pt>
                <c:pt idx="2790">
                  <c:v>40927.020833333336</c:v>
                </c:pt>
                <c:pt idx="2791">
                  <c:v>40927.041666666664</c:v>
                </c:pt>
                <c:pt idx="2792">
                  <c:v>40927.0625</c:v>
                </c:pt>
                <c:pt idx="2793">
                  <c:v>40927.083333333336</c:v>
                </c:pt>
                <c:pt idx="2794">
                  <c:v>40927.104166666664</c:v>
                </c:pt>
                <c:pt idx="2795">
                  <c:v>40927.125</c:v>
                </c:pt>
                <c:pt idx="2796">
                  <c:v>40927.145833333336</c:v>
                </c:pt>
                <c:pt idx="2797">
                  <c:v>40927.166666666664</c:v>
                </c:pt>
                <c:pt idx="2798">
                  <c:v>40927.1875</c:v>
                </c:pt>
                <c:pt idx="2799">
                  <c:v>40927.208333333336</c:v>
                </c:pt>
                <c:pt idx="2800">
                  <c:v>40927.229166666664</c:v>
                </c:pt>
                <c:pt idx="2801">
                  <c:v>40927.25</c:v>
                </c:pt>
                <c:pt idx="2802">
                  <c:v>40927.270833333336</c:v>
                </c:pt>
                <c:pt idx="2803">
                  <c:v>40927.291666666664</c:v>
                </c:pt>
                <c:pt idx="2804">
                  <c:v>40927.3125</c:v>
                </c:pt>
                <c:pt idx="2805">
                  <c:v>40927.333333333336</c:v>
                </c:pt>
                <c:pt idx="2806">
                  <c:v>40927.354166666664</c:v>
                </c:pt>
                <c:pt idx="2807">
                  <c:v>40927.375</c:v>
                </c:pt>
                <c:pt idx="2808">
                  <c:v>40927.395833333336</c:v>
                </c:pt>
                <c:pt idx="2809">
                  <c:v>40927.416666666664</c:v>
                </c:pt>
                <c:pt idx="2810">
                  <c:v>40927.4375</c:v>
                </c:pt>
                <c:pt idx="2811">
                  <c:v>40927.458333333336</c:v>
                </c:pt>
                <c:pt idx="2812">
                  <c:v>40927.479166666664</c:v>
                </c:pt>
                <c:pt idx="2813">
                  <c:v>40927.5</c:v>
                </c:pt>
                <c:pt idx="2814">
                  <c:v>40927.520833333336</c:v>
                </c:pt>
                <c:pt idx="2815">
                  <c:v>40927.541666666664</c:v>
                </c:pt>
                <c:pt idx="2816">
                  <c:v>40927.5625</c:v>
                </c:pt>
                <c:pt idx="2817">
                  <c:v>40927.583333333336</c:v>
                </c:pt>
                <c:pt idx="2818">
                  <c:v>40927.604166666664</c:v>
                </c:pt>
                <c:pt idx="2819">
                  <c:v>40927.625</c:v>
                </c:pt>
                <c:pt idx="2820">
                  <c:v>40927.645833333336</c:v>
                </c:pt>
                <c:pt idx="2821">
                  <c:v>40927.666666666664</c:v>
                </c:pt>
                <c:pt idx="2822">
                  <c:v>40927.6875</c:v>
                </c:pt>
                <c:pt idx="2823">
                  <c:v>40927.708333333336</c:v>
                </c:pt>
                <c:pt idx="2824">
                  <c:v>40927.729166666664</c:v>
                </c:pt>
                <c:pt idx="2825">
                  <c:v>40927.75</c:v>
                </c:pt>
                <c:pt idx="2826">
                  <c:v>40927.770833333336</c:v>
                </c:pt>
                <c:pt idx="2827">
                  <c:v>40927.791666666664</c:v>
                </c:pt>
                <c:pt idx="2828">
                  <c:v>40927.8125</c:v>
                </c:pt>
                <c:pt idx="2829">
                  <c:v>40927.833333333336</c:v>
                </c:pt>
                <c:pt idx="2830">
                  <c:v>40927.854166666664</c:v>
                </c:pt>
                <c:pt idx="2831">
                  <c:v>40927.875</c:v>
                </c:pt>
                <c:pt idx="2832">
                  <c:v>40927.895833333336</c:v>
                </c:pt>
                <c:pt idx="2833">
                  <c:v>40927.916666666664</c:v>
                </c:pt>
                <c:pt idx="2834">
                  <c:v>40927.9375</c:v>
                </c:pt>
                <c:pt idx="2835">
                  <c:v>40927.958333333336</c:v>
                </c:pt>
                <c:pt idx="2836">
                  <c:v>40927.979166666664</c:v>
                </c:pt>
                <c:pt idx="2837">
                  <c:v>40928</c:v>
                </c:pt>
                <c:pt idx="2838">
                  <c:v>40928.020833333336</c:v>
                </c:pt>
                <c:pt idx="2839">
                  <c:v>40928.041666666664</c:v>
                </c:pt>
                <c:pt idx="2840">
                  <c:v>40928.0625</c:v>
                </c:pt>
                <c:pt idx="2841">
                  <c:v>40928.083333333336</c:v>
                </c:pt>
                <c:pt idx="2842">
                  <c:v>40928.104166666664</c:v>
                </c:pt>
                <c:pt idx="2843">
                  <c:v>40928.125</c:v>
                </c:pt>
                <c:pt idx="2844">
                  <c:v>40928.145833333336</c:v>
                </c:pt>
                <c:pt idx="2845">
                  <c:v>40928.166666666664</c:v>
                </c:pt>
                <c:pt idx="2846">
                  <c:v>40928.1875</c:v>
                </c:pt>
                <c:pt idx="2847">
                  <c:v>40928.208333333336</c:v>
                </c:pt>
                <c:pt idx="2848">
                  <c:v>40928.229166666664</c:v>
                </c:pt>
                <c:pt idx="2849">
                  <c:v>40928.25</c:v>
                </c:pt>
                <c:pt idx="2850">
                  <c:v>40928.270833333336</c:v>
                </c:pt>
                <c:pt idx="2851">
                  <c:v>40928.291666666664</c:v>
                </c:pt>
                <c:pt idx="2852">
                  <c:v>40928.3125</c:v>
                </c:pt>
                <c:pt idx="2853">
                  <c:v>40928.333333333336</c:v>
                </c:pt>
                <c:pt idx="2854">
                  <c:v>40928.354166666664</c:v>
                </c:pt>
                <c:pt idx="2855">
                  <c:v>40928.375</c:v>
                </c:pt>
                <c:pt idx="2856">
                  <c:v>40928.395833333336</c:v>
                </c:pt>
                <c:pt idx="2857">
                  <c:v>40928.416666666664</c:v>
                </c:pt>
                <c:pt idx="2858">
                  <c:v>40928.4375</c:v>
                </c:pt>
                <c:pt idx="2859">
                  <c:v>40928.458333333336</c:v>
                </c:pt>
                <c:pt idx="2860">
                  <c:v>40928.479166666664</c:v>
                </c:pt>
                <c:pt idx="2861">
                  <c:v>40928.5</c:v>
                </c:pt>
                <c:pt idx="2862">
                  <c:v>40928.520833333336</c:v>
                </c:pt>
                <c:pt idx="2863">
                  <c:v>40928.541666666664</c:v>
                </c:pt>
                <c:pt idx="2864">
                  <c:v>40928.5625</c:v>
                </c:pt>
                <c:pt idx="2865">
                  <c:v>40928.583333333336</c:v>
                </c:pt>
                <c:pt idx="2866">
                  <c:v>40928.604166666664</c:v>
                </c:pt>
                <c:pt idx="2867">
                  <c:v>40928.625</c:v>
                </c:pt>
                <c:pt idx="2868">
                  <c:v>40928.645833333336</c:v>
                </c:pt>
                <c:pt idx="2869">
                  <c:v>40928.666666666664</c:v>
                </c:pt>
                <c:pt idx="2870">
                  <c:v>40928.6875</c:v>
                </c:pt>
                <c:pt idx="2871">
                  <c:v>40928.708333333336</c:v>
                </c:pt>
                <c:pt idx="2872">
                  <c:v>40928.729166666664</c:v>
                </c:pt>
                <c:pt idx="2873">
                  <c:v>40928.75</c:v>
                </c:pt>
                <c:pt idx="2874">
                  <c:v>40928.770833333336</c:v>
                </c:pt>
                <c:pt idx="2875">
                  <c:v>40928.791666666664</c:v>
                </c:pt>
                <c:pt idx="2876">
                  <c:v>40928.8125</c:v>
                </c:pt>
                <c:pt idx="2877">
                  <c:v>40928.833333333336</c:v>
                </c:pt>
                <c:pt idx="2878">
                  <c:v>40928.854166666664</c:v>
                </c:pt>
                <c:pt idx="2879">
                  <c:v>40928.875</c:v>
                </c:pt>
                <c:pt idx="2880">
                  <c:v>40928.895833333336</c:v>
                </c:pt>
                <c:pt idx="2881">
                  <c:v>40928.916666666664</c:v>
                </c:pt>
                <c:pt idx="2882">
                  <c:v>40928.9375</c:v>
                </c:pt>
                <c:pt idx="2883">
                  <c:v>40928.958333333336</c:v>
                </c:pt>
                <c:pt idx="2884">
                  <c:v>40928.979166666664</c:v>
                </c:pt>
                <c:pt idx="2885">
                  <c:v>40929</c:v>
                </c:pt>
                <c:pt idx="2886">
                  <c:v>40929.020833333336</c:v>
                </c:pt>
                <c:pt idx="2887">
                  <c:v>40929.041666666664</c:v>
                </c:pt>
                <c:pt idx="2888">
                  <c:v>40929.0625</c:v>
                </c:pt>
                <c:pt idx="2889">
                  <c:v>40929.083333333336</c:v>
                </c:pt>
                <c:pt idx="2890">
                  <c:v>40929.104166666664</c:v>
                </c:pt>
                <c:pt idx="2891">
                  <c:v>40929.125</c:v>
                </c:pt>
                <c:pt idx="2892">
                  <c:v>40929.145833333336</c:v>
                </c:pt>
                <c:pt idx="2893">
                  <c:v>40929.166666666664</c:v>
                </c:pt>
                <c:pt idx="2894">
                  <c:v>40929.1875</c:v>
                </c:pt>
                <c:pt idx="2895">
                  <c:v>40929.208333333336</c:v>
                </c:pt>
                <c:pt idx="2896">
                  <c:v>40929.229166666664</c:v>
                </c:pt>
                <c:pt idx="2897">
                  <c:v>40929.25</c:v>
                </c:pt>
                <c:pt idx="2898">
                  <c:v>40929.270833333336</c:v>
                </c:pt>
                <c:pt idx="2899">
                  <c:v>40929.291666666664</c:v>
                </c:pt>
                <c:pt idx="2900">
                  <c:v>40929.3125</c:v>
                </c:pt>
                <c:pt idx="2901">
                  <c:v>40929.333333333336</c:v>
                </c:pt>
                <c:pt idx="2902">
                  <c:v>40929.354166666664</c:v>
                </c:pt>
                <c:pt idx="2903">
                  <c:v>40929.375</c:v>
                </c:pt>
                <c:pt idx="2904">
                  <c:v>40929.395833333336</c:v>
                </c:pt>
                <c:pt idx="2905">
                  <c:v>40929.416666666664</c:v>
                </c:pt>
                <c:pt idx="2906">
                  <c:v>40929.4375</c:v>
                </c:pt>
                <c:pt idx="2907">
                  <c:v>40929.458333333336</c:v>
                </c:pt>
                <c:pt idx="2908">
                  <c:v>40929.479166666664</c:v>
                </c:pt>
                <c:pt idx="2909">
                  <c:v>40929.5</c:v>
                </c:pt>
                <c:pt idx="2910">
                  <c:v>40929.520833333336</c:v>
                </c:pt>
                <c:pt idx="2911">
                  <c:v>40929.541666666664</c:v>
                </c:pt>
                <c:pt idx="2912">
                  <c:v>40929.5625</c:v>
                </c:pt>
                <c:pt idx="2913">
                  <c:v>40929.583333333336</c:v>
                </c:pt>
                <c:pt idx="2914">
                  <c:v>40929.604166666664</c:v>
                </c:pt>
                <c:pt idx="2915">
                  <c:v>40929.625</c:v>
                </c:pt>
                <c:pt idx="2916">
                  <c:v>40929.645833333336</c:v>
                </c:pt>
                <c:pt idx="2917">
                  <c:v>40929.666666666664</c:v>
                </c:pt>
                <c:pt idx="2918">
                  <c:v>40929.6875</c:v>
                </c:pt>
                <c:pt idx="2919">
                  <c:v>40929.708333333336</c:v>
                </c:pt>
                <c:pt idx="2920">
                  <c:v>40929.729166666664</c:v>
                </c:pt>
                <c:pt idx="2921">
                  <c:v>40929.75</c:v>
                </c:pt>
                <c:pt idx="2922">
                  <c:v>40929.770833333336</c:v>
                </c:pt>
                <c:pt idx="2923">
                  <c:v>40929.791666666664</c:v>
                </c:pt>
                <c:pt idx="2924">
                  <c:v>40929.8125</c:v>
                </c:pt>
                <c:pt idx="2925">
                  <c:v>40929.833333333336</c:v>
                </c:pt>
                <c:pt idx="2926">
                  <c:v>40929.854166666664</c:v>
                </c:pt>
                <c:pt idx="2927">
                  <c:v>40929.875</c:v>
                </c:pt>
                <c:pt idx="2928">
                  <c:v>40929.895833333336</c:v>
                </c:pt>
                <c:pt idx="2929">
                  <c:v>40929.916666666664</c:v>
                </c:pt>
                <c:pt idx="2930">
                  <c:v>40929.9375</c:v>
                </c:pt>
                <c:pt idx="2931">
                  <c:v>40929.958333333336</c:v>
                </c:pt>
                <c:pt idx="2932">
                  <c:v>40929.979166666664</c:v>
                </c:pt>
                <c:pt idx="2933">
                  <c:v>40930</c:v>
                </c:pt>
                <c:pt idx="2934">
                  <c:v>40930.020833333336</c:v>
                </c:pt>
                <c:pt idx="2935">
                  <c:v>40930.041666666664</c:v>
                </c:pt>
                <c:pt idx="2936">
                  <c:v>40930.0625</c:v>
                </c:pt>
                <c:pt idx="2937">
                  <c:v>40930.083333333336</c:v>
                </c:pt>
                <c:pt idx="2938">
                  <c:v>40930.104166666664</c:v>
                </c:pt>
                <c:pt idx="2939">
                  <c:v>40930.125</c:v>
                </c:pt>
                <c:pt idx="2940">
                  <c:v>40930.145833333336</c:v>
                </c:pt>
                <c:pt idx="2941">
                  <c:v>40930.166666666664</c:v>
                </c:pt>
                <c:pt idx="2942">
                  <c:v>40930.1875</c:v>
                </c:pt>
                <c:pt idx="2943">
                  <c:v>40930.208333333336</c:v>
                </c:pt>
                <c:pt idx="2944">
                  <c:v>40930.229166666664</c:v>
                </c:pt>
                <c:pt idx="2945">
                  <c:v>40930.25</c:v>
                </c:pt>
                <c:pt idx="2946">
                  <c:v>40930.270833333336</c:v>
                </c:pt>
                <c:pt idx="2947">
                  <c:v>40930.291666666664</c:v>
                </c:pt>
                <c:pt idx="2948">
                  <c:v>40930.3125</c:v>
                </c:pt>
                <c:pt idx="2949">
                  <c:v>40930.333333333336</c:v>
                </c:pt>
                <c:pt idx="2950">
                  <c:v>40930.354166666664</c:v>
                </c:pt>
                <c:pt idx="2951">
                  <c:v>40930.375</c:v>
                </c:pt>
                <c:pt idx="2952">
                  <c:v>40930.395833333336</c:v>
                </c:pt>
                <c:pt idx="2953">
                  <c:v>40930.416666666664</c:v>
                </c:pt>
                <c:pt idx="2954">
                  <c:v>40930.4375</c:v>
                </c:pt>
                <c:pt idx="2955">
                  <c:v>40930.458333333336</c:v>
                </c:pt>
                <c:pt idx="2956">
                  <c:v>40930.479166666664</c:v>
                </c:pt>
                <c:pt idx="2957">
                  <c:v>40930.5</c:v>
                </c:pt>
                <c:pt idx="2958">
                  <c:v>40930.520833333336</c:v>
                </c:pt>
                <c:pt idx="2959">
                  <c:v>40930.541666666664</c:v>
                </c:pt>
                <c:pt idx="2960">
                  <c:v>40930.5625</c:v>
                </c:pt>
                <c:pt idx="2961">
                  <c:v>40930.583333333336</c:v>
                </c:pt>
                <c:pt idx="2962">
                  <c:v>40930.604166666664</c:v>
                </c:pt>
                <c:pt idx="2963">
                  <c:v>40930.625</c:v>
                </c:pt>
                <c:pt idx="2964">
                  <c:v>40930.645833333336</c:v>
                </c:pt>
                <c:pt idx="2965">
                  <c:v>40930.666666666664</c:v>
                </c:pt>
                <c:pt idx="2966">
                  <c:v>40930.6875</c:v>
                </c:pt>
                <c:pt idx="2967">
                  <c:v>40930.708333333336</c:v>
                </c:pt>
                <c:pt idx="2968">
                  <c:v>40930.729166666664</c:v>
                </c:pt>
                <c:pt idx="2969">
                  <c:v>40930.75</c:v>
                </c:pt>
                <c:pt idx="2970">
                  <c:v>40930.770833333336</c:v>
                </c:pt>
                <c:pt idx="2971">
                  <c:v>40930.791666666664</c:v>
                </c:pt>
                <c:pt idx="2972">
                  <c:v>40930.8125</c:v>
                </c:pt>
                <c:pt idx="2973">
                  <c:v>40930.833333333336</c:v>
                </c:pt>
                <c:pt idx="2974">
                  <c:v>40930.854166666664</c:v>
                </c:pt>
                <c:pt idx="2975">
                  <c:v>40930.875</c:v>
                </c:pt>
                <c:pt idx="2976">
                  <c:v>40930.895833333336</c:v>
                </c:pt>
                <c:pt idx="2977">
                  <c:v>40930.916666666664</c:v>
                </c:pt>
                <c:pt idx="2978">
                  <c:v>40930.9375</c:v>
                </c:pt>
                <c:pt idx="2979">
                  <c:v>40930.958333333336</c:v>
                </c:pt>
                <c:pt idx="2980">
                  <c:v>40930.979166666664</c:v>
                </c:pt>
                <c:pt idx="2981">
                  <c:v>40931</c:v>
                </c:pt>
                <c:pt idx="2982">
                  <c:v>40931.020833333336</c:v>
                </c:pt>
                <c:pt idx="2983">
                  <c:v>40931.041666666664</c:v>
                </c:pt>
                <c:pt idx="2984">
                  <c:v>40931.0625</c:v>
                </c:pt>
                <c:pt idx="2985">
                  <c:v>40931.083333333336</c:v>
                </c:pt>
                <c:pt idx="2986">
                  <c:v>40931.104166666664</c:v>
                </c:pt>
                <c:pt idx="2987">
                  <c:v>40931.125</c:v>
                </c:pt>
                <c:pt idx="2988">
                  <c:v>40931.145833333336</c:v>
                </c:pt>
                <c:pt idx="2989">
                  <c:v>40931.166666666664</c:v>
                </c:pt>
                <c:pt idx="2990">
                  <c:v>40931.1875</c:v>
                </c:pt>
                <c:pt idx="2991">
                  <c:v>40931.208333333336</c:v>
                </c:pt>
                <c:pt idx="2992">
                  <c:v>40931.229166666664</c:v>
                </c:pt>
                <c:pt idx="2993">
                  <c:v>40931.25</c:v>
                </c:pt>
                <c:pt idx="2994">
                  <c:v>40931.270833333336</c:v>
                </c:pt>
                <c:pt idx="2995">
                  <c:v>40931.291666666664</c:v>
                </c:pt>
                <c:pt idx="2996">
                  <c:v>40931.3125</c:v>
                </c:pt>
                <c:pt idx="2997">
                  <c:v>40931.333333333336</c:v>
                </c:pt>
                <c:pt idx="2998">
                  <c:v>40931.354166666664</c:v>
                </c:pt>
                <c:pt idx="2999">
                  <c:v>40931.375</c:v>
                </c:pt>
                <c:pt idx="3000">
                  <c:v>40931.395833333336</c:v>
                </c:pt>
                <c:pt idx="3001">
                  <c:v>40931.416666666664</c:v>
                </c:pt>
                <c:pt idx="3002">
                  <c:v>40931.4375</c:v>
                </c:pt>
                <c:pt idx="3003">
                  <c:v>40931.458333333336</c:v>
                </c:pt>
                <c:pt idx="3004">
                  <c:v>40931.479166666664</c:v>
                </c:pt>
                <c:pt idx="3005">
                  <c:v>40931.5</c:v>
                </c:pt>
                <c:pt idx="3006">
                  <c:v>40931.520833333336</c:v>
                </c:pt>
                <c:pt idx="3007">
                  <c:v>40931.541666666664</c:v>
                </c:pt>
                <c:pt idx="3008">
                  <c:v>40931.5625</c:v>
                </c:pt>
                <c:pt idx="3009">
                  <c:v>40931.583333333336</c:v>
                </c:pt>
                <c:pt idx="3010">
                  <c:v>40931.604166666664</c:v>
                </c:pt>
                <c:pt idx="3011">
                  <c:v>40931.625</c:v>
                </c:pt>
                <c:pt idx="3012">
                  <c:v>40931.645833333336</c:v>
                </c:pt>
                <c:pt idx="3013">
                  <c:v>40931.666666666664</c:v>
                </c:pt>
                <c:pt idx="3014">
                  <c:v>40931.6875</c:v>
                </c:pt>
                <c:pt idx="3015">
                  <c:v>40931.708333333336</c:v>
                </c:pt>
                <c:pt idx="3016">
                  <c:v>40931.729166666664</c:v>
                </c:pt>
                <c:pt idx="3017">
                  <c:v>40931.75</c:v>
                </c:pt>
                <c:pt idx="3018">
                  <c:v>40931.770833333336</c:v>
                </c:pt>
                <c:pt idx="3019">
                  <c:v>40931.791666666664</c:v>
                </c:pt>
                <c:pt idx="3020">
                  <c:v>40931.8125</c:v>
                </c:pt>
                <c:pt idx="3021">
                  <c:v>40931.833333333336</c:v>
                </c:pt>
                <c:pt idx="3022">
                  <c:v>40931.854166666664</c:v>
                </c:pt>
                <c:pt idx="3023">
                  <c:v>40931.875</c:v>
                </c:pt>
                <c:pt idx="3024">
                  <c:v>40931.895833333336</c:v>
                </c:pt>
                <c:pt idx="3025">
                  <c:v>40931.916666666664</c:v>
                </c:pt>
                <c:pt idx="3026">
                  <c:v>40931.9375</c:v>
                </c:pt>
                <c:pt idx="3027">
                  <c:v>40931.958333333336</c:v>
                </c:pt>
                <c:pt idx="3028">
                  <c:v>40931.979166666664</c:v>
                </c:pt>
                <c:pt idx="3029">
                  <c:v>40932</c:v>
                </c:pt>
                <c:pt idx="3030">
                  <c:v>40932.020833333336</c:v>
                </c:pt>
                <c:pt idx="3031">
                  <c:v>40932.041666666664</c:v>
                </c:pt>
                <c:pt idx="3032">
                  <c:v>40932.0625</c:v>
                </c:pt>
                <c:pt idx="3033">
                  <c:v>40932.083333333336</c:v>
                </c:pt>
                <c:pt idx="3034">
                  <c:v>40932.104166666664</c:v>
                </c:pt>
                <c:pt idx="3035">
                  <c:v>40932.125</c:v>
                </c:pt>
                <c:pt idx="3036">
                  <c:v>40932.145833333336</c:v>
                </c:pt>
                <c:pt idx="3037">
                  <c:v>40932.166666666664</c:v>
                </c:pt>
                <c:pt idx="3038">
                  <c:v>40932.1875</c:v>
                </c:pt>
                <c:pt idx="3039">
                  <c:v>40932.208333333336</c:v>
                </c:pt>
                <c:pt idx="3040">
                  <c:v>40932.229166666664</c:v>
                </c:pt>
                <c:pt idx="3041">
                  <c:v>40932.25</c:v>
                </c:pt>
                <c:pt idx="3042">
                  <c:v>40932.270833333336</c:v>
                </c:pt>
                <c:pt idx="3043">
                  <c:v>40932.291666666664</c:v>
                </c:pt>
                <c:pt idx="3044">
                  <c:v>40932.3125</c:v>
                </c:pt>
                <c:pt idx="3045">
                  <c:v>40932.333333333336</c:v>
                </c:pt>
                <c:pt idx="3046">
                  <c:v>40932.354166666664</c:v>
                </c:pt>
                <c:pt idx="3047">
                  <c:v>40932.375</c:v>
                </c:pt>
                <c:pt idx="3048">
                  <c:v>40932.395833333336</c:v>
                </c:pt>
                <c:pt idx="3049">
                  <c:v>40932.416666666664</c:v>
                </c:pt>
                <c:pt idx="3050">
                  <c:v>40932.4375</c:v>
                </c:pt>
                <c:pt idx="3051">
                  <c:v>40932.458333333336</c:v>
                </c:pt>
                <c:pt idx="3052">
                  <c:v>40932.479166666664</c:v>
                </c:pt>
                <c:pt idx="3053">
                  <c:v>40932.5</c:v>
                </c:pt>
                <c:pt idx="3054">
                  <c:v>40932.520833333336</c:v>
                </c:pt>
                <c:pt idx="3055">
                  <c:v>40932.541666666664</c:v>
                </c:pt>
                <c:pt idx="3056">
                  <c:v>40932.5625</c:v>
                </c:pt>
                <c:pt idx="3057">
                  <c:v>40932.583333333336</c:v>
                </c:pt>
                <c:pt idx="3058">
                  <c:v>40932.604166666664</c:v>
                </c:pt>
                <c:pt idx="3059">
                  <c:v>40932.625</c:v>
                </c:pt>
                <c:pt idx="3060">
                  <c:v>40932.645833333336</c:v>
                </c:pt>
                <c:pt idx="3061">
                  <c:v>40932.666666666664</c:v>
                </c:pt>
                <c:pt idx="3062">
                  <c:v>40932.6875</c:v>
                </c:pt>
                <c:pt idx="3063">
                  <c:v>40932.708333333336</c:v>
                </c:pt>
                <c:pt idx="3064">
                  <c:v>40932.729166666664</c:v>
                </c:pt>
                <c:pt idx="3065">
                  <c:v>40932.75</c:v>
                </c:pt>
                <c:pt idx="3066">
                  <c:v>40932.770833333336</c:v>
                </c:pt>
                <c:pt idx="3067">
                  <c:v>40932.791666666664</c:v>
                </c:pt>
                <c:pt idx="3068">
                  <c:v>40932.8125</c:v>
                </c:pt>
                <c:pt idx="3069">
                  <c:v>40932.833333333336</c:v>
                </c:pt>
                <c:pt idx="3070">
                  <c:v>40932.854166666664</c:v>
                </c:pt>
                <c:pt idx="3071">
                  <c:v>40932.875</c:v>
                </c:pt>
                <c:pt idx="3072">
                  <c:v>40932.895833333336</c:v>
                </c:pt>
                <c:pt idx="3073">
                  <c:v>40932.916666666664</c:v>
                </c:pt>
                <c:pt idx="3074">
                  <c:v>40932.9375</c:v>
                </c:pt>
                <c:pt idx="3075">
                  <c:v>40932.958333333336</c:v>
                </c:pt>
                <c:pt idx="3076">
                  <c:v>40932.979166666664</c:v>
                </c:pt>
                <c:pt idx="3077">
                  <c:v>40933</c:v>
                </c:pt>
                <c:pt idx="3078">
                  <c:v>40933.020833333336</c:v>
                </c:pt>
                <c:pt idx="3079">
                  <c:v>40933.041666666664</c:v>
                </c:pt>
                <c:pt idx="3080">
                  <c:v>40933.0625</c:v>
                </c:pt>
                <c:pt idx="3081">
                  <c:v>40933.083333333336</c:v>
                </c:pt>
                <c:pt idx="3082">
                  <c:v>40933.104166666664</c:v>
                </c:pt>
                <c:pt idx="3083">
                  <c:v>40933.125</c:v>
                </c:pt>
                <c:pt idx="3084">
                  <c:v>40933.145833333336</c:v>
                </c:pt>
                <c:pt idx="3085">
                  <c:v>40933.166666666664</c:v>
                </c:pt>
                <c:pt idx="3086">
                  <c:v>40933.1875</c:v>
                </c:pt>
                <c:pt idx="3087">
                  <c:v>40933.208333333336</c:v>
                </c:pt>
                <c:pt idx="3088">
                  <c:v>40933.229166666664</c:v>
                </c:pt>
                <c:pt idx="3089">
                  <c:v>40933.25</c:v>
                </c:pt>
                <c:pt idx="3090">
                  <c:v>40933.270833333336</c:v>
                </c:pt>
                <c:pt idx="3091">
                  <c:v>40933.291666666664</c:v>
                </c:pt>
                <c:pt idx="3092">
                  <c:v>40933.3125</c:v>
                </c:pt>
                <c:pt idx="3093">
                  <c:v>40933.333333333336</c:v>
                </c:pt>
                <c:pt idx="3094">
                  <c:v>40933.354166666664</c:v>
                </c:pt>
                <c:pt idx="3095">
                  <c:v>40933.375</c:v>
                </c:pt>
                <c:pt idx="3096">
                  <c:v>40933.395833333336</c:v>
                </c:pt>
                <c:pt idx="3097">
                  <c:v>40933.416666666664</c:v>
                </c:pt>
                <c:pt idx="3098">
                  <c:v>40933.4375</c:v>
                </c:pt>
                <c:pt idx="3099">
                  <c:v>40933.458333333336</c:v>
                </c:pt>
                <c:pt idx="3100">
                  <c:v>40933.479166666664</c:v>
                </c:pt>
                <c:pt idx="3101">
                  <c:v>40933.5</c:v>
                </c:pt>
                <c:pt idx="3102">
                  <c:v>40933.520833333336</c:v>
                </c:pt>
                <c:pt idx="3103">
                  <c:v>40933.541666666664</c:v>
                </c:pt>
                <c:pt idx="3104">
                  <c:v>40933.5625</c:v>
                </c:pt>
                <c:pt idx="3105">
                  <c:v>40933.583333333336</c:v>
                </c:pt>
                <c:pt idx="3106">
                  <c:v>40933.604166666664</c:v>
                </c:pt>
                <c:pt idx="3107">
                  <c:v>40933.625</c:v>
                </c:pt>
                <c:pt idx="3108">
                  <c:v>40933.645833333336</c:v>
                </c:pt>
                <c:pt idx="3109">
                  <c:v>40933.666666666664</c:v>
                </c:pt>
                <c:pt idx="3110">
                  <c:v>40933.6875</c:v>
                </c:pt>
                <c:pt idx="3111">
                  <c:v>40933.708333333336</c:v>
                </c:pt>
                <c:pt idx="3112">
                  <c:v>40933.729166666664</c:v>
                </c:pt>
                <c:pt idx="3113">
                  <c:v>40933.75</c:v>
                </c:pt>
                <c:pt idx="3114">
                  <c:v>40933.770833333336</c:v>
                </c:pt>
                <c:pt idx="3115">
                  <c:v>40933.791666666664</c:v>
                </c:pt>
                <c:pt idx="3116">
                  <c:v>40933.8125</c:v>
                </c:pt>
                <c:pt idx="3117">
                  <c:v>40933.833333333336</c:v>
                </c:pt>
                <c:pt idx="3118">
                  <c:v>40933.854166666664</c:v>
                </c:pt>
                <c:pt idx="3119">
                  <c:v>40933.875</c:v>
                </c:pt>
                <c:pt idx="3120">
                  <c:v>40933.895833333336</c:v>
                </c:pt>
                <c:pt idx="3121">
                  <c:v>40933.916666666664</c:v>
                </c:pt>
                <c:pt idx="3122">
                  <c:v>40933.9375</c:v>
                </c:pt>
                <c:pt idx="3123">
                  <c:v>40933.958333333336</c:v>
                </c:pt>
                <c:pt idx="3124">
                  <c:v>40933.979166666664</c:v>
                </c:pt>
                <c:pt idx="3125">
                  <c:v>40934</c:v>
                </c:pt>
                <c:pt idx="3126">
                  <c:v>40934.020833333336</c:v>
                </c:pt>
                <c:pt idx="3127">
                  <c:v>40934.041666666664</c:v>
                </c:pt>
                <c:pt idx="3128">
                  <c:v>40934.0625</c:v>
                </c:pt>
                <c:pt idx="3129">
                  <c:v>40934.083333333336</c:v>
                </c:pt>
                <c:pt idx="3130">
                  <c:v>40934.104166666664</c:v>
                </c:pt>
                <c:pt idx="3131">
                  <c:v>40934.125</c:v>
                </c:pt>
                <c:pt idx="3132">
                  <c:v>40934.145833333336</c:v>
                </c:pt>
                <c:pt idx="3133">
                  <c:v>40934.166666666664</c:v>
                </c:pt>
                <c:pt idx="3134">
                  <c:v>40934.1875</c:v>
                </c:pt>
                <c:pt idx="3135">
                  <c:v>40934.208333333336</c:v>
                </c:pt>
                <c:pt idx="3136">
                  <c:v>40934.229166666664</c:v>
                </c:pt>
                <c:pt idx="3137">
                  <c:v>40934.25</c:v>
                </c:pt>
                <c:pt idx="3138">
                  <c:v>40934.270833333336</c:v>
                </c:pt>
                <c:pt idx="3139">
                  <c:v>40934.291666666664</c:v>
                </c:pt>
                <c:pt idx="3140">
                  <c:v>40934.3125</c:v>
                </c:pt>
                <c:pt idx="3141">
                  <c:v>40934.333333333336</c:v>
                </c:pt>
                <c:pt idx="3142">
                  <c:v>40934.354166666664</c:v>
                </c:pt>
                <c:pt idx="3143">
                  <c:v>40934.375</c:v>
                </c:pt>
                <c:pt idx="3144">
                  <c:v>40934.395833333336</c:v>
                </c:pt>
                <c:pt idx="3145">
                  <c:v>40934.416666666664</c:v>
                </c:pt>
                <c:pt idx="3146">
                  <c:v>40934.4375</c:v>
                </c:pt>
                <c:pt idx="3147">
                  <c:v>40934.458333333336</c:v>
                </c:pt>
                <c:pt idx="3148">
                  <c:v>40934.479166666664</c:v>
                </c:pt>
                <c:pt idx="3149">
                  <c:v>40934.5</c:v>
                </c:pt>
                <c:pt idx="3150">
                  <c:v>40934.520833333336</c:v>
                </c:pt>
                <c:pt idx="3151">
                  <c:v>40934.541666666664</c:v>
                </c:pt>
                <c:pt idx="3152">
                  <c:v>40934.5625</c:v>
                </c:pt>
                <c:pt idx="3153">
                  <c:v>40934.583333333336</c:v>
                </c:pt>
                <c:pt idx="3154">
                  <c:v>40934.604166666664</c:v>
                </c:pt>
                <c:pt idx="3155">
                  <c:v>40934.625</c:v>
                </c:pt>
                <c:pt idx="3156">
                  <c:v>40934.645833333336</c:v>
                </c:pt>
                <c:pt idx="3157">
                  <c:v>40934.666666666664</c:v>
                </c:pt>
                <c:pt idx="3158">
                  <c:v>40934.6875</c:v>
                </c:pt>
                <c:pt idx="3159">
                  <c:v>40934.708333333336</c:v>
                </c:pt>
                <c:pt idx="3160">
                  <c:v>40934.729166666664</c:v>
                </c:pt>
                <c:pt idx="3161">
                  <c:v>40934.75</c:v>
                </c:pt>
                <c:pt idx="3162">
                  <c:v>40934.770833333336</c:v>
                </c:pt>
                <c:pt idx="3163">
                  <c:v>40934.791666666664</c:v>
                </c:pt>
                <c:pt idx="3164">
                  <c:v>40934.8125</c:v>
                </c:pt>
                <c:pt idx="3165">
                  <c:v>40934.833333333336</c:v>
                </c:pt>
                <c:pt idx="3166">
                  <c:v>40934.854166666664</c:v>
                </c:pt>
                <c:pt idx="3167">
                  <c:v>40934.875</c:v>
                </c:pt>
                <c:pt idx="3168">
                  <c:v>40934.895833333336</c:v>
                </c:pt>
                <c:pt idx="3169">
                  <c:v>40934.916666666664</c:v>
                </c:pt>
                <c:pt idx="3170">
                  <c:v>40934.9375</c:v>
                </c:pt>
                <c:pt idx="3171">
                  <c:v>40934.958333333336</c:v>
                </c:pt>
                <c:pt idx="3172">
                  <c:v>40934.979166666664</c:v>
                </c:pt>
                <c:pt idx="3173">
                  <c:v>40935</c:v>
                </c:pt>
                <c:pt idx="3174">
                  <c:v>40935.020833333336</c:v>
                </c:pt>
                <c:pt idx="3175">
                  <c:v>40935.041666666664</c:v>
                </c:pt>
                <c:pt idx="3176">
                  <c:v>40935.0625</c:v>
                </c:pt>
                <c:pt idx="3177">
                  <c:v>40935.083333333336</c:v>
                </c:pt>
                <c:pt idx="3178">
                  <c:v>40935.104166666664</c:v>
                </c:pt>
                <c:pt idx="3179">
                  <c:v>40935.125</c:v>
                </c:pt>
                <c:pt idx="3180">
                  <c:v>40935.145833333336</c:v>
                </c:pt>
                <c:pt idx="3181">
                  <c:v>40935.166666666664</c:v>
                </c:pt>
                <c:pt idx="3182">
                  <c:v>40935.1875</c:v>
                </c:pt>
                <c:pt idx="3183">
                  <c:v>40935.208333333336</c:v>
                </c:pt>
                <c:pt idx="3184">
                  <c:v>40935.229166666664</c:v>
                </c:pt>
                <c:pt idx="3185">
                  <c:v>40935.25</c:v>
                </c:pt>
                <c:pt idx="3186">
                  <c:v>40935.270833333336</c:v>
                </c:pt>
                <c:pt idx="3187">
                  <c:v>40935.291666666664</c:v>
                </c:pt>
                <c:pt idx="3188">
                  <c:v>40935.3125</c:v>
                </c:pt>
                <c:pt idx="3189">
                  <c:v>40935.333333333336</c:v>
                </c:pt>
                <c:pt idx="3190">
                  <c:v>40935.354166666664</c:v>
                </c:pt>
                <c:pt idx="3191">
                  <c:v>40935.375</c:v>
                </c:pt>
                <c:pt idx="3192">
                  <c:v>40935.395833333336</c:v>
                </c:pt>
                <c:pt idx="3193">
                  <c:v>40935.416666666664</c:v>
                </c:pt>
                <c:pt idx="3194">
                  <c:v>40935.4375</c:v>
                </c:pt>
                <c:pt idx="3195">
                  <c:v>40935.458333333336</c:v>
                </c:pt>
                <c:pt idx="3196">
                  <c:v>40935.479166666664</c:v>
                </c:pt>
                <c:pt idx="3197">
                  <c:v>40935.5</c:v>
                </c:pt>
                <c:pt idx="3198">
                  <c:v>40935.520833333336</c:v>
                </c:pt>
                <c:pt idx="3199">
                  <c:v>40935.541666666664</c:v>
                </c:pt>
                <c:pt idx="3200">
                  <c:v>40935.5625</c:v>
                </c:pt>
                <c:pt idx="3201">
                  <c:v>40935.583333333336</c:v>
                </c:pt>
                <c:pt idx="3202">
                  <c:v>40935.604166666664</c:v>
                </c:pt>
                <c:pt idx="3203">
                  <c:v>40935.625</c:v>
                </c:pt>
                <c:pt idx="3204">
                  <c:v>40935.645833333336</c:v>
                </c:pt>
                <c:pt idx="3205">
                  <c:v>40935.666666666664</c:v>
                </c:pt>
                <c:pt idx="3206">
                  <c:v>40935.6875</c:v>
                </c:pt>
                <c:pt idx="3207">
                  <c:v>40935.708333333336</c:v>
                </c:pt>
                <c:pt idx="3208">
                  <c:v>40935.729166666664</c:v>
                </c:pt>
                <c:pt idx="3209">
                  <c:v>40935.75</c:v>
                </c:pt>
                <c:pt idx="3210">
                  <c:v>40935.770833333336</c:v>
                </c:pt>
                <c:pt idx="3211">
                  <c:v>40935.791666666664</c:v>
                </c:pt>
                <c:pt idx="3212">
                  <c:v>40935.8125</c:v>
                </c:pt>
                <c:pt idx="3213">
                  <c:v>40935.833333333336</c:v>
                </c:pt>
                <c:pt idx="3214">
                  <c:v>40935.854166666664</c:v>
                </c:pt>
                <c:pt idx="3215">
                  <c:v>40935.875</c:v>
                </c:pt>
                <c:pt idx="3216">
                  <c:v>40935.895833333336</c:v>
                </c:pt>
                <c:pt idx="3217">
                  <c:v>40935.916666666664</c:v>
                </c:pt>
                <c:pt idx="3218">
                  <c:v>40935.9375</c:v>
                </c:pt>
                <c:pt idx="3219">
                  <c:v>40935.958333333336</c:v>
                </c:pt>
                <c:pt idx="3220">
                  <c:v>40935.979166666664</c:v>
                </c:pt>
                <c:pt idx="3221">
                  <c:v>40936</c:v>
                </c:pt>
                <c:pt idx="3222">
                  <c:v>40936.020833333336</c:v>
                </c:pt>
                <c:pt idx="3223">
                  <c:v>40936.041666666664</c:v>
                </c:pt>
                <c:pt idx="3224">
                  <c:v>40936.0625</c:v>
                </c:pt>
                <c:pt idx="3225">
                  <c:v>40936.083333333336</c:v>
                </c:pt>
                <c:pt idx="3226">
                  <c:v>40936.104166666664</c:v>
                </c:pt>
                <c:pt idx="3227">
                  <c:v>40936.125</c:v>
                </c:pt>
                <c:pt idx="3228">
                  <c:v>40936.145833333336</c:v>
                </c:pt>
                <c:pt idx="3229">
                  <c:v>40936.166666666664</c:v>
                </c:pt>
                <c:pt idx="3230">
                  <c:v>40936.1875</c:v>
                </c:pt>
                <c:pt idx="3231">
                  <c:v>40936.208333333336</c:v>
                </c:pt>
                <c:pt idx="3232">
                  <c:v>40936.229166666664</c:v>
                </c:pt>
                <c:pt idx="3233">
                  <c:v>40936.25</c:v>
                </c:pt>
                <c:pt idx="3234">
                  <c:v>40936.270833333336</c:v>
                </c:pt>
                <c:pt idx="3235">
                  <c:v>40936.291666666664</c:v>
                </c:pt>
                <c:pt idx="3236">
                  <c:v>40936.3125</c:v>
                </c:pt>
                <c:pt idx="3237">
                  <c:v>40936.333333333336</c:v>
                </c:pt>
                <c:pt idx="3238">
                  <c:v>40936.354166666664</c:v>
                </c:pt>
                <c:pt idx="3239">
                  <c:v>40936.375</c:v>
                </c:pt>
                <c:pt idx="3240">
                  <c:v>40936.395833333336</c:v>
                </c:pt>
                <c:pt idx="3241">
                  <c:v>40936.416666666664</c:v>
                </c:pt>
                <c:pt idx="3242">
                  <c:v>40936.4375</c:v>
                </c:pt>
                <c:pt idx="3243">
                  <c:v>40936.458333333336</c:v>
                </c:pt>
                <c:pt idx="3244">
                  <c:v>40936.479166666664</c:v>
                </c:pt>
                <c:pt idx="3245">
                  <c:v>40936.5</c:v>
                </c:pt>
                <c:pt idx="3246">
                  <c:v>40936.520833333336</c:v>
                </c:pt>
                <c:pt idx="3247">
                  <c:v>40936.541666666664</c:v>
                </c:pt>
                <c:pt idx="3248">
                  <c:v>40936.5625</c:v>
                </c:pt>
                <c:pt idx="3249">
                  <c:v>40936.583333333336</c:v>
                </c:pt>
                <c:pt idx="3250">
                  <c:v>40936.604166666664</c:v>
                </c:pt>
                <c:pt idx="3251">
                  <c:v>40936.625</c:v>
                </c:pt>
                <c:pt idx="3252">
                  <c:v>40936.645833333336</c:v>
                </c:pt>
                <c:pt idx="3253">
                  <c:v>40936.666666666664</c:v>
                </c:pt>
                <c:pt idx="3254">
                  <c:v>40936.6875</c:v>
                </c:pt>
                <c:pt idx="3255">
                  <c:v>40936.708333333336</c:v>
                </c:pt>
                <c:pt idx="3256">
                  <c:v>40936.729166666664</c:v>
                </c:pt>
                <c:pt idx="3257">
                  <c:v>40936.75</c:v>
                </c:pt>
                <c:pt idx="3258">
                  <c:v>40936.770833333336</c:v>
                </c:pt>
                <c:pt idx="3259">
                  <c:v>40936.791666666664</c:v>
                </c:pt>
                <c:pt idx="3260">
                  <c:v>40936.8125</c:v>
                </c:pt>
                <c:pt idx="3261">
                  <c:v>40936.833333333336</c:v>
                </c:pt>
                <c:pt idx="3262">
                  <c:v>40936.854166666664</c:v>
                </c:pt>
                <c:pt idx="3263">
                  <c:v>40936.875</c:v>
                </c:pt>
                <c:pt idx="3264">
                  <c:v>40936.895833333336</c:v>
                </c:pt>
                <c:pt idx="3265">
                  <c:v>40936.916666666664</c:v>
                </c:pt>
                <c:pt idx="3266">
                  <c:v>40936.9375</c:v>
                </c:pt>
                <c:pt idx="3267">
                  <c:v>40936.958333333336</c:v>
                </c:pt>
                <c:pt idx="3268">
                  <c:v>40936.979166666664</c:v>
                </c:pt>
                <c:pt idx="3269">
                  <c:v>40937</c:v>
                </c:pt>
                <c:pt idx="3270">
                  <c:v>40937.020833333336</c:v>
                </c:pt>
                <c:pt idx="3271">
                  <c:v>40937.041666666664</c:v>
                </c:pt>
                <c:pt idx="3272">
                  <c:v>40937.0625</c:v>
                </c:pt>
                <c:pt idx="3273">
                  <c:v>40937.083333333336</c:v>
                </c:pt>
                <c:pt idx="3274">
                  <c:v>40937.104166666664</c:v>
                </c:pt>
                <c:pt idx="3275">
                  <c:v>40937.125</c:v>
                </c:pt>
                <c:pt idx="3276">
                  <c:v>40937.145833333336</c:v>
                </c:pt>
                <c:pt idx="3277">
                  <c:v>40937.166666666664</c:v>
                </c:pt>
                <c:pt idx="3278">
                  <c:v>40937.1875</c:v>
                </c:pt>
                <c:pt idx="3279">
                  <c:v>40937.208333333336</c:v>
                </c:pt>
                <c:pt idx="3280">
                  <c:v>40937.229166666664</c:v>
                </c:pt>
                <c:pt idx="3281">
                  <c:v>40937.25</c:v>
                </c:pt>
                <c:pt idx="3282">
                  <c:v>40937.270833333336</c:v>
                </c:pt>
                <c:pt idx="3283">
                  <c:v>40937.291666666664</c:v>
                </c:pt>
                <c:pt idx="3284">
                  <c:v>40937.3125</c:v>
                </c:pt>
                <c:pt idx="3285">
                  <c:v>40937.333333333336</c:v>
                </c:pt>
                <c:pt idx="3286">
                  <c:v>40937.354166666664</c:v>
                </c:pt>
                <c:pt idx="3287">
                  <c:v>40937.375</c:v>
                </c:pt>
                <c:pt idx="3288">
                  <c:v>40937.395833333336</c:v>
                </c:pt>
                <c:pt idx="3289">
                  <c:v>40937.416666666664</c:v>
                </c:pt>
                <c:pt idx="3290">
                  <c:v>40937.4375</c:v>
                </c:pt>
                <c:pt idx="3291">
                  <c:v>40937.458333333336</c:v>
                </c:pt>
                <c:pt idx="3292">
                  <c:v>40937.479166666664</c:v>
                </c:pt>
                <c:pt idx="3293">
                  <c:v>40937.5</c:v>
                </c:pt>
                <c:pt idx="3294">
                  <c:v>40937.520833333336</c:v>
                </c:pt>
                <c:pt idx="3295">
                  <c:v>40937.541666666664</c:v>
                </c:pt>
                <c:pt idx="3296">
                  <c:v>40937.5625</c:v>
                </c:pt>
                <c:pt idx="3297">
                  <c:v>40937.583333333336</c:v>
                </c:pt>
                <c:pt idx="3298">
                  <c:v>40937.604166666664</c:v>
                </c:pt>
                <c:pt idx="3299">
                  <c:v>40937.625</c:v>
                </c:pt>
                <c:pt idx="3300">
                  <c:v>40937.645833333336</c:v>
                </c:pt>
                <c:pt idx="3301">
                  <c:v>40937.666666666664</c:v>
                </c:pt>
                <c:pt idx="3302">
                  <c:v>40937.6875</c:v>
                </c:pt>
                <c:pt idx="3303">
                  <c:v>40937.708333333336</c:v>
                </c:pt>
                <c:pt idx="3304">
                  <c:v>40937.729166666664</c:v>
                </c:pt>
                <c:pt idx="3305">
                  <c:v>40937.75</c:v>
                </c:pt>
                <c:pt idx="3306">
                  <c:v>40937.770833333336</c:v>
                </c:pt>
                <c:pt idx="3307">
                  <c:v>40937.791666666664</c:v>
                </c:pt>
                <c:pt idx="3308">
                  <c:v>40937.8125</c:v>
                </c:pt>
                <c:pt idx="3309">
                  <c:v>40937.833333333336</c:v>
                </c:pt>
                <c:pt idx="3310">
                  <c:v>40937.854166666664</c:v>
                </c:pt>
                <c:pt idx="3311">
                  <c:v>40937.875</c:v>
                </c:pt>
                <c:pt idx="3312">
                  <c:v>40937.895833333336</c:v>
                </c:pt>
                <c:pt idx="3313">
                  <c:v>40937.916666666664</c:v>
                </c:pt>
                <c:pt idx="3314">
                  <c:v>40937.9375</c:v>
                </c:pt>
                <c:pt idx="3315">
                  <c:v>40937.958333333336</c:v>
                </c:pt>
                <c:pt idx="3316">
                  <c:v>40937.979166666664</c:v>
                </c:pt>
                <c:pt idx="3317">
                  <c:v>40938</c:v>
                </c:pt>
                <c:pt idx="3318">
                  <c:v>40938.020833333336</c:v>
                </c:pt>
                <c:pt idx="3319">
                  <c:v>40938.041666666664</c:v>
                </c:pt>
                <c:pt idx="3320">
                  <c:v>40938.0625</c:v>
                </c:pt>
                <c:pt idx="3321">
                  <c:v>40938.083333333336</c:v>
                </c:pt>
                <c:pt idx="3322">
                  <c:v>40938.104166666664</c:v>
                </c:pt>
                <c:pt idx="3323">
                  <c:v>40938.125</c:v>
                </c:pt>
                <c:pt idx="3324">
                  <c:v>40938.145833333336</c:v>
                </c:pt>
                <c:pt idx="3325">
                  <c:v>40938.166666666664</c:v>
                </c:pt>
                <c:pt idx="3326">
                  <c:v>40938.1875</c:v>
                </c:pt>
                <c:pt idx="3327">
                  <c:v>40938.208333333336</c:v>
                </c:pt>
                <c:pt idx="3328">
                  <c:v>40938.229166666664</c:v>
                </c:pt>
                <c:pt idx="3329">
                  <c:v>40938.25</c:v>
                </c:pt>
                <c:pt idx="3330">
                  <c:v>40938.270833333336</c:v>
                </c:pt>
                <c:pt idx="3331">
                  <c:v>40938.291666666664</c:v>
                </c:pt>
                <c:pt idx="3332">
                  <c:v>40938.3125</c:v>
                </c:pt>
                <c:pt idx="3333">
                  <c:v>40938.333333333336</c:v>
                </c:pt>
                <c:pt idx="3334">
                  <c:v>40938.354166666664</c:v>
                </c:pt>
                <c:pt idx="3335">
                  <c:v>40938.375</c:v>
                </c:pt>
                <c:pt idx="3336">
                  <c:v>40938.395833333336</c:v>
                </c:pt>
                <c:pt idx="3337">
                  <c:v>40938.416666666664</c:v>
                </c:pt>
                <c:pt idx="3338">
                  <c:v>40938.4375</c:v>
                </c:pt>
                <c:pt idx="3339">
                  <c:v>40938.458333333336</c:v>
                </c:pt>
                <c:pt idx="3340">
                  <c:v>40938.479166666664</c:v>
                </c:pt>
                <c:pt idx="3341">
                  <c:v>40938.5</c:v>
                </c:pt>
                <c:pt idx="3342">
                  <c:v>40938.520833333336</c:v>
                </c:pt>
                <c:pt idx="3343">
                  <c:v>40938.541666666664</c:v>
                </c:pt>
                <c:pt idx="3344">
                  <c:v>40938.5625</c:v>
                </c:pt>
                <c:pt idx="3345">
                  <c:v>40938.583333333336</c:v>
                </c:pt>
                <c:pt idx="3346">
                  <c:v>40938.604166666664</c:v>
                </c:pt>
                <c:pt idx="3347">
                  <c:v>40938.625</c:v>
                </c:pt>
                <c:pt idx="3348">
                  <c:v>40938.645833333336</c:v>
                </c:pt>
                <c:pt idx="3349">
                  <c:v>40938.666666666664</c:v>
                </c:pt>
                <c:pt idx="3350">
                  <c:v>40938.6875</c:v>
                </c:pt>
                <c:pt idx="3351">
                  <c:v>40938.708333333336</c:v>
                </c:pt>
                <c:pt idx="3352">
                  <c:v>40938.729166666664</c:v>
                </c:pt>
                <c:pt idx="3353">
                  <c:v>40938.75</c:v>
                </c:pt>
                <c:pt idx="3354">
                  <c:v>40938.770833333336</c:v>
                </c:pt>
                <c:pt idx="3355">
                  <c:v>40938.791666666664</c:v>
                </c:pt>
                <c:pt idx="3356">
                  <c:v>40938.8125</c:v>
                </c:pt>
                <c:pt idx="3357">
                  <c:v>40938.833333333336</c:v>
                </c:pt>
                <c:pt idx="3358">
                  <c:v>40938.854166666664</c:v>
                </c:pt>
                <c:pt idx="3359">
                  <c:v>40938.875</c:v>
                </c:pt>
                <c:pt idx="3360">
                  <c:v>40938.895833333336</c:v>
                </c:pt>
                <c:pt idx="3361">
                  <c:v>40938.916666666664</c:v>
                </c:pt>
                <c:pt idx="3362">
                  <c:v>40938.9375</c:v>
                </c:pt>
                <c:pt idx="3363">
                  <c:v>40938.958333333336</c:v>
                </c:pt>
                <c:pt idx="3364">
                  <c:v>40938.979166666664</c:v>
                </c:pt>
                <c:pt idx="3365">
                  <c:v>40939</c:v>
                </c:pt>
                <c:pt idx="3366">
                  <c:v>40939.020833333336</c:v>
                </c:pt>
                <c:pt idx="3367">
                  <c:v>40939.041666666664</c:v>
                </c:pt>
                <c:pt idx="3368">
                  <c:v>40939.0625</c:v>
                </c:pt>
                <c:pt idx="3369">
                  <c:v>40939.083333333336</c:v>
                </c:pt>
                <c:pt idx="3370">
                  <c:v>40939.104166666664</c:v>
                </c:pt>
                <c:pt idx="3371">
                  <c:v>40939.125</c:v>
                </c:pt>
                <c:pt idx="3372">
                  <c:v>40939.145833333336</c:v>
                </c:pt>
                <c:pt idx="3373">
                  <c:v>40939.166666666664</c:v>
                </c:pt>
                <c:pt idx="3374">
                  <c:v>40939.1875</c:v>
                </c:pt>
                <c:pt idx="3375">
                  <c:v>40939.208333333336</c:v>
                </c:pt>
                <c:pt idx="3376">
                  <c:v>40939.229166666664</c:v>
                </c:pt>
                <c:pt idx="3377">
                  <c:v>40939.25</c:v>
                </c:pt>
                <c:pt idx="3378">
                  <c:v>40939.270833333336</c:v>
                </c:pt>
                <c:pt idx="3379">
                  <c:v>40939.291666666664</c:v>
                </c:pt>
                <c:pt idx="3380">
                  <c:v>40939.3125</c:v>
                </c:pt>
                <c:pt idx="3381">
                  <c:v>40939.333333333336</c:v>
                </c:pt>
                <c:pt idx="3382">
                  <c:v>40939.354166666664</c:v>
                </c:pt>
                <c:pt idx="3383">
                  <c:v>40939.375</c:v>
                </c:pt>
                <c:pt idx="3384">
                  <c:v>40939.395833333336</c:v>
                </c:pt>
                <c:pt idx="3385">
                  <c:v>40939.416666666664</c:v>
                </c:pt>
                <c:pt idx="3386">
                  <c:v>40939.4375</c:v>
                </c:pt>
                <c:pt idx="3387">
                  <c:v>40939.458333333336</c:v>
                </c:pt>
                <c:pt idx="3388">
                  <c:v>40939.479166666664</c:v>
                </c:pt>
                <c:pt idx="3389">
                  <c:v>40939.5</c:v>
                </c:pt>
                <c:pt idx="3390">
                  <c:v>40939.520833333336</c:v>
                </c:pt>
                <c:pt idx="3391">
                  <c:v>40939.541666666664</c:v>
                </c:pt>
                <c:pt idx="3392">
                  <c:v>40939.5625</c:v>
                </c:pt>
                <c:pt idx="3393">
                  <c:v>40939.583333333336</c:v>
                </c:pt>
                <c:pt idx="3394">
                  <c:v>40939.604166666664</c:v>
                </c:pt>
                <c:pt idx="3395">
                  <c:v>40939.625</c:v>
                </c:pt>
                <c:pt idx="3396">
                  <c:v>40939.645833333336</c:v>
                </c:pt>
                <c:pt idx="3397">
                  <c:v>40939.666666666664</c:v>
                </c:pt>
                <c:pt idx="3398">
                  <c:v>40939.6875</c:v>
                </c:pt>
                <c:pt idx="3399">
                  <c:v>40939.708333333336</c:v>
                </c:pt>
                <c:pt idx="3400">
                  <c:v>40939.729166666664</c:v>
                </c:pt>
                <c:pt idx="3401">
                  <c:v>40939.75</c:v>
                </c:pt>
                <c:pt idx="3402">
                  <c:v>40939.770833333336</c:v>
                </c:pt>
                <c:pt idx="3403">
                  <c:v>40939.791666666664</c:v>
                </c:pt>
                <c:pt idx="3404">
                  <c:v>40939.8125</c:v>
                </c:pt>
                <c:pt idx="3405">
                  <c:v>40939.833333333336</c:v>
                </c:pt>
                <c:pt idx="3406">
                  <c:v>40939.854166666664</c:v>
                </c:pt>
                <c:pt idx="3407">
                  <c:v>40939.875</c:v>
                </c:pt>
                <c:pt idx="3408">
                  <c:v>40939.895833333336</c:v>
                </c:pt>
                <c:pt idx="3409">
                  <c:v>40939.916666666664</c:v>
                </c:pt>
                <c:pt idx="3410">
                  <c:v>40939.9375</c:v>
                </c:pt>
                <c:pt idx="3411">
                  <c:v>40939.958333333336</c:v>
                </c:pt>
                <c:pt idx="3412">
                  <c:v>40939.979166666664</c:v>
                </c:pt>
                <c:pt idx="3413">
                  <c:v>40940</c:v>
                </c:pt>
                <c:pt idx="3414">
                  <c:v>40940.020833333336</c:v>
                </c:pt>
                <c:pt idx="3415">
                  <c:v>40940.041666666664</c:v>
                </c:pt>
                <c:pt idx="3416">
                  <c:v>40940.0625</c:v>
                </c:pt>
                <c:pt idx="3417">
                  <c:v>40940.083333333336</c:v>
                </c:pt>
                <c:pt idx="3418">
                  <c:v>40940.104166666664</c:v>
                </c:pt>
                <c:pt idx="3419">
                  <c:v>40940.125</c:v>
                </c:pt>
                <c:pt idx="3420">
                  <c:v>40940.145833333336</c:v>
                </c:pt>
                <c:pt idx="3421">
                  <c:v>40940.166666666664</c:v>
                </c:pt>
                <c:pt idx="3422">
                  <c:v>40940.1875</c:v>
                </c:pt>
                <c:pt idx="3423">
                  <c:v>40940.208333333336</c:v>
                </c:pt>
                <c:pt idx="3424">
                  <c:v>40940.229166666664</c:v>
                </c:pt>
                <c:pt idx="3425">
                  <c:v>40940.25</c:v>
                </c:pt>
                <c:pt idx="3426">
                  <c:v>40940.270833333336</c:v>
                </c:pt>
                <c:pt idx="3427">
                  <c:v>40940.291666666664</c:v>
                </c:pt>
                <c:pt idx="3428">
                  <c:v>40940.3125</c:v>
                </c:pt>
                <c:pt idx="3429">
                  <c:v>40940.333333333336</c:v>
                </c:pt>
                <c:pt idx="3430">
                  <c:v>40940.354166666664</c:v>
                </c:pt>
                <c:pt idx="3431">
                  <c:v>40940.375</c:v>
                </c:pt>
                <c:pt idx="3432">
                  <c:v>40940.395833333336</c:v>
                </c:pt>
                <c:pt idx="3433">
                  <c:v>40940.416666666664</c:v>
                </c:pt>
                <c:pt idx="3434">
                  <c:v>40940.4375</c:v>
                </c:pt>
                <c:pt idx="3435">
                  <c:v>40940.458333333336</c:v>
                </c:pt>
                <c:pt idx="3436">
                  <c:v>40940.479166666664</c:v>
                </c:pt>
                <c:pt idx="3437">
                  <c:v>40940.5</c:v>
                </c:pt>
                <c:pt idx="3438">
                  <c:v>40940.520833333336</c:v>
                </c:pt>
                <c:pt idx="3439">
                  <c:v>40940.541666666664</c:v>
                </c:pt>
                <c:pt idx="3440">
                  <c:v>40940.5625</c:v>
                </c:pt>
                <c:pt idx="3441">
                  <c:v>40940.583333333336</c:v>
                </c:pt>
                <c:pt idx="3442">
                  <c:v>40940.604166666664</c:v>
                </c:pt>
                <c:pt idx="3443">
                  <c:v>40940.625</c:v>
                </c:pt>
                <c:pt idx="3444">
                  <c:v>40940.645833333336</c:v>
                </c:pt>
                <c:pt idx="3445">
                  <c:v>40940.666666666664</c:v>
                </c:pt>
                <c:pt idx="3446">
                  <c:v>40940.6875</c:v>
                </c:pt>
                <c:pt idx="3447">
                  <c:v>40940.708333333336</c:v>
                </c:pt>
                <c:pt idx="3448">
                  <c:v>40940.729166666664</c:v>
                </c:pt>
                <c:pt idx="3449">
                  <c:v>40940.75</c:v>
                </c:pt>
                <c:pt idx="3450">
                  <c:v>40940.770833333336</c:v>
                </c:pt>
                <c:pt idx="3451">
                  <c:v>40940.791666666664</c:v>
                </c:pt>
                <c:pt idx="3452">
                  <c:v>40940.8125</c:v>
                </c:pt>
                <c:pt idx="3453">
                  <c:v>40940.833333333336</c:v>
                </c:pt>
                <c:pt idx="3454">
                  <c:v>40940.854166666664</c:v>
                </c:pt>
                <c:pt idx="3455">
                  <c:v>40940.875</c:v>
                </c:pt>
                <c:pt idx="3456">
                  <c:v>40940.895833333336</c:v>
                </c:pt>
                <c:pt idx="3457">
                  <c:v>40940.916666666664</c:v>
                </c:pt>
                <c:pt idx="3458">
                  <c:v>40940.9375</c:v>
                </c:pt>
                <c:pt idx="3459">
                  <c:v>40940.958333333336</c:v>
                </c:pt>
                <c:pt idx="3460">
                  <c:v>40940.979166666664</c:v>
                </c:pt>
                <c:pt idx="3461">
                  <c:v>40941</c:v>
                </c:pt>
                <c:pt idx="3462">
                  <c:v>40941.020833333336</c:v>
                </c:pt>
                <c:pt idx="3463">
                  <c:v>40941.041666666664</c:v>
                </c:pt>
                <c:pt idx="3464">
                  <c:v>40941.0625</c:v>
                </c:pt>
                <c:pt idx="3465">
                  <c:v>40941.083333333336</c:v>
                </c:pt>
                <c:pt idx="3466">
                  <c:v>40941.104166666664</c:v>
                </c:pt>
                <c:pt idx="3467">
                  <c:v>40941.125</c:v>
                </c:pt>
                <c:pt idx="3468">
                  <c:v>40941.145833333336</c:v>
                </c:pt>
                <c:pt idx="3469">
                  <c:v>40941.166666666664</c:v>
                </c:pt>
                <c:pt idx="3470">
                  <c:v>40941.1875</c:v>
                </c:pt>
                <c:pt idx="3471">
                  <c:v>40941.208333333336</c:v>
                </c:pt>
                <c:pt idx="3472">
                  <c:v>40941.229166666664</c:v>
                </c:pt>
                <c:pt idx="3473">
                  <c:v>40941.25</c:v>
                </c:pt>
                <c:pt idx="3474">
                  <c:v>40941.270833333336</c:v>
                </c:pt>
                <c:pt idx="3475">
                  <c:v>40941.291666666664</c:v>
                </c:pt>
                <c:pt idx="3476">
                  <c:v>40941.3125</c:v>
                </c:pt>
                <c:pt idx="3477">
                  <c:v>40941.333333333336</c:v>
                </c:pt>
                <c:pt idx="3478">
                  <c:v>40941.354166666664</c:v>
                </c:pt>
                <c:pt idx="3479">
                  <c:v>40941.375</c:v>
                </c:pt>
                <c:pt idx="3480">
                  <c:v>40941.395833333336</c:v>
                </c:pt>
                <c:pt idx="3481">
                  <c:v>40941.416666666664</c:v>
                </c:pt>
                <c:pt idx="3482">
                  <c:v>40941.4375</c:v>
                </c:pt>
                <c:pt idx="3483">
                  <c:v>40941.458333333336</c:v>
                </c:pt>
                <c:pt idx="3484">
                  <c:v>40941.479166666664</c:v>
                </c:pt>
                <c:pt idx="3485">
                  <c:v>40941.5</c:v>
                </c:pt>
                <c:pt idx="3486">
                  <c:v>40941.520833333336</c:v>
                </c:pt>
                <c:pt idx="3487">
                  <c:v>40941.541666666664</c:v>
                </c:pt>
                <c:pt idx="3488">
                  <c:v>40941.5625</c:v>
                </c:pt>
                <c:pt idx="3489">
                  <c:v>40941.583333333336</c:v>
                </c:pt>
                <c:pt idx="3490">
                  <c:v>40941.604166666664</c:v>
                </c:pt>
                <c:pt idx="3491">
                  <c:v>40941.625</c:v>
                </c:pt>
                <c:pt idx="3492">
                  <c:v>40941.645833333336</c:v>
                </c:pt>
                <c:pt idx="3493">
                  <c:v>40941.666666666664</c:v>
                </c:pt>
                <c:pt idx="3494">
                  <c:v>40941.6875</c:v>
                </c:pt>
                <c:pt idx="3495">
                  <c:v>40941.708333333336</c:v>
                </c:pt>
                <c:pt idx="3496">
                  <c:v>40941.729166666664</c:v>
                </c:pt>
                <c:pt idx="3497">
                  <c:v>40941.75</c:v>
                </c:pt>
                <c:pt idx="3498">
                  <c:v>40941.770833333336</c:v>
                </c:pt>
                <c:pt idx="3499">
                  <c:v>40941.791666666664</c:v>
                </c:pt>
                <c:pt idx="3500">
                  <c:v>40941.8125</c:v>
                </c:pt>
                <c:pt idx="3501">
                  <c:v>40941.833333333336</c:v>
                </c:pt>
                <c:pt idx="3502">
                  <c:v>40941.854166666664</c:v>
                </c:pt>
                <c:pt idx="3503">
                  <c:v>40941.875</c:v>
                </c:pt>
                <c:pt idx="3504">
                  <c:v>40941.895833333336</c:v>
                </c:pt>
                <c:pt idx="3505">
                  <c:v>40941.916666666664</c:v>
                </c:pt>
                <c:pt idx="3506">
                  <c:v>40941.9375</c:v>
                </c:pt>
                <c:pt idx="3507">
                  <c:v>40941.958333333336</c:v>
                </c:pt>
                <c:pt idx="3508">
                  <c:v>40941.979166666664</c:v>
                </c:pt>
                <c:pt idx="3509">
                  <c:v>40942</c:v>
                </c:pt>
                <c:pt idx="3510">
                  <c:v>40942.020833333336</c:v>
                </c:pt>
                <c:pt idx="3511">
                  <c:v>40942.041666666664</c:v>
                </c:pt>
                <c:pt idx="3512">
                  <c:v>40942.0625</c:v>
                </c:pt>
                <c:pt idx="3513">
                  <c:v>40942.083333333336</c:v>
                </c:pt>
                <c:pt idx="3514">
                  <c:v>40942.104166666664</c:v>
                </c:pt>
                <c:pt idx="3515">
                  <c:v>40942.125</c:v>
                </c:pt>
                <c:pt idx="3516">
                  <c:v>40942.145833333336</c:v>
                </c:pt>
                <c:pt idx="3517">
                  <c:v>40942.166666666664</c:v>
                </c:pt>
                <c:pt idx="3518">
                  <c:v>40942.1875</c:v>
                </c:pt>
                <c:pt idx="3519">
                  <c:v>40942.208333333336</c:v>
                </c:pt>
                <c:pt idx="3520">
                  <c:v>40942.229166666664</c:v>
                </c:pt>
                <c:pt idx="3521">
                  <c:v>40942.25</c:v>
                </c:pt>
                <c:pt idx="3522">
                  <c:v>40942.270833333336</c:v>
                </c:pt>
                <c:pt idx="3523">
                  <c:v>40942.291666666664</c:v>
                </c:pt>
                <c:pt idx="3524">
                  <c:v>40942.3125</c:v>
                </c:pt>
                <c:pt idx="3525">
                  <c:v>40942.333333333336</c:v>
                </c:pt>
                <c:pt idx="3526">
                  <c:v>40942.354166666664</c:v>
                </c:pt>
                <c:pt idx="3527">
                  <c:v>40942.375</c:v>
                </c:pt>
                <c:pt idx="3528">
                  <c:v>40942.395833333336</c:v>
                </c:pt>
                <c:pt idx="3529">
                  <c:v>40942.416666666664</c:v>
                </c:pt>
                <c:pt idx="3530">
                  <c:v>40942.4375</c:v>
                </c:pt>
                <c:pt idx="3531">
                  <c:v>40942.458333333336</c:v>
                </c:pt>
                <c:pt idx="3532">
                  <c:v>40942.479166666664</c:v>
                </c:pt>
                <c:pt idx="3533">
                  <c:v>40942.5</c:v>
                </c:pt>
                <c:pt idx="3534">
                  <c:v>40942.520833333336</c:v>
                </c:pt>
                <c:pt idx="3535">
                  <c:v>40942.541666666664</c:v>
                </c:pt>
                <c:pt idx="3536">
                  <c:v>40942.5625</c:v>
                </c:pt>
                <c:pt idx="3537">
                  <c:v>40942.583333333336</c:v>
                </c:pt>
                <c:pt idx="3538">
                  <c:v>40942.604166666664</c:v>
                </c:pt>
                <c:pt idx="3539">
                  <c:v>40942.625</c:v>
                </c:pt>
                <c:pt idx="3540">
                  <c:v>40942.645833333336</c:v>
                </c:pt>
                <c:pt idx="3541">
                  <c:v>40942.666666666664</c:v>
                </c:pt>
                <c:pt idx="3542">
                  <c:v>40942.6875</c:v>
                </c:pt>
                <c:pt idx="3543">
                  <c:v>40942.708333333336</c:v>
                </c:pt>
                <c:pt idx="3544">
                  <c:v>40942.729166666664</c:v>
                </c:pt>
                <c:pt idx="3545">
                  <c:v>40942.75</c:v>
                </c:pt>
                <c:pt idx="3546">
                  <c:v>40942.770833333336</c:v>
                </c:pt>
                <c:pt idx="3547">
                  <c:v>40942.791666666664</c:v>
                </c:pt>
                <c:pt idx="3548">
                  <c:v>40942.8125</c:v>
                </c:pt>
                <c:pt idx="3549">
                  <c:v>40942.833333333336</c:v>
                </c:pt>
                <c:pt idx="3550">
                  <c:v>40942.854166666664</c:v>
                </c:pt>
                <c:pt idx="3551">
                  <c:v>40942.875</c:v>
                </c:pt>
                <c:pt idx="3552">
                  <c:v>40942.895833333336</c:v>
                </c:pt>
                <c:pt idx="3553">
                  <c:v>40942.916666666664</c:v>
                </c:pt>
                <c:pt idx="3554">
                  <c:v>40942.9375</c:v>
                </c:pt>
                <c:pt idx="3555">
                  <c:v>40942.958333333336</c:v>
                </c:pt>
                <c:pt idx="3556">
                  <c:v>40942.979166666664</c:v>
                </c:pt>
                <c:pt idx="3557">
                  <c:v>40943</c:v>
                </c:pt>
                <c:pt idx="3558">
                  <c:v>40943.020833333336</c:v>
                </c:pt>
                <c:pt idx="3559">
                  <c:v>40943.041666666664</c:v>
                </c:pt>
                <c:pt idx="3560">
                  <c:v>40943.0625</c:v>
                </c:pt>
                <c:pt idx="3561">
                  <c:v>40943.083333333336</c:v>
                </c:pt>
                <c:pt idx="3562">
                  <c:v>40943.104166666664</c:v>
                </c:pt>
                <c:pt idx="3563">
                  <c:v>40943.125</c:v>
                </c:pt>
                <c:pt idx="3564">
                  <c:v>40943.145833333336</c:v>
                </c:pt>
                <c:pt idx="3565">
                  <c:v>40943.166666666664</c:v>
                </c:pt>
                <c:pt idx="3566">
                  <c:v>40943.1875</c:v>
                </c:pt>
                <c:pt idx="3567">
                  <c:v>40943.208333333336</c:v>
                </c:pt>
                <c:pt idx="3568">
                  <c:v>40943.229166666664</c:v>
                </c:pt>
                <c:pt idx="3569">
                  <c:v>40943.25</c:v>
                </c:pt>
                <c:pt idx="3570">
                  <c:v>40943.270833333336</c:v>
                </c:pt>
                <c:pt idx="3571">
                  <c:v>40943.291666666664</c:v>
                </c:pt>
                <c:pt idx="3572">
                  <c:v>40943.3125</c:v>
                </c:pt>
                <c:pt idx="3573">
                  <c:v>40943.333333333336</c:v>
                </c:pt>
                <c:pt idx="3574">
                  <c:v>40943.354166666664</c:v>
                </c:pt>
                <c:pt idx="3575">
                  <c:v>40943.375</c:v>
                </c:pt>
                <c:pt idx="3576">
                  <c:v>40943.395833333336</c:v>
                </c:pt>
                <c:pt idx="3577">
                  <c:v>40943.416666666664</c:v>
                </c:pt>
                <c:pt idx="3578">
                  <c:v>40943.4375</c:v>
                </c:pt>
                <c:pt idx="3579">
                  <c:v>40943.458333333336</c:v>
                </c:pt>
                <c:pt idx="3580">
                  <c:v>40943.479166666664</c:v>
                </c:pt>
                <c:pt idx="3581">
                  <c:v>40943.5</c:v>
                </c:pt>
                <c:pt idx="3582">
                  <c:v>40943.520833333336</c:v>
                </c:pt>
                <c:pt idx="3583">
                  <c:v>40943.541666666664</c:v>
                </c:pt>
                <c:pt idx="3584">
                  <c:v>40943.5625</c:v>
                </c:pt>
                <c:pt idx="3585">
                  <c:v>40943.583333333336</c:v>
                </c:pt>
                <c:pt idx="3586">
                  <c:v>40943.604166666664</c:v>
                </c:pt>
                <c:pt idx="3587">
                  <c:v>40943.625</c:v>
                </c:pt>
                <c:pt idx="3588">
                  <c:v>40943.645833333336</c:v>
                </c:pt>
                <c:pt idx="3589">
                  <c:v>40943.666666666664</c:v>
                </c:pt>
                <c:pt idx="3590">
                  <c:v>40943.6875</c:v>
                </c:pt>
                <c:pt idx="3591">
                  <c:v>40943.708333333336</c:v>
                </c:pt>
                <c:pt idx="3592">
                  <c:v>40943.729166666664</c:v>
                </c:pt>
                <c:pt idx="3593">
                  <c:v>40943.75</c:v>
                </c:pt>
                <c:pt idx="3594">
                  <c:v>40943.770833333336</c:v>
                </c:pt>
                <c:pt idx="3595">
                  <c:v>40943.791666666664</c:v>
                </c:pt>
                <c:pt idx="3596">
                  <c:v>40943.8125</c:v>
                </c:pt>
                <c:pt idx="3597">
                  <c:v>40943.833333333336</c:v>
                </c:pt>
                <c:pt idx="3598">
                  <c:v>40943.854166666664</c:v>
                </c:pt>
                <c:pt idx="3599">
                  <c:v>40943.875</c:v>
                </c:pt>
                <c:pt idx="3600">
                  <c:v>40943.895833333336</c:v>
                </c:pt>
                <c:pt idx="3601">
                  <c:v>40943.916666666664</c:v>
                </c:pt>
                <c:pt idx="3602">
                  <c:v>40943.9375</c:v>
                </c:pt>
                <c:pt idx="3603">
                  <c:v>40943.958333333336</c:v>
                </c:pt>
                <c:pt idx="3604">
                  <c:v>40943.979166666664</c:v>
                </c:pt>
                <c:pt idx="3605">
                  <c:v>40944</c:v>
                </c:pt>
                <c:pt idx="3606">
                  <c:v>40944.020833333336</c:v>
                </c:pt>
                <c:pt idx="3607">
                  <c:v>40944.041666666664</c:v>
                </c:pt>
                <c:pt idx="3608">
                  <c:v>40944.0625</c:v>
                </c:pt>
                <c:pt idx="3609">
                  <c:v>40944.083333333336</c:v>
                </c:pt>
                <c:pt idx="3610">
                  <c:v>40944.104166666664</c:v>
                </c:pt>
                <c:pt idx="3611">
                  <c:v>40944.125</c:v>
                </c:pt>
                <c:pt idx="3612">
                  <c:v>40944.145833333336</c:v>
                </c:pt>
                <c:pt idx="3613">
                  <c:v>40944.166666666664</c:v>
                </c:pt>
                <c:pt idx="3614">
                  <c:v>40944.1875</c:v>
                </c:pt>
                <c:pt idx="3615">
                  <c:v>40944.208333333336</c:v>
                </c:pt>
                <c:pt idx="3616">
                  <c:v>40944.229166666664</c:v>
                </c:pt>
                <c:pt idx="3617">
                  <c:v>40944.25</c:v>
                </c:pt>
                <c:pt idx="3618">
                  <c:v>40944.270833333336</c:v>
                </c:pt>
                <c:pt idx="3619">
                  <c:v>40944.291666666664</c:v>
                </c:pt>
                <c:pt idx="3620">
                  <c:v>40944.3125</c:v>
                </c:pt>
                <c:pt idx="3621">
                  <c:v>40944.333333333336</c:v>
                </c:pt>
                <c:pt idx="3622">
                  <c:v>40944.354166666664</c:v>
                </c:pt>
                <c:pt idx="3623">
                  <c:v>40944.375</c:v>
                </c:pt>
                <c:pt idx="3624">
                  <c:v>40944.395833333336</c:v>
                </c:pt>
                <c:pt idx="3625">
                  <c:v>40944.416666666664</c:v>
                </c:pt>
                <c:pt idx="3626">
                  <c:v>40944.4375</c:v>
                </c:pt>
                <c:pt idx="3627">
                  <c:v>40944.458333333336</c:v>
                </c:pt>
                <c:pt idx="3628">
                  <c:v>40944.479166666664</c:v>
                </c:pt>
                <c:pt idx="3629">
                  <c:v>40944.5</c:v>
                </c:pt>
                <c:pt idx="3630">
                  <c:v>40944.520833333336</c:v>
                </c:pt>
                <c:pt idx="3631">
                  <c:v>40944.541666666664</c:v>
                </c:pt>
                <c:pt idx="3632">
                  <c:v>40944.5625</c:v>
                </c:pt>
                <c:pt idx="3633">
                  <c:v>40944.583333333336</c:v>
                </c:pt>
                <c:pt idx="3634">
                  <c:v>40944.604166666664</c:v>
                </c:pt>
                <c:pt idx="3635">
                  <c:v>40944.625</c:v>
                </c:pt>
                <c:pt idx="3636">
                  <c:v>40944.645833333336</c:v>
                </c:pt>
                <c:pt idx="3637">
                  <c:v>40944.666666666664</c:v>
                </c:pt>
                <c:pt idx="3638">
                  <c:v>40944.6875</c:v>
                </c:pt>
                <c:pt idx="3639">
                  <c:v>40944.708333333336</c:v>
                </c:pt>
                <c:pt idx="3640">
                  <c:v>40944.729166666664</c:v>
                </c:pt>
                <c:pt idx="3641">
                  <c:v>40944.75</c:v>
                </c:pt>
                <c:pt idx="3642">
                  <c:v>40944.770833333336</c:v>
                </c:pt>
                <c:pt idx="3643">
                  <c:v>40944.791666666664</c:v>
                </c:pt>
                <c:pt idx="3644">
                  <c:v>40944.8125</c:v>
                </c:pt>
                <c:pt idx="3645">
                  <c:v>40944.833333333336</c:v>
                </c:pt>
                <c:pt idx="3646">
                  <c:v>40944.854166666664</c:v>
                </c:pt>
                <c:pt idx="3647">
                  <c:v>40944.875</c:v>
                </c:pt>
                <c:pt idx="3648">
                  <c:v>40944.895833333336</c:v>
                </c:pt>
                <c:pt idx="3649">
                  <c:v>40944.916666666664</c:v>
                </c:pt>
                <c:pt idx="3650">
                  <c:v>40944.9375</c:v>
                </c:pt>
                <c:pt idx="3651">
                  <c:v>40944.958333333336</c:v>
                </c:pt>
                <c:pt idx="3652">
                  <c:v>40944.979166666664</c:v>
                </c:pt>
                <c:pt idx="3653">
                  <c:v>40945</c:v>
                </c:pt>
                <c:pt idx="3654">
                  <c:v>40945.020833333336</c:v>
                </c:pt>
                <c:pt idx="3655">
                  <c:v>40945.041666666664</c:v>
                </c:pt>
                <c:pt idx="3656">
                  <c:v>40945.0625</c:v>
                </c:pt>
                <c:pt idx="3657">
                  <c:v>40945.083333333336</c:v>
                </c:pt>
                <c:pt idx="3658">
                  <c:v>40945.104166666664</c:v>
                </c:pt>
                <c:pt idx="3659">
                  <c:v>40945.125</c:v>
                </c:pt>
                <c:pt idx="3660">
                  <c:v>40945.145833333336</c:v>
                </c:pt>
                <c:pt idx="3661">
                  <c:v>40945.166666666664</c:v>
                </c:pt>
                <c:pt idx="3662">
                  <c:v>40945.1875</c:v>
                </c:pt>
                <c:pt idx="3663">
                  <c:v>40945.208333333336</c:v>
                </c:pt>
                <c:pt idx="3664">
                  <c:v>40945.229166666664</c:v>
                </c:pt>
                <c:pt idx="3665">
                  <c:v>40945.25</c:v>
                </c:pt>
                <c:pt idx="3666">
                  <c:v>40945.270833333336</c:v>
                </c:pt>
                <c:pt idx="3667">
                  <c:v>40945.291666666664</c:v>
                </c:pt>
                <c:pt idx="3668">
                  <c:v>40945.3125</c:v>
                </c:pt>
                <c:pt idx="3669">
                  <c:v>40945.333333333336</c:v>
                </c:pt>
                <c:pt idx="3670">
                  <c:v>40945.354166666664</c:v>
                </c:pt>
                <c:pt idx="3671">
                  <c:v>40945.375</c:v>
                </c:pt>
                <c:pt idx="3672">
                  <c:v>40945.395833333336</c:v>
                </c:pt>
                <c:pt idx="3673">
                  <c:v>40945.416666666664</c:v>
                </c:pt>
                <c:pt idx="3674">
                  <c:v>40945.4375</c:v>
                </c:pt>
                <c:pt idx="3675">
                  <c:v>40945.458333333336</c:v>
                </c:pt>
                <c:pt idx="3676">
                  <c:v>40945.479166666664</c:v>
                </c:pt>
                <c:pt idx="3677">
                  <c:v>40945.5</c:v>
                </c:pt>
                <c:pt idx="3678">
                  <c:v>40945.520833333336</c:v>
                </c:pt>
                <c:pt idx="3679">
                  <c:v>40945.541666666664</c:v>
                </c:pt>
                <c:pt idx="3680">
                  <c:v>40945.5625</c:v>
                </c:pt>
                <c:pt idx="3681">
                  <c:v>40945.583333333336</c:v>
                </c:pt>
                <c:pt idx="3682">
                  <c:v>40945.604166666664</c:v>
                </c:pt>
                <c:pt idx="3683">
                  <c:v>40945.625</c:v>
                </c:pt>
                <c:pt idx="3684">
                  <c:v>40945.645833333336</c:v>
                </c:pt>
                <c:pt idx="3685">
                  <c:v>40945.666666666664</c:v>
                </c:pt>
                <c:pt idx="3686">
                  <c:v>40945.6875</c:v>
                </c:pt>
                <c:pt idx="3687">
                  <c:v>40945.708333333336</c:v>
                </c:pt>
                <c:pt idx="3688">
                  <c:v>40945.729166666664</c:v>
                </c:pt>
                <c:pt idx="3689">
                  <c:v>40945.75</c:v>
                </c:pt>
                <c:pt idx="3690">
                  <c:v>40945.770833333336</c:v>
                </c:pt>
                <c:pt idx="3691">
                  <c:v>40945.791666666664</c:v>
                </c:pt>
                <c:pt idx="3692">
                  <c:v>40945.8125</c:v>
                </c:pt>
                <c:pt idx="3693">
                  <c:v>40945.833333333336</c:v>
                </c:pt>
                <c:pt idx="3694">
                  <c:v>40945.854166666664</c:v>
                </c:pt>
                <c:pt idx="3695">
                  <c:v>40945.875</c:v>
                </c:pt>
                <c:pt idx="3696">
                  <c:v>40945.895833333336</c:v>
                </c:pt>
                <c:pt idx="3697">
                  <c:v>40945.916666666664</c:v>
                </c:pt>
                <c:pt idx="3698">
                  <c:v>40945.9375</c:v>
                </c:pt>
                <c:pt idx="3699">
                  <c:v>40945.958333333336</c:v>
                </c:pt>
                <c:pt idx="3700">
                  <c:v>40945.979166666664</c:v>
                </c:pt>
                <c:pt idx="3701">
                  <c:v>40946</c:v>
                </c:pt>
                <c:pt idx="3702">
                  <c:v>40946.020833333336</c:v>
                </c:pt>
                <c:pt idx="3703">
                  <c:v>40946.041666666664</c:v>
                </c:pt>
                <c:pt idx="3704">
                  <c:v>40946.0625</c:v>
                </c:pt>
                <c:pt idx="3705">
                  <c:v>40946.083333333336</c:v>
                </c:pt>
                <c:pt idx="3706">
                  <c:v>40946.104166666664</c:v>
                </c:pt>
                <c:pt idx="3707">
                  <c:v>40946.125</c:v>
                </c:pt>
                <c:pt idx="3708">
                  <c:v>40946.145833333336</c:v>
                </c:pt>
                <c:pt idx="3709">
                  <c:v>40946.166666666664</c:v>
                </c:pt>
                <c:pt idx="3710">
                  <c:v>40946.1875</c:v>
                </c:pt>
                <c:pt idx="3711">
                  <c:v>40946.208333333336</c:v>
                </c:pt>
                <c:pt idx="3712">
                  <c:v>40946.229166666664</c:v>
                </c:pt>
                <c:pt idx="3713">
                  <c:v>40946.25</c:v>
                </c:pt>
                <c:pt idx="3714">
                  <c:v>40946.270833333336</c:v>
                </c:pt>
                <c:pt idx="3715">
                  <c:v>40946.291666666664</c:v>
                </c:pt>
                <c:pt idx="3716">
                  <c:v>40946.3125</c:v>
                </c:pt>
                <c:pt idx="3717">
                  <c:v>40946.333333333336</c:v>
                </c:pt>
                <c:pt idx="3718">
                  <c:v>40946.354166666664</c:v>
                </c:pt>
                <c:pt idx="3719">
                  <c:v>40946.375</c:v>
                </c:pt>
                <c:pt idx="3720">
                  <c:v>40946.395833333336</c:v>
                </c:pt>
                <c:pt idx="3721">
                  <c:v>40946.416666666664</c:v>
                </c:pt>
                <c:pt idx="3722">
                  <c:v>40946.4375</c:v>
                </c:pt>
                <c:pt idx="3723">
                  <c:v>40946.458333333336</c:v>
                </c:pt>
                <c:pt idx="3724">
                  <c:v>40946.479166666664</c:v>
                </c:pt>
                <c:pt idx="3725">
                  <c:v>40946.5</c:v>
                </c:pt>
                <c:pt idx="3726">
                  <c:v>40946.520833333336</c:v>
                </c:pt>
                <c:pt idx="3727">
                  <c:v>40946.541666666664</c:v>
                </c:pt>
                <c:pt idx="3728">
                  <c:v>40946.5625</c:v>
                </c:pt>
                <c:pt idx="3729">
                  <c:v>40946.583333333336</c:v>
                </c:pt>
                <c:pt idx="3730">
                  <c:v>40946.604166666664</c:v>
                </c:pt>
                <c:pt idx="3731">
                  <c:v>40946.625</c:v>
                </c:pt>
                <c:pt idx="3732">
                  <c:v>40946.645833333336</c:v>
                </c:pt>
                <c:pt idx="3733">
                  <c:v>40946.666666666664</c:v>
                </c:pt>
                <c:pt idx="3734">
                  <c:v>40946.6875</c:v>
                </c:pt>
                <c:pt idx="3735">
                  <c:v>40946.708333333336</c:v>
                </c:pt>
                <c:pt idx="3736">
                  <c:v>40946.729166666664</c:v>
                </c:pt>
                <c:pt idx="3737">
                  <c:v>40946.75</c:v>
                </c:pt>
                <c:pt idx="3738">
                  <c:v>40946.770833333336</c:v>
                </c:pt>
                <c:pt idx="3739">
                  <c:v>40946.791666666664</c:v>
                </c:pt>
                <c:pt idx="3740">
                  <c:v>40946.8125</c:v>
                </c:pt>
                <c:pt idx="3741">
                  <c:v>40946.833333333336</c:v>
                </c:pt>
                <c:pt idx="3742">
                  <c:v>40946.854166666664</c:v>
                </c:pt>
                <c:pt idx="3743">
                  <c:v>40946.875</c:v>
                </c:pt>
                <c:pt idx="3744">
                  <c:v>40946.895833333336</c:v>
                </c:pt>
                <c:pt idx="3745">
                  <c:v>40946.916666666664</c:v>
                </c:pt>
                <c:pt idx="3746">
                  <c:v>40946.9375</c:v>
                </c:pt>
                <c:pt idx="3747">
                  <c:v>40946.958333333336</c:v>
                </c:pt>
                <c:pt idx="3748">
                  <c:v>40946.979166666664</c:v>
                </c:pt>
                <c:pt idx="3749">
                  <c:v>40947</c:v>
                </c:pt>
                <c:pt idx="3750">
                  <c:v>40947.020833333336</c:v>
                </c:pt>
                <c:pt idx="3751">
                  <c:v>40947.041666666664</c:v>
                </c:pt>
                <c:pt idx="3752">
                  <c:v>40947.0625</c:v>
                </c:pt>
                <c:pt idx="3753">
                  <c:v>40947.083333333336</c:v>
                </c:pt>
                <c:pt idx="3754">
                  <c:v>40947.104166666664</c:v>
                </c:pt>
                <c:pt idx="3755">
                  <c:v>40947.125</c:v>
                </c:pt>
                <c:pt idx="3756">
                  <c:v>40947.145833333336</c:v>
                </c:pt>
                <c:pt idx="3757">
                  <c:v>40947.166666666664</c:v>
                </c:pt>
                <c:pt idx="3758">
                  <c:v>40947.1875</c:v>
                </c:pt>
                <c:pt idx="3759">
                  <c:v>40947.208333333336</c:v>
                </c:pt>
                <c:pt idx="3760">
                  <c:v>40947.229166666664</c:v>
                </c:pt>
                <c:pt idx="3761">
                  <c:v>40947.25</c:v>
                </c:pt>
                <c:pt idx="3762">
                  <c:v>40947.270833333336</c:v>
                </c:pt>
                <c:pt idx="3763">
                  <c:v>40947.291666666664</c:v>
                </c:pt>
                <c:pt idx="3764">
                  <c:v>40947.3125</c:v>
                </c:pt>
                <c:pt idx="3765">
                  <c:v>40947.333333333336</c:v>
                </c:pt>
                <c:pt idx="3766">
                  <c:v>40947.354166666664</c:v>
                </c:pt>
                <c:pt idx="3767">
                  <c:v>40947.375</c:v>
                </c:pt>
                <c:pt idx="3768">
                  <c:v>40947.395833333336</c:v>
                </c:pt>
                <c:pt idx="3769">
                  <c:v>40947.416666666664</c:v>
                </c:pt>
                <c:pt idx="3770">
                  <c:v>40947.4375</c:v>
                </c:pt>
                <c:pt idx="3771">
                  <c:v>40947.458333333336</c:v>
                </c:pt>
                <c:pt idx="3772">
                  <c:v>40947.479166666664</c:v>
                </c:pt>
                <c:pt idx="3773">
                  <c:v>40947.5</c:v>
                </c:pt>
                <c:pt idx="3774">
                  <c:v>40947.520833333336</c:v>
                </c:pt>
                <c:pt idx="3775">
                  <c:v>40947.541666666664</c:v>
                </c:pt>
                <c:pt idx="3776">
                  <c:v>40947.5625</c:v>
                </c:pt>
                <c:pt idx="3777">
                  <c:v>40947.583333333336</c:v>
                </c:pt>
                <c:pt idx="3778">
                  <c:v>40947.604166666664</c:v>
                </c:pt>
                <c:pt idx="3779">
                  <c:v>40947.625</c:v>
                </c:pt>
                <c:pt idx="3780">
                  <c:v>40947.645833333336</c:v>
                </c:pt>
                <c:pt idx="3781">
                  <c:v>40947.666666666664</c:v>
                </c:pt>
                <c:pt idx="3782">
                  <c:v>40947.6875</c:v>
                </c:pt>
                <c:pt idx="3783">
                  <c:v>40947.708333333336</c:v>
                </c:pt>
                <c:pt idx="3784">
                  <c:v>40947.729166666664</c:v>
                </c:pt>
                <c:pt idx="3785">
                  <c:v>40947.75</c:v>
                </c:pt>
                <c:pt idx="3786">
                  <c:v>40947.770833333336</c:v>
                </c:pt>
                <c:pt idx="3787">
                  <c:v>40947.791666666664</c:v>
                </c:pt>
                <c:pt idx="3788">
                  <c:v>40947.8125</c:v>
                </c:pt>
                <c:pt idx="3789">
                  <c:v>40947.833333333336</c:v>
                </c:pt>
                <c:pt idx="3790">
                  <c:v>40947.854166666664</c:v>
                </c:pt>
                <c:pt idx="3791">
                  <c:v>40947.875</c:v>
                </c:pt>
                <c:pt idx="3792">
                  <c:v>40947.895833333336</c:v>
                </c:pt>
                <c:pt idx="3793">
                  <c:v>40947.916666666664</c:v>
                </c:pt>
                <c:pt idx="3794">
                  <c:v>40947.9375</c:v>
                </c:pt>
                <c:pt idx="3795">
                  <c:v>40947.958333333336</c:v>
                </c:pt>
                <c:pt idx="3796">
                  <c:v>40947.979166666664</c:v>
                </c:pt>
                <c:pt idx="3797">
                  <c:v>40948</c:v>
                </c:pt>
                <c:pt idx="3798">
                  <c:v>40948.020833333336</c:v>
                </c:pt>
                <c:pt idx="3799">
                  <c:v>40948.041666666664</c:v>
                </c:pt>
                <c:pt idx="3800">
                  <c:v>40948.0625</c:v>
                </c:pt>
                <c:pt idx="3801">
                  <c:v>40948.083333333336</c:v>
                </c:pt>
                <c:pt idx="3802">
                  <c:v>40948.104166666664</c:v>
                </c:pt>
                <c:pt idx="3803">
                  <c:v>40948.125</c:v>
                </c:pt>
                <c:pt idx="3804">
                  <c:v>40948.145833333336</c:v>
                </c:pt>
                <c:pt idx="3805">
                  <c:v>40948.166666666664</c:v>
                </c:pt>
                <c:pt idx="3806">
                  <c:v>40948.1875</c:v>
                </c:pt>
                <c:pt idx="3807">
                  <c:v>40948.208333333336</c:v>
                </c:pt>
                <c:pt idx="3808">
                  <c:v>40948.229166666664</c:v>
                </c:pt>
                <c:pt idx="3809">
                  <c:v>40948.25</c:v>
                </c:pt>
                <c:pt idx="3810">
                  <c:v>40948.270833333336</c:v>
                </c:pt>
                <c:pt idx="3811">
                  <c:v>40948.291666666664</c:v>
                </c:pt>
                <c:pt idx="3812">
                  <c:v>40948.3125</c:v>
                </c:pt>
                <c:pt idx="3813">
                  <c:v>40948.333333333336</c:v>
                </c:pt>
                <c:pt idx="3814">
                  <c:v>40948.354166666664</c:v>
                </c:pt>
                <c:pt idx="3815">
                  <c:v>40948.375</c:v>
                </c:pt>
                <c:pt idx="3816">
                  <c:v>40948.395833333336</c:v>
                </c:pt>
                <c:pt idx="3817">
                  <c:v>40948.416666666664</c:v>
                </c:pt>
                <c:pt idx="3818">
                  <c:v>40948.4375</c:v>
                </c:pt>
                <c:pt idx="3819">
                  <c:v>40948.458333333336</c:v>
                </c:pt>
                <c:pt idx="3820">
                  <c:v>40948.479166666664</c:v>
                </c:pt>
                <c:pt idx="3821">
                  <c:v>40948.5</c:v>
                </c:pt>
                <c:pt idx="3822">
                  <c:v>40948.520833333336</c:v>
                </c:pt>
                <c:pt idx="3823">
                  <c:v>40948.541666666664</c:v>
                </c:pt>
                <c:pt idx="3824">
                  <c:v>40948.5625</c:v>
                </c:pt>
                <c:pt idx="3825">
                  <c:v>40948.583333333336</c:v>
                </c:pt>
                <c:pt idx="3826">
                  <c:v>40948.604166666664</c:v>
                </c:pt>
                <c:pt idx="3827">
                  <c:v>40948.625</c:v>
                </c:pt>
                <c:pt idx="3828">
                  <c:v>40948.645833333336</c:v>
                </c:pt>
                <c:pt idx="3829">
                  <c:v>40948.666666666664</c:v>
                </c:pt>
                <c:pt idx="3830">
                  <c:v>40948.6875</c:v>
                </c:pt>
                <c:pt idx="3831">
                  <c:v>40948.708333333336</c:v>
                </c:pt>
                <c:pt idx="3832">
                  <c:v>40948.729166666664</c:v>
                </c:pt>
                <c:pt idx="3833">
                  <c:v>40948.75</c:v>
                </c:pt>
                <c:pt idx="3834">
                  <c:v>40948.770833333336</c:v>
                </c:pt>
                <c:pt idx="3835">
                  <c:v>40948.791666666664</c:v>
                </c:pt>
                <c:pt idx="3836">
                  <c:v>40948.8125</c:v>
                </c:pt>
                <c:pt idx="3837">
                  <c:v>40948.833333333336</c:v>
                </c:pt>
                <c:pt idx="3838">
                  <c:v>40948.854166666664</c:v>
                </c:pt>
                <c:pt idx="3839">
                  <c:v>40948.875</c:v>
                </c:pt>
                <c:pt idx="3840">
                  <c:v>40948.895833333336</c:v>
                </c:pt>
                <c:pt idx="3841">
                  <c:v>40948.916666666664</c:v>
                </c:pt>
                <c:pt idx="3842">
                  <c:v>40948.9375</c:v>
                </c:pt>
                <c:pt idx="3843">
                  <c:v>40948.958333333336</c:v>
                </c:pt>
                <c:pt idx="3844">
                  <c:v>40948.979166666664</c:v>
                </c:pt>
                <c:pt idx="3845">
                  <c:v>40949</c:v>
                </c:pt>
                <c:pt idx="3846">
                  <c:v>40949.020833333336</c:v>
                </c:pt>
                <c:pt idx="3847">
                  <c:v>40949.041666666664</c:v>
                </c:pt>
                <c:pt idx="3848">
                  <c:v>40949.0625</c:v>
                </c:pt>
                <c:pt idx="3849">
                  <c:v>40949.083333333336</c:v>
                </c:pt>
                <c:pt idx="3850">
                  <c:v>40949.104166666664</c:v>
                </c:pt>
                <c:pt idx="3851">
                  <c:v>40949.125</c:v>
                </c:pt>
                <c:pt idx="3852">
                  <c:v>40949.145833333336</c:v>
                </c:pt>
                <c:pt idx="3853">
                  <c:v>40949.166666666664</c:v>
                </c:pt>
                <c:pt idx="3854">
                  <c:v>40949.1875</c:v>
                </c:pt>
                <c:pt idx="3855">
                  <c:v>40949.208333333336</c:v>
                </c:pt>
                <c:pt idx="3856">
                  <c:v>40949.229166666664</c:v>
                </c:pt>
                <c:pt idx="3857">
                  <c:v>40949.25</c:v>
                </c:pt>
                <c:pt idx="3858">
                  <c:v>40949.270833333336</c:v>
                </c:pt>
                <c:pt idx="3859">
                  <c:v>40949.291666666664</c:v>
                </c:pt>
                <c:pt idx="3860">
                  <c:v>40949.3125</c:v>
                </c:pt>
                <c:pt idx="3861">
                  <c:v>40949.333333333336</c:v>
                </c:pt>
                <c:pt idx="3862">
                  <c:v>40949.354166666664</c:v>
                </c:pt>
                <c:pt idx="3863">
                  <c:v>40949.375</c:v>
                </c:pt>
                <c:pt idx="3864">
                  <c:v>40949.395833333336</c:v>
                </c:pt>
                <c:pt idx="3865">
                  <c:v>40949.416666666664</c:v>
                </c:pt>
                <c:pt idx="3866">
                  <c:v>40949.4375</c:v>
                </c:pt>
                <c:pt idx="3867">
                  <c:v>40949.458333333336</c:v>
                </c:pt>
                <c:pt idx="3868">
                  <c:v>40949.479166666664</c:v>
                </c:pt>
                <c:pt idx="3869">
                  <c:v>40949.5</c:v>
                </c:pt>
                <c:pt idx="3870">
                  <c:v>40949.520833333336</c:v>
                </c:pt>
                <c:pt idx="3871">
                  <c:v>40949.541666666664</c:v>
                </c:pt>
                <c:pt idx="3872">
                  <c:v>40949.5625</c:v>
                </c:pt>
                <c:pt idx="3873">
                  <c:v>40949.583333333336</c:v>
                </c:pt>
                <c:pt idx="3874">
                  <c:v>40949.604166666664</c:v>
                </c:pt>
                <c:pt idx="3875">
                  <c:v>40949.625</c:v>
                </c:pt>
                <c:pt idx="3876">
                  <c:v>40949.645833333336</c:v>
                </c:pt>
                <c:pt idx="3877">
                  <c:v>40949.666666666664</c:v>
                </c:pt>
                <c:pt idx="3878">
                  <c:v>40949.6875</c:v>
                </c:pt>
                <c:pt idx="3879">
                  <c:v>40949.708333333336</c:v>
                </c:pt>
                <c:pt idx="3880">
                  <c:v>40949.729166666664</c:v>
                </c:pt>
                <c:pt idx="3881">
                  <c:v>40949.75</c:v>
                </c:pt>
                <c:pt idx="3882">
                  <c:v>40949.770833333336</c:v>
                </c:pt>
                <c:pt idx="3883">
                  <c:v>40949.791666666664</c:v>
                </c:pt>
                <c:pt idx="3884">
                  <c:v>40949.8125</c:v>
                </c:pt>
                <c:pt idx="3885">
                  <c:v>40949.833333333336</c:v>
                </c:pt>
                <c:pt idx="3886">
                  <c:v>40949.854166666664</c:v>
                </c:pt>
                <c:pt idx="3887">
                  <c:v>40949.875</c:v>
                </c:pt>
                <c:pt idx="3888">
                  <c:v>40949.895833333336</c:v>
                </c:pt>
                <c:pt idx="3889">
                  <c:v>40949.916666666664</c:v>
                </c:pt>
                <c:pt idx="3890">
                  <c:v>40949.9375</c:v>
                </c:pt>
                <c:pt idx="3891">
                  <c:v>40949.958333333336</c:v>
                </c:pt>
                <c:pt idx="3892">
                  <c:v>40949.979166666664</c:v>
                </c:pt>
                <c:pt idx="3893">
                  <c:v>40950</c:v>
                </c:pt>
                <c:pt idx="3894">
                  <c:v>40950.020833333336</c:v>
                </c:pt>
                <c:pt idx="3895">
                  <c:v>40950.041666666664</c:v>
                </c:pt>
                <c:pt idx="3896">
                  <c:v>40950.0625</c:v>
                </c:pt>
                <c:pt idx="3897">
                  <c:v>40950.083333333336</c:v>
                </c:pt>
                <c:pt idx="3898">
                  <c:v>40950.104166666664</c:v>
                </c:pt>
                <c:pt idx="3899">
                  <c:v>40950.125</c:v>
                </c:pt>
                <c:pt idx="3900">
                  <c:v>40950.145833333336</c:v>
                </c:pt>
                <c:pt idx="3901">
                  <c:v>40950.166666666664</c:v>
                </c:pt>
                <c:pt idx="3902">
                  <c:v>40950.1875</c:v>
                </c:pt>
                <c:pt idx="3903">
                  <c:v>40950.208333333336</c:v>
                </c:pt>
                <c:pt idx="3904">
                  <c:v>40950.229166666664</c:v>
                </c:pt>
                <c:pt idx="3905">
                  <c:v>40950.25</c:v>
                </c:pt>
                <c:pt idx="3906">
                  <c:v>40950.270833333336</c:v>
                </c:pt>
                <c:pt idx="3907">
                  <c:v>40950.291666666664</c:v>
                </c:pt>
                <c:pt idx="3908">
                  <c:v>40950.3125</c:v>
                </c:pt>
                <c:pt idx="3909">
                  <c:v>40950.333333333336</c:v>
                </c:pt>
                <c:pt idx="3910">
                  <c:v>40950.354166666664</c:v>
                </c:pt>
                <c:pt idx="3911">
                  <c:v>40950.375</c:v>
                </c:pt>
                <c:pt idx="3912">
                  <c:v>40950.395833333336</c:v>
                </c:pt>
                <c:pt idx="3913">
                  <c:v>40950.416666666664</c:v>
                </c:pt>
                <c:pt idx="3914">
                  <c:v>40950.4375</c:v>
                </c:pt>
                <c:pt idx="3915">
                  <c:v>40950.458333333336</c:v>
                </c:pt>
                <c:pt idx="3916">
                  <c:v>40950.479166666664</c:v>
                </c:pt>
                <c:pt idx="3917">
                  <c:v>40950.5</c:v>
                </c:pt>
                <c:pt idx="3918">
                  <c:v>40950.520833333336</c:v>
                </c:pt>
                <c:pt idx="3919">
                  <c:v>40950.541666666664</c:v>
                </c:pt>
                <c:pt idx="3920">
                  <c:v>40950.5625</c:v>
                </c:pt>
                <c:pt idx="3921">
                  <c:v>40950.583333333336</c:v>
                </c:pt>
                <c:pt idx="3922">
                  <c:v>40950.604166666664</c:v>
                </c:pt>
                <c:pt idx="3923">
                  <c:v>40950.625</c:v>
                </c:pt>
                <c:pt idx="3924">
                  <c:v>40950.645833333336</c:v>
                </c:pt>
                <c:pt idx="3925">
                  <c:v>40950.666666666664</c:v>
                </c:pt>
                <c:pt idx="3926">
                  <c:v>40950.6875</c:v>
                </c:pt>
                <c:pt idx="3927">
                  <c:v>40950.708333333336</c:v>
                </c:pt>
                <c:pt idx="3928">
                  <c:v>40950.729166666664</c:v>
                </c:pt>
                <c:pt idx="3929">
                  <c:v>40950.75</c:v>
                </c:pt>
                <c:pt idx="3930">
                  <c:v>40950.770833333336</c:v>
                </c:pt>
                <c:pt idx="3931">
                  <c:v>40950.791666666664</c:v>
                </c:pt>
                <c:pt idx="3932">
                  <c:v>40950.8125</c:v>
                </c:pt>
                <c:pt idx="3933">
                  <c:v>40950.833333333336</c:v>
                </c:pt>
                <c:pt idx="3934">
                  <c:v>40950.854166666664</c:v>
                </c:pt>
                <c:pt idx="3935">
                  <c:v>40950.875</c:v>
                </c:pt>
                <c:pt idx="3936">
                  <c:v>40950.895833333336</c:v>
                </c:pt>
                <c:pt idx="3937">
                  <c:v>40950.916666666664</c:v>
                </c:pt>
                <c:pt idx="3938">
                  <c:v>40950.9375</c:v>
                </c:pt>
                <c:pt idx="3939">
                  <c:v>40950.958333333336</c:v>
                </c:pt>
                <c:pt idx="3940">
                  <c:v>40950.979166666664</c:v>
                </c:pt>
                <c:pt idx="3941">
                  <c:v>40951</c:v>
                </c:pt>
                <c:pt idx="3942">
                  <c:v>40951.020833333336</c:v>
                </c:pt>
                <c:pt idx="3943">
                  <c:v>40951.041666666664</c:v>
                </c:pt>
                <c:pt idx="3944">
                  <c:v>40951.0625</c:v>
                </c:pt>
                <c:pt idx="3945">
                  <c:v>40951.083333333336</c:v>
                </c:pt>
                <c:pt idx="3946">
                  <c:v>40951.104166666664</c:v>
                </c:pt>
                <c:pt idx="3947">
                  <c:v>40951.125</c:v>
                </c:pt>
                <c:pt idx="3948">
                  <c:v>40951.145833333336</c:v>
                </c:pt>
                <c:pt idx="3949">
                  <c:v>40951.166666666664</c:v>
                </c:pt>
                <c:pt idx="3950">
                  <c:v>40951.1875</c:v>
                </c:pt>
                <c:pt idx="3951">
                  <c:v>40951.208333333336</c:v>
                </c:pt>
                <c:pt idx="3952">
                  <c:v>40951.229166666664</c:v>
                </c:pt>
                <c:pt idx="3953">
                  <c:v>40951.25</c:v>
                </c:pt>
                <c:pt idx="3954">
                  <c:v>40951.270833333336</c:v>
                </c:pt>
                <c:pt idx="3955">
                  <c:v>40951.291666666664</c:v>
                </c:pt>
                <c:pt idx="3956">
                  <c:v>40951.3125</c:v>
                </c:pt>
                <c:pt idx="3957">
                  <c:v>40951.333333333336</c:v>
                </c:pt>
                <c:pt idx="3958">
                  <c:v>40951.354166666664</c:v>
                </c:pt>
                <c:pt idx="3959">
                  <c:v>40951.375</c:v>
                </c:pt>
                <c:pt idx="3960">
                  <c:v>40951.395833333336</c:v>
                </c:pt>
                <c:pt idx="3961">
                  <c:v>40951.416666666664</c:v>
                </c:pt>
                <c:pt idx="3962">
                  <c:v>40951.4375</c:v>
                </c:pt>
                <c:pt idx="3963">
                  <c:v>40951.458333333336</c:v>
                </c:pt>
                <c:pt idx="3964">
                  <c:v>40951.479166666664</c:v>
                </c:pt>
                <c:pt idx="3965">
                  <c:v>40951.5</c:v>
                </c:pt>
                <c:pt idx="3966">
                  <c:v>40951.520833333336</c:v>
                </c:pt>
                <c:pt idx="3967">
                  <c:v>40951.541666666664</c:v>
                </c:pt>
                <c:pt idx="3968">
                  <c:v>40951.5625</c:v>
                </c:pt>
                <c:pt idx="3969">
                  <c:v>40951.583333333336</c:v>
                </c:pt>
                <c:pt idx="3970">
                  <c:v>40951.604166666664</c:v>
                </c:pt>
                <c:pt idx="3971">
                  <c:v>40951.625</c:v>
                </c:pt>
                <c:pt idx="3972">
                  <c:v>40951.645833333336</c:v>
                </c:pt>
                <c:pt idx="3973">
                  <c:v>40951.666666666664</c:v>
                </c:pt>
                <c:pt idx="3974">
                  <c:v>40951.6875</c:v>
                </c:pt>
                <c:pt idx="3975">
                  <c:v>40951.708333333336</c:v>
                </c:pt>
                <c:pt idx="3976">
                  <c:v>40951.729166666664</c:v>
                </c:pt>
                <c:pt idx="3977">
                  <c:v>40951.75</c:v>
                </c:pt>
                <c:pt idx="3978">
                  <c:v>40951.770833333336</c:v>
                </c:pt>
                <c:pt idx="3979">
                  <c:v>40951.791666666664</c:v>
                </c:pt>
                <c:pt idx="3980">
                  <c:v>40951.8125</c:v>
                </c:pt>
                <c:pt idx="3981">
                  <c:v>40951.833333333336</c:v>
                </c:pt>
                <c:pt idx="3982">
                  <c:v>40951.854166666664</c:v>
                </c:pt>
                <c:pt idx="3983">
                  <c:v>40951.875</c:v>
                </c:pt>
                <c:pt idx="3984">
                  <c:v>40951.895833333336</c:v>
                </c:pt>
                <c:pt idx="3985">
                  <c:v>40951.916666666664</c:v>
                </c:pt>
                <c:pt idx="3986">
                  <c:v>40951.9375</c:v>
                </c:pt>
                <c:pt idx="3987">
                  <c:v>40951.958333333336</c:v>
                </c:pt>
                <c:pt idx="3988">
                  <c:v>40951.979166666664</c:v>
                </c:pt>
                <c:pt idx="3989">
                  <c:v>40952</c:v>
                </c:pt>
                <c:pt idx="3990">
                  <c:v>40952.020833333336</c:v>
                </c:pt>
                <c:pt idx="3991">
                  <c:v>40952.041666666664</c:v>
                </c:pt>
                <c:pt idx="3992">
                  <c:v>40952.0625</c:v>
                </c:pt>
                <c:pt idx="3993">
                  <c:v>40952.083333333336</c:v>
                </c:pt>
                <c:pt idx="3994">
                  <c:v>40952.104166666664</c:v>
                </c:pt>
                <c:pt idx="3995">
                  <c:v>40952.125</c:v>
                </c:pt>
                <c:pt idx="3996">
                  <c:v>40952.145833333336</c:v>
                </c:pt>
                <c:pt idx="3997">
                  <c:v>40952.166666666664</c:v>
                </c:pt>
                <c:pt idx="3998">
                  <c:v>40952.1875</c:v>
                </c:pt>
                <c:pt idx="3999">
                  <c:v>40952.208333333336</c:v>
                </c:pt>
                <c:pt idx="4000">
                  <c:v>40952.229166666664</c:v>
                </c:pt>
                <c:pt idx="4001">
                  <c:v>40952.25</c:v>
                </c:pt>
                <c:pt idx="4002">
                  <c:v>40952.270833333336</c:v>
                </c:pt>
                <c:pt idx="4003">
                  <c:v>40952.291666666664</c:v>
                </c:pt>
                <c:pt idx="4004">
                  <c:v>40952.3125</c:v>
                </c:pt>
                <c:pt idx="4005">
                  <c:v>40952.333333333336</c:v>
                </c:pt>
                <c:pt idx="4006">
                  <c:v>40952.354166666664</c:v>
                </c:pt>
                <c:pt idx="4007">
                  <c:v>40952.375</c:v>
                </c:pt>
                <c:pt idx="4008">
                  <c:v>40952.395833333336</c:v>
                </c:pt>
                <c:pt idx="4009">
                  <c:v>40952.416666666664</c:v>
                </c:pt>
                <c:pt idx="4010">
                  <c:v>40952.4375</c:v>
                </c:pt>
                <c:pt idx="4011">
                  <c:v>40952.458333333336</c:v>
                </c:pt>
                <c:pt idx="4012">
                  <c:v>40952.479166666664</c:v>
                </c:pt>
                <c:pt idx="4013">
                  <c:v>40952.5</c:v>
                </c:pt>
                <c:pt idx="4014">
                  <c:v>40952.520833333336</c:v>
                </c:pt>
                <c:pt idx="4015">
                  <c:v>40952.541666666664</c:v>
                </c:pt>
                <c:pt idx="4016">
                  <c:v>40952.5625</c:v>
                </c:pt>
                <c:pt idx="4017">
                  <c:v>40952.583333333336</c:v>
                </c:pt>
                <c:pt idx="4018">
                  <c:v>40952.604166666664</c:v>
                </c:pt>
                <c:pt idx="4019">
                  <c:v>40952.625</c:v>
                </c:pt>
                <c:pt idx="4020">
                  <c:v>40952.645833333336</c:v>
                </c:pt>
                <c:pt idx="4021">
                  <c:v>40952.666666666664</c:v>
                </c:pt>
                <c:pt idx="4022">
                  <c:v>40952.6875</c:v>
                </c:pt>
                <c:pt idx="4023">
                  <c:v>40952.708333333336</c:v>
                </c:pt>
                <c:pt idx="4024">
                  <c:v>40952.729166666664</c:v>
                </c:pt>
                <c:pt idx="4025">
                  <c:v>40952.75</c:v>
                </c:pt>
                <c:pt idx="4026">
                  <c:v>40952.770833333336</c:v>
                </c:pt>
                <c:pt idx="4027">
                  <c:v>40952.791666666664</c:v>
                </c:pt>
                <c:pt idx="4028">
                  <c:v>40952.8125</c:v>
                </c:pt>
                <c:pt idx="4029">
                  <c:v>40952.833333333336</c:v>
                </c:pt>
                <c:pt idx="4030">
                  <c:v>40952.854166666664</c:v>
                </c:pt>
                <c:pt idx="4031">
                  <c:v>40952.875</c:v>
                </c:pt>
                <c:pt idx="4032">
                  <c:v>40952.895833333336</c:v>
                </c:pt>
                <c:pt idx="4033">
                  <c:v>40952.916666666664</c:v>
                </c:pt>
                <c:pt idx="4034">
                  <c:v>40952.9375</c:v>
                </c:pt>
                <c:pt idx="4035">
                  <c:v>40952.958333333336</c:v>
                </c:pt>
                <c:pt idx="4036">
                  <c:v>40952.979166666664</c:v>
                </c:pt>
                <c:pt idx="4037">
                  <c:v>40953</c:v>
                </c:pt>
                <c:pt idx="4038">
                  <c:v>40953.020833333336</c:v>
                </c:pt>
                <c:pt idx="4039">
                  <c:v>40953.041666666664</c:v>
                </c:pt>
                <c:pt idx="4040">
                  <c:v>40953.0625</c:v>
                </c:pt>
                <c:pt idx="4041">
                  <c:v>40953.083333333336</c:v>
                </c:pt>
                <c:pt idx="4042">
                  <c:v>40953.104166666664</c:v>
                </c:pt>
                <c:pt idx="4043">
                  <c:v>40953.125</c:v>
                </c:pt>
                <c:pt idx="4044">
                  <c:v>40953.145833333336</c:v>
                </c:pt>
                <c:pt idx="4045">
                  <c:v>40953.166666666664</c:v>
                </c:pt>
                <c:pt idx="4046">
                  <c:v>40953.1875</c:v>
                </c:pt>
                <c:pt idx="4047">
                  <c:v>40953.208333333336</c:v>
                </c:pt>
                <c:pt idx="4048">
                  <c:v>40953.229166666664</c:v>
                </c:pt>
                <c:pt idx="4049">
                  <c:v>40953.25</c:v>
                </c:pt>
                <c:pt idx="4050">
                  <c:v>40953.270833333336</c:v>
                </c:pt>
                <c:pt idx="4051">
                  <c:v>40953.291666666664</c:v>
                </c:pt>
                <c:pt idx="4052">
                  <c:v>40953.3125</c:v>
                </c:pt>
                <c:pt idx="4053">
                  <c:v>40953.333333333336</c:v>
                </c:pt>
                <c:pt idx="4054">
                  <c:v>40953.354166666664</c:v>
                </c:pt>
                <c:pt idx="4055">
                  <c:v>40953.375</c:v>
                </c:pt>
                <c:pt idx="4056">
                  <c:v>40953.395833333336</c:v>
                </c:pt>
                <c:pt idx="4057">
                  <c:v>40953.416666666664</c:v>
                </c:pt>
                <c:pt idx="4058">
                  <c:v>40953.4375</c:v>
                </c:pt>
                <c:pt idx="4059">
                  <c:v>40953.458333333336</c:v>
                </c:pt>
                <c:pt idx="4060">
                  <c:v>40953.479166666664</c:v>
                </c:pt>
                <c:pt idx="4061">
                  <c:v>40953.5</c:v>
                </c:pt>
                <c:pt idx="4062">
                  <c:v>40953.520833333336</c:v>
                </c:pt>
                <c:pt idx="4063">
                  <c:v>40953.541666666664</c:v>
                </c:pt>
                <c:pt idx="4064">
                  <c:v>40953.5625</c:v>
                </c:pt>
                <c:pt idx="4065">
                  <c:v>40953.583333333336</c:v>
                </c:pt>
                <c:pt idx="4066">
                  <c:v>40953.604166666664</c:v>
                </c:pt>
                <c:pt idx="4067">
                  <c:v>40953.625</c:v>
                </c:pt>
                <c:pt idx="4068">
                  <c:v>40953.645833333336</c:v>
                </c:pt>
                <c:pt idx="4069">
                  <c:v>40953.666666666664</c:v>
                </c:pt>
                <c:pt idx="4070">
                  <c:v>40953.6875</c:v>
                </c:pt>
                <c:pt idx="4071">
                  <c:v>40953.708333333336</c:v>
                </c:pt>
                <c:pt idx="4072">
                  <c:v>40953.729166666664</c:v>
                </c:pt>
                <c:pt idx="4073">
                  <c:v>40953.75</c:v>
                </c:pt>
                <c:pt idx="4074">
                  <c:v>40953.770833333336</c:v>
                </c:pt>
                <c:pt idx="4075">
                  <c:v>40953.791666666664</c:v>
                </c:pt>
                <c:pt idx="4076">
                  <c:v>40953.8125</c:v>
                </c:pt>
                <c:pt idx="4077">
                  <c:v>40953.833333333336</c:v>
                </c:pt>
                <c:pt idx="4078">
                  <c:v>40953.854166666664</c:v>
                </c:pt>
                <c:pt idx="4079">
                  <c:v>40953.875</c:v>
                </c:pt>
                <c:pt idx="4080">
                  <c:v>40953.895833333336</c:v>
                </c:pt>
                <c:pt idx="4081">
                  <c:v>40953.916666666664</c:v>
                </c:pt>
                <c:pt idx="4082">
                  <c:v>40953.9375</c:v>
                </c:pt>
                <c:pt idx="4083">
                  <c:v>40953.958333333336</c:v>
                </c:pt>
                <c:pt idx="4084">
                  <c:v>40953.979166666664</c:v>
                </c:pt>
                <c:pt idx="4085">
                  <c:v>40954</c:v>
                </c:pt>
                <c:pt idx="4086">
                  <c:v>40954.020833333336</c:v>
                </c:pt>
                <c:pt idx="4087">
                  <c:v>40954.041666666664</c:v>
                </c:pt>
                <c:pt idx="4088">
                  <c:v>40954.0625</c:v>
                </c:pt>
                <c:pt idx="4089">
                  <c:v>40954.083333333336</c:v>
                </c:pt>
                <c:pt idx="4090">
                  <c:v>40954.104166666664</c:v>
                </c:pt>
                <c:pt idx="4091">
                  <c:v>40954.125</c:v>
                </c:pt>
                <c:pt idx="4092">
                  <c:v>40954.145833333336</c:v>
                </c:pt>
                <c:pt idx="4093">
                  <c:v>40954.166666666664</c:v>
                </c:pt>
                <c:pt idx="4094">
                  <c:v>40954.1875</c:v>
                </c:pt>
                <c:pt idx="4095">
                  <c:v>40954.208333333336</c:v>
                </c:pt>
                <c:pt idx="4096">
                  <c:v>40954.229166666664</c:v>
                </c:pt>
                <c:pt idx="4097">
                  <c:v>40954.25</c:v>
                </c:pt>
                <c:pt idx="4098">
                  <c:v>40954.270833333336</c:v>
                </c:pt>
                <c:pt idx="4099">
                  <c:v>40954.291666666664</c:v>
                </c:pt>
                <c:pt idx="4100">
                  <c:v>40954.3125</c:v>
                </c:pt>
                <c:pt idx="4101">
                  <c:v>40954.333333333336</c:v>
                </c:pt>
                <c:pt idx="4102">
                  <c:v>40954.354166666664</c:v>
                </c:pt>
                <c:pt idx="4103">
                  <c:v>40954.375</c:v>
                </c:pt>
                <c:pt idx="4104">
                  <c:v>40954.395833333336</c:v>
                </c:pt>
                <c:pt idx="4105">
                  <c:v>40954.416666666664</c:v>
                </c:pt>
                <c:pt idx="4106">
                  <c:v>40954.4375</c:v>
                </c:pt>
                <c:pt idx="4107">
                  <c:v>40954.458333333336</c:v>
                </c:pt>
                <c:pt idx="4108">
                  <c:v>40954.479166666664</c:v>
                </c:pt>
                <c:pt idx="4109">
                  <c:v>40954.5</c:v>
                </c:pt>
                <c:pt idx="4110">
                  <c:v>40954.520833333336</c:v>
                </c:pt>
                <c:pt idx="4111">
                  <c:v>40954.541666666664</c:v>
                </c:pt>
                <c:pt idx="4112">
                  <c:v>40954.5625</c:v>
                </c:pt>
                <c:pt idx="4113">
                  <c:v>40954.583333333336</c:v>
                </c:pt>
                <c:pt idx="4114">
                  <c:v>40954.604166666664</c:v>
                </c:pt>
                <c:pt idx="4115">
                  <c:v>40954.625</c:v>
                </c:pt>
                <c:pt idx="4116">
                  <c:v>40954.645833333336</c:v>
                </c:pt>
                <c:pt idx="4117">
                  <c:v>40954.666666666664</c:v>
                </c:pt>
                <c:pt idx="4118">
                  <c:v>40954.6875</c:v>
                </c:pt>
                <c:pt idx="4119">
                  <c:v>40954.708333333336</c:v>
                </c:pt>
                <c:pt idx="4120">
                  <c:v>40954.729166666664</c:v>
                </c:pt>
                <c:pt idx="4121">
                  <c:v>40954.75</c:v>
                </c:pt>
                <c:pt idx="4122">
                  <c:v>40954.770833333336</c:v>
                </c:pt>
                <c:pt idx="4123">
                  <c:v>40954.791666666664</c:v>
                </c:pt>
                <c:pt idx="4124">
                  <c:v>40954.8125</c:v>
                </c:pt>
                <c:pt idx="4125">
                  <c:v>40954.833333333336</c:v>
                </c:pt>
                <c:pt idx="4126">
                  <c:v>40954.854166666664</c:v>
                </c:pt>
                <c:pt idx="4127">
                  <c:v>40954.875</c:v>
                </c:pt>
                <c:pt idx="4128">
                  <c:v>40954.895833333336</c:v>
                </c:pt>
                <c:pt idx="4129">
                  <c:v>40954.916666666664</c:v>
                </c:pt>
                <c:pt idx="4130">
                  <c:v>40954.9375</c:v>
                </c:pt>
                <c:pt idx="4131">
                  <c:v>40954.958333333336</c:v>
                </c:pt>
                <c:pt idx="4132">
                  <c:v>40954.979166666664</c:v>
                </c:pt>
                <c:pt idx="4133">
                  <c:v>40955</c:v>
                </c:pt>
                <c:pt idx="4134">
                  <c:v>40955.020833333336</c:v>
                </c:pt>
                <c:pt idx="4135">
                  <c:v>40955.041666666664</c:v>
                </c:pt>
                <c:pt idx="4136">
                  <c:v>40955.0625</c:v>
                </c:pt>
                <c:pt idx="4137">
                  <c:v>40955.083333333336</c:v>
                </c:pt>
                <c:pt idx="4138">
                  <c:v>40955.104166666664</c:v>
                </c:pt>
                <c:pt idx="4139">
                  <c:v>40955.125</c:v>
                </c:pt>
                <c:pt idx="4140">
                  <c:v>40955.145833333336</c:v>
                </c:pt>
                <c:pt idx="4141">
                  <c:v>40955.166666666664</c:v>
                </c:pt>
                <c:pt idx="4142">
                  <c:v>40955.1875</c:v>
                </c:pt>
                <c:pt idx="4143">
                  <c:v>40955.208333333336</c:v>
                </c:pt>
                <c:pt idx="4144">
                  <c:v>40955.229166666664</c:v>
                </c:pt>
                <c:pt idx="4145">
                  <c:v>40955.25</c:v>
                </c:pt>
                <c:pt idx="4146">
                  <c:v>40955.270833333336</c:v>
                </c:pt>
                <c:pt idx="4147">
                  <c:v>40955.291666666664</c:v>
                </c:pt>
                <c:pt idx="4148">
                  <c:v>40955.3125</c:v>
                </c:pt>
                <c:pt idx="4149">
                  <c:v>40955.333333333336</c:v>
                </c:pt>
                <c:pt idx="4150">
                  <c:v>40955.354166666664</c:v>
                </c:pt>
                <c:pt idx="4151">
                  <c:v>40955.375</c:v>
                </c:pt>
                <c:pt idx="4152">
                  <c:v>40955.395833333336</c:v>
                </c:pt>
                <c:pt idx="4153">
                  <c:v>40955.416666666664</c:v>
                </c:pt>
                <c:pt idx="4154">
                  <c:v>40955.4375</c:v>
                </c:pt>
                <c:pt idx="4155">
                  <c:v>40955.458333333336</c:v>
                </c:pt>
                <c:pt idx="4156">
                  <c:v>40955.479166666664</c:v>
                </c:pt>
                <c:pt idx="4157">
                  <c:v>40955.5</c:v>
                </c:pt>
                <c:pt idx="4158">
                  <c:v>40955.520833333336</c:v>
                </c:pt>
                <c:pt idx="4159">
                  <c:v>40955.541666666664</c:v>
                </c:pt>
                <c:pt idx="4160">
                  <c:v>40955.5625</c:v>
                </c:pt>
                <c:pt idx="4161">
                  <c:v>40955.583333333336</c:v>
                </c:pt>
                <c:pt idx="4162">
                  <c:v>40955.604166666664</c:v>
                </c:pt>
                <c:pt idx="4163">
                  <c:v>40955.625</c:v>
                </c:pt>
                <c:pt idx="4164">
                  <c:v>40955.645833333336</c:v>
                </c:pt>
                <c:pt idx="4165">
                  <c:v>40955.666666666664</c:v>
                </c:pt>
                <c:pt idx="4166">
                  <c:v>40955.6875</c:v>
                </c:pt>
                <c:pt idx="4167">
                  <c:v>40955.708333333336</c:v>
                </c:pt>
                <c:pt idx="4168">
                  <c:v>40955.729166666664</c:v>
                </c:pt>
                <c:pt idx="4169">
                  <c:v>40955.75</c:v>
                </c:pt>
                <c:pt idx="4170">
                  <c:v>40955.770833333336</c:v>
                </c:pt>
                <c:pt idx="4171">
                  <c:v>40955.791666666664</c:v>
                </c:pt>
                <c:pt idx="4172">
                  <c:v>40955.8125</c:v>
                </c:pt>
                <c:pt idx="4173">
                  <c:v>40955.833333333336</c:v>
                </c:pt>
                <c:pt idx="4174">
                  <c:v>40955.854166666664</c:v>
                </c:pt>
                <c:pt idx="4175">
                  <c:v>40955.875</c:v>
                </c:pt>
                <c:pt idx="4176">
                  <c:v>40955.895833333336</c:v>
                </c:pt>
                <c:pt idx="4177">
                  <c:v>40955.916666666664</c:v>
                </c:pt>
                <c:pt idx="4178">
                  <c:v>40955.9375</c:v>
                </c:pt>
                <c:pt idx="4179">
                  <c:v>40955.958333333336</c:v>
                </c:pt>
                <c:pt idx="4180">
                  <c:v>40955.979166666664</c:v>
                </c:pt>
                <c:pt idx="4181">
                  <c:v>40956</c:v>
                </c:pt>
                <c:pt idx="4182">
                  <c:v>40956.020833333336</c:v>
                </c:pt>
                <c:pt idx="4183">
                  <c:v>40956.041666666664</c:v>
                </c:pt>
                <c:pt idx="4184">
                  <c:v>40956.0625</c:v>
                </c:pt>
                <c:pt idx="4185">
                  <c:v>40956.083333333336</c:v>
                </c:pt>
                <c:pt idx="4186">
                  <c:v>40956.104166666664</c:v>
                </c:pt>
                <c:pt idx="4187">
                  <c:v>40956.125</c:v>
                </c:pt>
                <c:pt idx="4188">
                  <c:v>40956.145833333336</c:v>
                </c:pt>
                <c:pt idx="4189">
                  <c:v>40956.166666666664</c:v>
                </c:pt>
                <c:pt idx="4190">
                  <c:v>40956.1875</c:v>
                </c:pt>
                <c:pt idx="4191">
                  <c:v>40956.208333333336</c:v>
                </c:pt>
                <c:pt idx="4192">
                  <c:v>40956.229166666664</c:v>
                </c:pt>
                <c:pt idx="4193">
                  <c:v>40956.25</c:v>
                </c:pt>
                <c:pt idx="4194">
                  <c:v>40956.270833333336</c:v>
                </c:pt>
                <c:pt idx="4195">
                  <c:v>40956.291666666664</c:v>
                </c:pt>
                <c:pt idx="4196">
                  <c:v>40956.3125</c:v>
                </c:pt>
                <c:pt idx="4197">
                  <c:v>40956.333333333336</c:v>
                </c:pt>
                <c:pt idx="4198">
                  <c:v>40956.354166666664</c:v>
                </c:pt>
                <c:pt idx="4199">
                  <c:v>40956.375</c:v>
                </c:pt>
                <c:pt idx="4200">
                  <c:v>40956.395833333336</c:v>
                </c:pt>
                <c:pt idx="4201">
                  <c:v>40956.416666666664</c:v>
                </c:pt>
                <c:pt idx="4202">
                  <c:v>40956.4375</c:v>
                </c:pt>
                <c:pt idx="4203">
                  <c:v>40956.458333333336</c:v>
                </c:pt>
                <c:pt idx="4204">
                  <c:v>40956.479166666664</c:v>
                </c:pt>
                <c:pt idx="4205">
                  <c:v>40956.5</c:v>
                </c:pt>
                <c:pt idx="4206">
                  <c:v>40956.520833333336</c:v>
                </c:pt>
                <c:pt idx="4207">
                  <c:v>40956.541666666664</c:v>
                </c:pt>
                <c:pt idx="4208">
                  <c:v>40956.5625</c:v>
                </c:pt>
                <c:pt idx="4209">
                  <c:v>40956.583333333336</c:v>
                </c:pt>
                <c:pt idx="4210">
                  <c:v>40956.604166666664</c:v>
                </c:pt>
                <c:pt idx="4211">
                  <c:v>40956.625</c:v>
                </c:pt>
                <c:pt idx="4212">
                  <c:v>40956.645833333336</c:v>
                </c:pt>
                <c:pt idx="4213">
                  <c:v>40956.666666666664</c:v>
                </c:pt>
                <c:pt idx="4214">
                  <c:v>40956.6875</c:v>
                </c:pt>
                <c:pt idx="4215">
                  <c:v>40956.708333333336</c:v>
                </c:pt>
                <c:pt idx="4216">
                  <c:v>40956.729166666664</c:v>
                </c:pt>
                <c:pt idx="4217">
                  <c:v>40956.75</c:v>
                </c:pt>
                <c:pt idx="4218">
                  <c:v>40956.770833333336</c:v>
                </c:pt>
                <c:pt idx="4219">
                  <c:v>40956.791666666664</c:v>
                </c:pt>
                <c:pt idx="4220">
                  <c:v>40956.8125</c:v>
                </c:pt>
                <c:pt idx="4221">
                  <c:v>40956.833333333336</c:v>
                </c:pt>
                <c:pt idx="4222">
                  <c:v>40956.854166666664</c:v>
                </c:pt>
                <c:pt idx="4223">
                  <c:v>40956.875</c:v>
                </c:pt>
                <c:pt idx="4224">
                  <c:v>40956.895833333336</c:v>
                </c:pt>
                <c:pt idx="4225">
                  <c:v>40956.916666666664</c:v>
                </c:pt>
                <c:pt idx="4226">
                  <c:v>40956.9375</c:v>
                </c:pt>
                <c:pt idx="4227">
                  <c:v>40956.958333333336</c:v>
                </c:pt>
                <c:pt idx="4228">
                  <c:v>40956.979166666664</c:v>
                </c:pt>
                <c:pt idx="4229">
                  <c:v>40957</c:v>
                </c:pt>
                <c:pt idx="4230">
                  <c:v>40957.020833333336</c:v>
                </c:pt>
                <c:pt idx="4231">
                  <c:v>40957.041666666664</c:v>
                </c:pt>
                <c:pt idx="4232">
                  <c:v>40957.0625</c:v>
                </c:pt>
                <c:pt idx="4233">
                  <c:v>40957.083333333336</c:v>
                </c:pt>
                <c:pt idx="4234">
                  <c:v>40957.104166666664</c:v>
                </c:pt>
                <c:pt idx="4235">
                  <c:v>40957.125</c:v>
                </c:pt>
                <c:pt idx="4236">
                  <c:v>40957.145833333336</c:v>
                </c:pt>
                <c:pt idx="4237">
                  <c:v>40957.166666666664</c:v>
                </c:pt>
                <c:pt idx="4238">
                  <c:v>40957.1875</c:v>
                </c:pt>
                <c:pt idx="4239">
                  <c:v>40957.208333333336</c:v>
                </c:pt>
                <c:pt idx="4240">
                  <c:v>40957.229166666664</c:v>
                </c:pt>
                <c:pt idx="4241">
                  <c:v>40957.25</c:v>
                </c:pt>
                <c:pt idx="4242">
                  <c:v>40957.270833333336</c:v>
                </c:pt>
                <c:pt idx="4243">
                  <c:v>40957.291666666664</c:v>
                </c:pt>
                <c:pt idx="4244">
                  <c:v>40957.3125</c:v>
                </c:pt>
                <c:pt idx="4245">
                  <c:v>40957.333333333336</c:v>
                </c:pt>
                <c:pt idx="4246">
                  <c:v>40957.354166666664</c:v>
                </c:pt>
                <c:pt idx="4247">
                  <c:v>40957.375</c:v>
                </c:pt>
                <c:pt idx="4248">
                  <c:v>40957.395833333336</c:v>
                </c:pt>
                <c:pt idx="4249">
                  <c:v>40957.416666666664</c:v>
                </c:pt>
                <c:pt idx="4250">
                  <c:v>40957.4375</c:v>
                </c:pt>
                <c:pt idx="4251">
                  <c:v>40957.458333333336</c:v>
                </c:pt>
                <c:pt idx="4252">
                  <c:v>40957.479166666664</c:v>
                </c:pt>
                <c:pt idx="4253">
                  <c:v>40957.5</c:v>
                </c:pt>
                <c:pt idx="4254">
                  <c:v>40957.520833333336</c:v>
                </c:pt>
                <c:pt idx="4255">
                  <c:v>40957.541666666664</c:v>
                </c:pt>
                <c:pt idx="4256">
                  <c:v>40957.5625</c:v>
                </c:pt>
                <c:pt idx="4257">
                  <c:v>40957.583333333336</c:v>
                </c:pt>
                <c:pt idx="4258">
                  <c:v>40957.604166666664</c:v>
                </c:pt>
                <c:pt idx="4259">
                  <c:v>40957.625</c:v>
                </c:pt>
                <c:pt idx="4260">
                  <c:v>40957.645833333336</c:v>
                </c:pt>
                <c:pt idx="4261">
                  <c:v>40957.666666666664</c:v>
                </c:pt>
                <c:pt idx="4262">
                  <c:v>40957.6875</c:v>
                </c:pt>
                <c:pt idx="4263">
                  <c:v>40957.708333333336</c:v>
                </c:pt>
                <c:pt idx="4264">
                  <c:v>40957.729166666664</c:v>
                </c:pt>
                <c:pt idx="4265">
                  <c:v>40957.75</c:v>
                </c:pt>
                <c:pt idx="4266">
                  <c:v>40957.770833333336</c:v>
                </c:pt>
                <c:pt idx="4267">
                  <c:v>40957.791666666664</c:v>
                </c:pt>
                <c:pt idx="4268">
                  <c:v>40957.8125</c:v>
                </c:pt>
                <c:pt idx="4269">
                  <c:v>40957.833333333336</c:v>
                </c:pt>
                <c:pt idx="4270">
                  <c:v>40957.854166666664</c:v>
                </c:pt>
                <c:pt idx="4271">
                  <c:v>40957.875</c:v>
                </c:pt>
                <c:pt idx="4272">
                  <c:v>40957.895833333336</c:v>
                </c:pt>
                <c:pt idx="4273">
                  <c:v>40957.916666666664</c:v>
                </c:pt>
                <c:pt idx="4274">
                  <c:v>40957.9375</c:v>
                </c:pt>
                <c:pt idx="4275">
                  <c:v>40957.958333333336</c:v>
                </c:pt>
                <c:pt idx="4276">
                  <c:v>40957.979166666664</c:v>
                </c:pt>
                <c:pt idx="4277">
                  <c:v>40958</c:v>
                </c:pt>
                <c:pt idx="4278">
                  <c:v>40958.020833333336</c:v>
                </c:pt>
                <c:pt idx="4279">
                  <c:v>40958.041666666664</c:v>
                </c:pt>
                <c:pt idx="4280">
                  <c:v>40958.0625</c:v>
                </c:pt>
                <c:pt idx="4281">
                  <c:v>40958.083333333336</c:v>
                </c:pt>
                <c:pt idx="4282">
                  <c:v>40958.104166666664</c:v>
                </c:pt>
                <c:pt idx="4283">
                  <c:v>40958.125</c:v>
                </c:pt>
                <c:pt idx="4284">
                  <c:v>40958.145833333336</c:v>
                </c:pt>
                <c:pt idx="4285">
                  <c:v>40958.166666666664</c:v>
                </c:pt>
                <c:pt idx="4286">
                  <c:v>40958.1875</c:v>
                </c:pt>
                <c:pt idx="4287">
                  <c:v>40958.208333333336</c:v>
                </c:pt>
                <c:pt idx="4288">
                  <c:v>40958.229166666664</c:v>
                </c:pt>
                <c:pt idx="4289">
                  <c:v>40958.25</c:v>
                </c:pt>
                <c:pt idx="4290">
                  <c:v>40958.270833333336</c:v>
                </c:pt>
                <c:pt idx="4291">
                  <c:v>40958.291666666664</c:v>
                </c:pt>
                <c:pt idx="4292">
                  <c:v>40958.3125</c:v>
                </c:pt>
                <c:pt idx="4293">
                  <c:v>40958.333333333336</c:v>
                </c:pt>
                <c:pt idx="4294">
                  <c:v>40958.354166666664</c:v>
                </c:pt>
                <c:pt idx="4295">
                  <c:v>40958.375</c:v>
                </c:pt>
                <c:pt idx="4296">
                  <c:v>40958.395833333336</c:v>
                </c:pt>
                <c:pt idx="4297">
                  <c:v>40958.416666666664</c:v>
                </c:pt>
                <c:pt idx="4298">
                  <c:v>40958.4375</c:v>
                </c:pt>
                <c:pt idx="4299">
                  <c:v>40958.458333333336</c:v>
                </c:pt>
                <c:pt idx="4300">
                  <c:v>40958.479166666664</c:v>
                </c:pt>
                <c:pt idx="4301">
                  <c:v>40958.5</c:v>
                </c:pt>
                <c:pt idx="4302">
                  <c:v>40958.520833333336</c:v>
                </c:pt>
                <c:pt idx="4303">
                  <c:v>40958.541666666664</c:v>
                </c:pt>
                <c:pt idx="4304">
                  <c:v>40958.5625</c:v>
                </c:pt>
                <c:pt idx="4305">
                  <c:v>40958.583333333336</c:v>
                </c:pt>
                <c:pt idx="4306">
                  <c:v>40958.604166666664</c:v>
                </c:pt>
                <c:pt idx="4307">
                  <c:v>40958.625</c:v>
                </c:pt>
                <c:pt idx="4308">
                  <c:v>40958.645833333336</c:v>
                </c:pt>
                <c:pt idx="4309">
                  <c:v>40958.666666666664</c:v>
                </c:pt>
                <c:pt idx="4310">
                  <c:v>40958.6875</c:v>
                </c:pt>
                <c:pt idx="4311">
                  <c:v>40958.708333333336</c:v>
                </c:pt>
                <c:pt idx="4312">
                  <c:v>40958.729166666664</c:v>
                </c:pt>
                <c:pt idx="4313">
                  <c:v>40958.75</c:v>
                </c:pt>
                <c:pt idx="4314">
                  <c:v>40958.770833333336</c:v>
                </c:pt>
                <c:pt idx="4315">
                  <c:v>40958.791666666664</c:v>
                </c:pt>
                <c:pt idx="4316">
                  <c:v>40958.8125</c:v>
                </c:pt>
                <c:pt idx="4317">
                  <c:v>40958.833333333336</c:v>
                </c:pt>
                <c:pt idx="4318">
                  <c:v>40958.854166666664</c:v>
                </c:pt>
                <c:pt idx="4319">
                  <c:v>40958.875</c:v>
                </c:pt>
                <c:pt idx="4320">
                  <c:v>40958.895833333336</c:v>
                </c:pt>
                <c:pt idx="4321">
                  <c:v>40958.916666666664</c:v>
                </c:pt>
                <c:pt idx="4322">
                  <c:v>40958.9375</c:v>
                </c:pt>
                <c:pt idx="4323">
                  <c:v>40958.958333333336</c:v>
                </c:pt>
                <c:pt idx="4324">
                  <c:v>40958.979166666664</c:v>
                </c:pt>
                <c:pt idx="4325">
                  <c:v>40959</c:v>
                </c:pt>
                <c:pt idx="4326">
                  <c:v>40959.020833333336</c:v>
                </c:pt>
                <c:pt idx="4327">
                  <c:v>40959.041666666664</c:v>
                </c:pt>
                <c:pt idx="4328">
                  <c:v>40959.0625</c:v>
                </c:pt>
                <c:pt idx="4329">
                  <c:v>40959.083333333336</c:v>
                </c:pt>
                <c:pt idx="4330">
                  <c:v>40959.104166666664</c:v>
                </c:pt>
                <c:pt idx="4331">
                  <c:v>40959.125</c:v>
                </c:pt>
                <c:pt idx="4332">
                  <c:v>40959.145833333336</c:v>
                </c:pt>
                <c:pt idx="4333">
                  <c:v>40959.166666666664</c:v>
                </c:pt>
                <c:pt idx="4334">
                  <c:v>40959.1875</c:v>
                </c:pt>
                <c:pt idx="4335">
                  <c:v>40959.208333333336</c:v>
                </c:pt>
                <c:pt idx="4336">
                  <c:v>40959.229166666664</c:v>
                </c:pt>
                <c:pt idx="4337">
                  <c:v>40959.25</c:v>
                </c:pt>
                <c:pt idx="4338">
                  <c:v>40959.270833333336</c:v>
                </c:pt>
                <c:pt idx="4339">
                  <c:v>40959.291666666664</c:v>
                </c:pt>
                <c:pt idx="4340">
                  <c:v>40959.3125</c:v>
                </c:pt>
                <c:pt idx="4341">
                  <c:v>40959.333333333336</c:v>
                </c:pt>
                <c:pt idx="4342">
                  <c:v>40959.354166666664</c:v>
                </c:pt>
                <c:pt idx="4343">
                  <c:v>40959.375</c:v>
                </c:pt>
                <c:pt idx="4344">
                  <c:v>40959.395833333336</c:v>
                </c:pt>
                <c:pt idx="4345">
                  <c:v>40959.416666666664</c:v>
                </c:pt>
                <c:pt idx="4346">
                  <c:v>40959.4375</c:v>
                </c:pt>
                <c:pt idx="4347">
                  <c:v>40959.458333333336</c:v>
                </c:pt>
                <c:pt idx="4348">
                  <c:v>40959.479166666664</c:v>
                </c:pt>
                <c:pt idx="4349">
                  <c:v>40959.5</c:v>
                </c:pt>
                <c:pt idx="4350">
                  <c:v>40959.520833333336</c:v>
                </c:pt>
                <c:pt idx="4351">
                  <c:v>40959.541666666664</c:v>
                </c:pt>
                <c:pt idx="4352">
                  <c:v>40959.5625</c:v>
                </c:pt>
                <c:pt idx="4353">
                  <c:v>40959.583333333336</c:v>
                </c:pt>
                <c:pt idx="4354">
                  <c:v>40959.604166666664</c:v>
                </c:pt>
                <c:pt idx="4355">
                  <c:v>40959.625</c:v>
                </c:pt>
                <c:pt idx="4356">
                  <c:v>40959.645833333336</c:v>
                </c:pt>
                <c:pt idx="4357">
                  <c:v>40959.666666666664</c:v>
                </c:pt>
                <c:pt idx="4358">
                  <c:v>40959.6875</c:v>
                </c:pt>
                <c:pt idx="4359">
                  <c:v>40959.708333333336</c:v>
                </c:pt>
                <c:pt idx="4360">
                  <c:v>40959.729166666664</c:v>
                </c:pt>
                <c:pt idx="4361">
                  <c:v>40959.75</c:v>
                </c:pt>
                <c:pt idx="4362">
                  <c:v>40959.770833333336</c:v>
                </c:pt>
                <c:pt idx="4363">
                  <c:v>40959.791666666664</c:v>
                </c:pt>
                <c:pt idx="4364">
                  <c:v>40959.8125</c:v>
                </c:pt>
                <c:pt idx="4365">
                  <c:v>40959.833333333336</c:v>
                </c:pt>
                <c:pt idx="4366">
                  <c:v>40959.854166666664</c:v>
                </c:pt>
                <c:pt idx="4367">
                  <c:v>40959.875</c:v>
                </c:pt>
                <c:pt idx="4368">
                  <c:v>40959.895833333336</c:v>
                </c:pt>
                <c:pt idx="4369">
                  <c:v>40959.916666666664</c:v>
                </c:pt>
                <c:pt idx="4370">
                  <c:v>40959.9375</c:v>
                </c:pt>
                <c:pt idx="4371">
                  <c:v>40959.958333333336</c:v>
                </c:pt>
                <c:pt idx="4372">
                  <c:v>40959.979166666664</c:v>
                </c:pt>
                <c:pt idx="4373">
                  <c:v>40960</c:v>
                </c:pt>
                <c:pt idx="4374">
                  <c:v>40960.020833333336</c:v>
                </c:pt>
                <c:pt idx="4375">
                  <c:v>40960.041666666664</c:v>
                </c:pt>
                <c:pt idx="4376">
                  <c:v>40960.0625</c:v>
                </c:pt>
                <c:pt idx="4377">
                  <c:v>40960.083333333336</c:v>
                </c:pt>
                <c:pt idx="4378">
                  <c:v>40960.104166666664</c:v>
                </c:pt>
                <c:pt idx="4379">
                  <c:v>40960.125</c:v>
                </c:pt>
                <c:pt idx="4380">
                  <c:v>40960.145833333336</c:v>
                </c:pt>
                <c:pt idx="4381">
                  <c:v>40960.166666666664</c:v>
                </c:pt>
                <c:pt idx="4382">
                  <c:v>40960.1875</c:v>
                </c:pt>
                <c:pt idx="4383">
                  <c:v>40960.208333333336</c:v>
                </c:pt>
                <c:pt idx="4384">
                  <c:v>40960.229166666664</c:v>
                </c:pt>
                <c:pt idx="4385">
                  <c:v>40960.25</c:v>
                </c:pt>
                <c:pt idx="4386">
                  <c:v>40960.270833333336</c:v>
                </c:pt>
                <c:pt idx="4387">
                  <c:v>40960.291666666664</c:v>
                </c:pt>
                <c:pt idx="4388">
                  <c:v>40960.3125</c:v>
                </c:pt>
                <c:pt idx="4389">
                  <c:v>40960.333333333336</c:v>
                </c:pt>
                <c:pt idx="4390">
                  <c:v>40960.354166666664</c:v>
                </c:pt>
                <c:pt idx="4391">
                  <c:v>40960.375</c:v>
                </c:pt>
                <c:pt idx="4392">
                  <c:v>40960.395833333336</c:v>
                </c:pt>
                <c:pt idx="4393">
                  <c:v>40960.416666666664</c:v>
                </c:pt>
                <c:pt idx="4394">
                  <c:v>40960.4375</c:v>
                </c:pt>
                <c:pt idx="4395">
                  <c:v>40960.458333333336</c:v>
                </c:pt>
                <c:pt idx="4396">
                  <c:v>40960.479166666664</c:v>
                </c:pt>
                <c:pt idx="4397">
                  <c:v>40960.5</c:v>
                </c:pt>
                <c:pt idx="4398">
                  <c:v>40960.520833333336</c:v>
                </c:pt>
                <c:pt idx="4399">
                  <c:v>40960.541666666664</c:v>
                </c:pt>
                <c:pt idx="4400">
                  <c:v>40960.5625</c:v>
                </c:pt>
                <c:pt idx="4401">
                  <c:v>40960.583333333336</c:v>
                </c:pt>
                <c:pt idx="4402">
                  <c:v>40960.604166666664</c:v>
                </c:pt>
                <c:pt idx="4403">
                  <c:v>40960.625</c:v>
                </c:pt>
                <c:pt idx="4404">
                  <c:v>40960.645833333336</c:v>
                </c:pt>
                <c:pt idx="4405">
                  <c:v>40960.666666666664</c:v>
                </c:pt>
                <c:pt idx="4406">
                  <c:v>40960.6875</c:v>
                </c:pt>
                <c:pt idx="4407">
                  <c:v>40960.708333333336</c:v>
                </c:pt>
                <c:pt idx="4408">
                  <c:v>40960.729166666664</c:v>
                </c:pt>
                <c:pt idx="4409">
                  <c:v>40960.75</c:v>
                </c:pt>
                <c:pt idx="4410">
                  <c:v>40960.770833333336</c:v>
                </c:pt>
                <c:pt idx="4411">
                  <c:v>40960.791666666664</c:v>
                </c:pt>
                <c:pt idx="4412">
                  <c:v>40960.8125</c:v>
                </c:pt>
                <c:pt idx="4413">
                  <c:v>40960.833333333336</c:v>
                </c:pt>
                <c:pt idx="4414">
                  <c:v>40960.854166666664</c:v>
                </c:pt>
                <c:pt idx="4415">
                  <c:v>40960.875</c:v>
                </c:pt>
                <c:pt idx="4416">
                  <c:v>40960.895833333336</c:v>
                </c:pt>
                <c:pt idx="4417">
                  <c:v>40960.916666666664</c:v>
                </c:pt>
                <c:pt idx="4418">
                  <c:v>40960.9375</c:v>
                </c:pt>
                <c:pt idx="4419">
                  <c:v>40960.958333333336</c:v>
                </c:pt>
                <c:pt idx="4420">
                  <c:v>40960.979166666664</c:v>
                </c:pt>
                <c:pt idx="4421">
                  <c:v>40961</c:v>
                </c:pt>
                <c:pt idx="4422">
                  <c:v>40961.020833333336</c:v>
                </c:pt>
                <c:pt idx="4423">
                  <c:v>40961.041666666664</c:v>
                </c:pt>
                <c:pt idx="4424">
                  <c:v>40961.0625</c:v>
                </c:pt>
                <c:pt idx="4425">
                  <c:v>40961.083333333336</c:v>
                </c:pt>
                <c:pt idx="4426">
                  <c:v>40961.104166666664</c:v>
                </c:pt>
                <c:pt idx="4427">
                  <c:v>40961.125</c:v>
                </c:pt>
                <c:pt idx="4428">
                  <c:v>40961.145833333336</c:v>
                </c:pt>
                <c:pt idx="4429">
                  <c:v>40961.166666666664</c:v>
                </c:pt>
                <c:pt idx="4430">
                  <c:v>40961.1875</c:v>
                </c:pt>
                <c:pt idx="4431">
                  <c:v>40961.208333333336</c:v>
                </c:pt>
                <c:pt idx="4432">
                  <c:v>40961.229166666664</c:v>
                </c:pt>
                <c:pt idx="4433">
                  <c:v>40961.25</c:v>
                </c:pt>
                <c:pt idx="4434">
                  <c:v>40961.270833333336</c:v>
                </c:pt>
                <c:pt idx="4435">
                  <c:v>40961.291666666664</c:v>
                </c:pt>
                <c:pt idx="4436">
                  <c:v>40961.3125</c:v>
                </c:pt>
                <c:pt idx="4437">
                  <c:v>40961.333333333336</c:v>
                </c:pt>
                <c:pt idx="4438">
                  <c:v>40961.354166666664</c:v>
                </c:pt>
                <c:pt idx="4439">
                  <c:v>40961.375</c:v>
                </c:pt>
                <c:pt idx="4440">
                  <c:v>40961.395833333336</c:v>
                </c:pt>
                <c:pt idx="4441">
                  <c:v>40961.416666666664</c:v>
                </c:pt>
                <c:pt idx="4442">
                  <c:v>40961.4375</c:v>
                </c:pt>
                <c:pt idx="4443">
                  <c:v>40961.458333333336</c:v>
                </c:pt>
                <c:pt idx="4444">
                  <c:v>40961.479166666664</c:v>
                </c:pt>
                <c:pt idx="4445">
                  <c:v>40961.5</c:v>
                </c:pt>
                <c:pt idx="4446">
                  <c:v>40961.520833333336</c:v>
                </c:pt>
                <c:pt idx="4447">
                  <c:v>40961.541666666664</c:v>
                </c:pt>
                <c:pt idx="4448">
                  <c:v>40961.5625</c:v>
                </c:pt>
                <c:pt idx="4449">
                  <c:v>40961.583333333336</c:v>
                </c:pt>
                <c:pt idx="4450">
                  <c:v>40961.604166666664</c:v>
                </c:pt>
                <c:pt idx="4451">
                  <c:v>40961.625</c:v>
                </c:pt>
                <c:pt idx="4452">
                  <c:v>40961.645833333336</c:v>
                </c:pt>
                <c:pt idx="4453">
                  <c:v>40961.666666666664</c:v>
                </c:pt>
                <c:pt idx="4454">
                  <c:v>40961.6875</c:v>
                </c:pt>
                <c:pt idx="4455">
                  <c:v>40961.708333333336</c:v>
                </c:pt>
                <c:pt idx="4456">
                  <c:v>40961.729166666664</c:v>
                </c:pt>
                <c:pt idx="4457">
                  <c:v>40961.75</c:v>
                </c:pt>
                <c:pt idx="4458">
                  <c:v>40961.770833333336</c:v>
                </c:pt>
                <c:pt idx="4459">
                  <c:v>40961.791666666664</c:v>
                </c:pt>
                <c:pt idx="4460">
                  <c:v>40961.8125</c:v>
                </c:pt>
                <c:pt idx="4461">
                  <c:v>40961.833333333336</c:v>
                </c:pt>
                <c:pt idx="4462">
                  <c:v>40961.854166666664</c:v>
                </c:pt>
                <c:pt idx="4463">
                  <c:v>40961.875</c:v>
                </c:pt>
                <c:pt idx="4464">
                  <c:v>40961.895833333336</c:v>
                </c:pt>
                <c:pt idx="4465">
                  <c:v>40961.916666666664</c:v>
                </c:pt>
                <c:pt idx="4466">
                  <c:v>40961.9375</c:v>
                </c:pt>
                <c:pt idx="4467">
                  <c:v>40961.958333333336</c:v>
                </c:pt>
                <c:pt idx="4468">
                  <c:v>40961.979166666664</c:v>
                </c:pt>
                <c:pt idx="4469">
                  <c:v>40962</c:v>
                </c:pt>
                <c:pt idx="4470">
                  <c:v>40962.020833333336</c:v>
                </c:pt>
                <c:pt idx="4471">
                  <c:v>40962.041666666664</c:v>
                </c:pt>
                <c:pt idx="4472">
                  <c:v>40962.0625</c:v>
                </c:pt>
                <c:pt idx="4473">
                  <c:v>40962.083333333336</c:v>
                </c:pt>
                <c:pt idx="4474">
                  <c:v>40962.104166666664</c:v>
                </c:pt>
                <c:pt idx="4475">
                  <c:v>40962.125</c:v>
                </c:pt>
                <c:pt idx="4476">
                  <c:v>40962.145833333336</c:v>
                </c:pt>
                <c:pt idx="4477">
                  <c:v>40962.166666666664</c:v>
                </c:pt>
                <c:pt idx="4478">
                  <c:v>40962.1875</c:v>
                </c:pt>
                <c:pt idx="4479">
                  <c:v>40962.208333333336</c:v>
                </c:pt>
                <c:pt idx="4480">
                  <c:v>40962.229166666664</c:v>
                </c:pt>
                <c:pt idx="4481">
                  <c:v>40962.25</c:v>
                </c:pt>
                <c:pt idx="4482">
                  <c:v>40962.270833333336</c:v>
                </c:pt>
                <c:pt idx="4483">
                  <c:v>40962.291666666664</c:v>
                </c:pt>
                <c:pt idx="4484">
                  <c:v>40962.3125</c:v>
                </c:pt>
                <c:pt idx="4485">
                  <c:v>40962.333333333336</c:v>
                </c:pt>
                <c:pt idx="4486">
                  <c:v>40962.354166666664</c:v>
                </c:pt>
                <c:pt idx="4487">
                  <c:v>40962.375</c:v>
                </c:pt>
                <c:pt idx="4488">
                  <c:v>40962.395833333336</c:v>
                </c:pt>
                <c:pt idx="4489">
                  <c:v>40962.416666666664</c:v>
                </c:pt>
                <c:pt idx="4490">
                  <c:v>40962.4375</c:v>
                </c:pt>
                <c:pt idx="4491">
                  <c:v>40962.458333333336</c:v>
                </c:pt>
                <c:pt idx="4492">
                  <c:v>40962.479166666664</c:v>
                </c:pt>
                <c:pt idx="4493">
                  <c:v>40962.5</c:v>
                </c:pt>
                <c:pt idx="4494">
                  <c:v>40962.520833333336</c:v>
                </c:pt>
                <c:pt idx="4495">
                  <c:v>40962.541666666664</c:v>
                </c:pt>
                <c:pt idx="4496">
                  <c:v>40962.5625</c:v>
                </c:pt>
                <c:pt idx="4497">
                  <c:v>40962.583333333336</c:v>
                </c:pt>
                <c:pt idx="4498">
                  <c:v>40962.604166666664</c:v>
                </c:pt>
                <c:pt idx="4499">
                  <c:v>40962.625</c:v>
                </c:pt>
                <c:pt idx="4500">
                  <c:v>40962.645833333336</c:v>
                </c:pt>
                <c:pt idx="4501">
                  <c:v>40962.666666666664</c:v>
                </c:pt>
                <c:pt idx="4502">
                  <c:v>40962.6875</c:v>
                </c:pt>
                <c:pt idx="4503">
                  <c:v>40962.708333333336</c:v>
                </c:pt>
                <c:pt idx="4504">
                  <c:v>40962.729166666664</c:v>
                </c:pt>
                <c:pt idx="4505">
                  <c:v>40962.75</c:v>
                </c:pt>
                <c:pt idx="4506">
                  <c:v>40962.770833333336</c:v>
                </c:pt>
                <c:pt idx="4507">
                  <c:v>40962.791666666664</c:v>
                </c:pt>
                <c:pt idx="4508">
                  <c:v>40962.8125</c:v>
                </c:pt>
                <c:pt idx="4509">
                  <c:v>40962.833333333336</c:v>
                </c:pt>
                <c:pt idx="4510">
                  <c:v>40962.854166666664</c:v>
                </c:pt>
                <c:pt idx="4511">
                  <c:v>40962.875</c:v>
                </c:pt>
                <c:pt idx="4512">
                  <c:v>40962.895833333336</c:v>
                </c:pt>
                <c:pt idx="4513">
                  <c:v>40962.916666666664</c:v>
                </c:pt>
                <c:pt idx="4514">
                  <c:v>40962.9375</c:v>
                </c:pt>
                <c:pt idx="4515">
                  <c:v>40962.958333333336</c:v>
                </c:pt>
                <c:pt idx="4516">
                  <c:v>40962.979166666664</c:v>
                </c:pt>
                <c:pt idx="4517">
                  <c:v>40963</c:v>
                </c:pt>
                <c:pt idx="4518">
                  <c:v>40963.020833333336</c:v>
                </c:pt>
                <c:pt idx="4519">
                  <c:v>40963.041666666664</c:v>
                </c:pt>
                <c:pt idx="4520">
                  <c:v>40963.0625</c:v>
                </c:pt>
                <c:pt idx="4521">
                  <c:v>40963.083333333336</c:v>
                </c:pt>
                <c:pt idx="4522">
                  <c:v>40963.104166666664</c:v>
                </c:pt>
                <c:pt idx="4523">
                  <c:v>40963.125</c:v>
                </c:pt>
                <c:pt idx="4524">
                  <c:v>40963.145833333336</c:v>
                </c:pt>
                <c:pt idx="4525">
                  <c:v>40963.166666666664</c:v>
                </c:pt>
                <c:pt idx="4526">
                  <c:v>40963.1875</c:v>
                </c:pt>
                <c:pt idx="4527">
                  <c:v>40963.208333333336</c:v>
                </c:pt>
                <c:pt idx="4528">
                  <c:v>40963.229166666664</c:v>
                </c:pt>
                <c:pt idx="4529">
                  <c:v>40963.25</c:v>
                </c:pt>
                <c:pt idx="4530">
                  <c:v>40963.270833333336</c:v>
                </c:pt>
                <c:pt idx="4531">
                  <c:v>40963.291666666664</c:v>
                </c:pt>
                <c:pt idx="4532">
                  <c:v>40963.3125</c:v>
                </c:pt>
                <c:pt idx="4533">
                  <c:v>40963.333333333336</c:v>
                </c:pt>
                <c:pt idx="4534">
                  <c:v>40963.354166666664</c:v>
                </c:pt>
                <c:pt idx="4535">
                  <c:v>40963.375</c:v>
                </c:pt>
                <c:pt idx="4536">
                  <c:v>40963.395833333336</c:v>
                </c:pt>
                <c:pt idx="4537">
                  <c:v>40963.416666666664</c:v>
                </c:pt>
                <c:pt idx="4538">
                  <c:v>40963.4375</c:v>
                </c:pt>
                <c:pt idx="4539">
                  <c:v>40963.458333333336</c:v>
                </c:pt>
                <c:pt idx="4540">
                  <c:v>40963.479166666664</c:v>
                </c:pt>
                <c:pt idx="4541">
                  <c:v>40963.5</c:v>
                </c:pt>
                <c:pt idx="4542">
                  <c:v>40963.520833333336</c:v>
                </c:pt>
                <c:pt idx="4543">
                  <c:v>40963.541666666664</c:v>
                </c:pt>
                <c:pt idx="4544">
                  <c:v>40963.5625</c:v>
                </c:pt>
                <c:pt idx="4545">
                  <c:v>40963.583333333336</c:v>
                </c:pt>
                <c:pt idx="4546">
                  <c:v>40963.604166666664</c:v>
                </c:pt>
                <c:pt idx="4547">
                  <c:v>40963.625</c:v>
                </c:pt>
                <c:pt idx="4548">
                  <c:v>40963.645833333336</c:v>
                </c:pt>
                <c:pt idx="4549">
                  <c:v>40963.666666666664</c:v>
                </c:pt>
                <c:pt idx="4550">
                  <c:v>40963.6875</c:v>
                </c:pt>
                <c:pt idx="4551">
                  <c:v>40963.708333333336</c:v>
                </c:pt>
                <c:pt idx="4552">
                  <c:v>40963.729166666664</c:v>
                </c:pt>
                <c:pt idx="4553">
                  <c:v>40963.75</c:v>
                </c:pt>
                <c:pt idx="4554">
                  <c:v>40963.770833333336</c:v>
                </c:pt>
                <c:pt idx="4555">
                  <c:v>40963.791666666664</c:v>
                </c:pt>
                <c:pt idx="4556">
                  <c:v>40963.8125</c:v>
                </c:pt>
                <c:pt idx="4557">
                  <c:v>40963.833333333336</c:v>
                </c:pt>
                <c:pt idx="4558">
                  <c:v>40963.854166666664</c:v>
                </c:pt>
                <c:pt idx="4559">
                  <c:v>40963.875</c:v>
                </c:pt>
                <c:pt idx="4560">
                  <c:v>40963.895833333336</c:v>
                </c:pt>
                <c:pt idx="4561">
                  <c:v>40963.916666666664</c:v>
                </c:pt>
                <c:pt idx="4562">
                  <c:v>40963.9375</c:v>
                </c:pt>
                <c:pt idx="4563">
                  <c:v>40963.958333333336</c:v>
                </c:pt>
                <c:pt idx="4564">
                  <c:v>40963.979166666664</c:v>
                </c:pt>
                <c:pt idx="4565">
                  <c:v>40964</c:v>
                </c:pt>
                <c:pt idx="4566">
                  <c:v>40964.020833333336</c:v>
                </c:pt>
                <c:pt idx="4567">
                  <c:v>40964.041666666664</c:v>
                </c:pt>
                <c:pt idx="4568">
                  <c:v>40964.0625</c:v>
                </c:pt>
                <c:pt idx="4569">
                  <c:v>40964.083333333336</c:v>
                </c:pt>
                <c:pt idx="4570">
                  <c:v>40964.104166666664</c:v>
                </c:pt>
                <c:pt idx="4571">
                  <c:v>40964.125</c:v>
                </c:pt>
                <c:pt idx="4572">
                  <c:v>40964.145833333336</c:v>
                </c:pt>
                <c:pt idx="4573">
                  <c:v>40964.166666666664</c:v>
                </c:pt>
                <c:pt idx="4574">
                  <c:v>40964.1875</c:v>
                </c:pt>
                <c:pt idx="4575">
                  <c:v>40964.208333333336</c:v>
                </c:pt>
                <c:pt idx="4576">
                  <c:v>40964.229166666664</c:v>
                </c:pt>
                <c:pt idx="4577">
                  <c:v>40964.25</c:v>
                </c:pt>
                <c:pt idx="4578">
                  <c:v>40964.270833333336</c:v>
                </c:pt>
                <c:pt idx="4579">
                  <c:v>40964.291666666664</c:v>
                </c:pt>
                <c:pt idx="4580">
                  <c:v>40964.3125</c:v>
                </c:pt>
                <c:pt idx="4581">
                  <c:v>40964.333333333336</c:v>
                </c:pt>
                <c:pt idx="4582">
                  <c:v>40964.354166666664</c:v>
                </c:pt>
                <c:pt idx="4583">
                  <c:v>40964.375</c:v>
                </c:pt>
                <c:pt idx="4584">
                  <c:v>40964.395833333336</c:v>
                </c:pt>
                <c:pt idx="4585">
                  <c:v>40964.416666666664</c:v>
                </c:pt>
                <c:pt idx="4586">
                  <c:v>40964.4375</c:v>
                </c:pt>
                <c:pt idx="4587">
                  <c:v>40964.458333333336</c:v>
                </c:pt>
                <c:pt idx="4588">
                  <c:v>40964.479166666664</c:v>
                </c:pt>
                <c:pt idx="4589">
                  <c:v>40964.5</c:v>
                </c:pt>
                <c:pt idx="4590">
                  <c:v>40964.520833333336</c:v>
                </c:pt>
                <c:pt idx="4591">
                  <c:v>40964.541666666664</c:v>
                </c:pt>
                <c:pt idx="4592">
                  <c:v>40964.5625</c:v>
                </c:pt>
                <c:pt idx="4593">
                  <c:v>40964.583333333336</c:v>
                </c:pt>
                <c:pt idx="4594">
                  <c:v>40964.604166666664</c:v>
                </c:pt>
                <c:pt idx="4595">
                  <c:v>40964.625</c:v>
                </c:pt>
                <c:pt idx="4596">
                  <c:v>40964.645833333336</c:v>
                </c:pt>
                <c:pt idx="4597">
                  <c:v>40964.666666666664</c:v>
                </c:pt>
                <c:pt idx="4598">
                  <c:v>40964.6875</c:v>
                </c:pt>
                <c:pt idx="4599">
                  <c:v>40964.708333333336</c:v>
                </c:pt>
                <c:pt idx="4600">
                  <c:v>40964.729166666664</c:v>
                </c:pt>
                <c:pt idx="4601">
                  <c:v>40964.75</c:v>
                </c:pt>
                <c:pt idx="4602">
                  <c:v>40964.770833333336</c:v>
                </c:pt>
                <c:pt idx="4603">
                  <c:v>40964.791666666664</c:v>
                </c:pt>
                <c:pt idx="4604">
                  <c:v>40964.8125</c:v>
                </c:pt>
                <c:pt idx="4605">
                  <c:v>40964.833333333336</c:v>
                </c:pt>
                <c:pt idx="4606">
                  <c:v>40964.854166666664</c:v>
                </c:pt>
                <c:pt idx="4607">
                  <c:v>40964.875</c:v>
                </c:pt>
                <c:pt idx="4608">
                  <c:v>40964.895833333336</c:v>
                </c:pt>
                <c:pt idx="4609">
                  <c:v>40964.916666666664</c:v>
                </c:pt>
                <c:pt idx="4610">
                  <c:v>40964.9375</c:v>
                </c:pt>
                <c:pt idx="4611">
                  <c:v>40964.958333333336</c:v>
                </c:pt>
                <c:pt idx="4612">
                  <c:v>40964.979166666664</c:v>
                </c:pt>
                <c:pt idx="4613">
                  <c:v>40965</c:v>
                </c:pt>
                <c:pt idx="4614">
                  <c:v>40965.020833333336</c:v>
                </c:pt>
                <c:pt idx="4615">
                  <c:v>40965.041666666664</c:v>
                </c:pt>
                <c:pt idx="4616">
                  <c:v>40965.0625</c:v>
                </c:pt>
                <c:pt idx="4617">
                  <c:v>40965.083333333336</c:v>
                </c:pt>
                <c:pt idx="4618">
                  <c:v>40965.104166666664</c:v>
                </c:pt>
                <c:pt idx="4619">
                  <c:v>40965.125</c:v>
                </c:pt>
                <c:pt idx="4620">
                  <c:v>40965.145833333336</c:v>
                </c:pt>
                <c:pt idx="4621">
                  <c:v>40965.166666666664</c:v>
                </c:pt>
                <c:pt idx="4622">
                  <c:v>40965.1875</c:v>
                </c:pt>
                <c:pt idx="4623">
                  <c:v>40965.208333333336</c:v>
                </c:pt>
                <c:pt idx="4624">
                  <c:v>40965.229166666664</c:v>
                </c:pt>
                <c:pt idx="4625">
                  <c:v>40965.25</c:v>
                </c:pt>
                <c:pt idx="4626">
                  <c:v>40965.270833333336</c:v>
                </c:pt>
                <c:pt idx="4627">
                  <c:v>40965.291666666664</c:v>
                </c:pt>
                <c:pt idx="4628">
                  <c:v>40965.3125</c:v>
                </c:pt>
                <c:pt idx="4629">
                  <c:v>40965.333333333336</c:v>
                </c:pt>
                <c:pt idx="4630">
                  <c:v>40965.354166666664</c:v>
                </c:pt>
                <c:pt idx="4631">
                  <c:v>40965.375</c:v>
                </c:pt>
                <c:pt idx="4632">
                  <c:v>40965.395833333336</c:v>
                </c:pt>
                <c:pt idx="4633">
                  <c:v>40965.416666666664</c:v>
                </c:pt>
                <c:pt idx="4634">
                  <c:v>40965.4375</c:v>
                </c:pt>
                <c:pt idx="4635">
                  <c:v>40965.458333333336</c:v>
                </c:pt>
                <c:pt idx="4636">
                  <c:v>40965.479166666664</c:v>
                </c:pt>
                <c:pt idx="4637">
                  <c:v>40965.5</c:v>
                </c:pt>
                <c:pt idx="4638">
                  <c:v>40965.520833333336</c:v>
                </c:pt>
                <c:pt idx="4639">
                  <c:v>40965.541666666664</c:v>
                </c:pt>
                <c:pt idx="4640">
                  <c:v>40965.5625</c:v>
                </c:pt>
                <c:pt idx="4641">
                  <c:v>40965.583333333336</c:v>
                </c:pt>
                <c:pt idx="4642">
                  <c:v>40965.604166666664</c:v>
                </c:pt>
                <c:pt idx="4643">
                  <c:v>40965.625</c:v>
                </c:pt>
                <c:pt idx="4644">
                  <c:v>40965.645833333336</c:v>
                </c:pt>
                <c:pt idx="4645">
                  <c:v>40965.666666666664</c:v>
                </c:pt>
                <c:pt idx="4646">
                  <c:v>40965.6875</c:v>
                </c:pt>
                <c:pt idx="4647">
                  <c:v>40965.708333333336</c:v>
                </c:pt>
                <c:pt idx="4648">
                  <c:v>40965.729166666664</c:v>
                </c:pt>
                <c:pt idx="4649">
                  <c:v>40965.75</c:v>
                </c:pt>
                <c:pt idx="4650">
                  <c:v>40965.770833333336</c:v>
                </c:pt>
                <c:pt idx="4651">
                  <c:v>40965.791666666664</c:v>
                </c:pt>
                <c:pt idx="4652">
                  <c:v>40965.8125</c:v>
                </c:pt>
                <c:pt idx="4653">
                  <c:v>40965.833333333336</c:v>
                </c:pt>
                <c:pt idx="4654">
                  <c:v>40965.854166666664</c:v>
                </c:pt>
                <c:pt idx="4655">
                  <c:v>40965.875</c:v>
                </c:pt>
                <c:pt idx="4656">
                  <c:v>40965.895833333336</c:v>
                </c:pt>
                <c:pt idx="4657">
                  <c:v>40965.916666666664</c:v>
                </c:pt>
                <c:pt idx="4658">
                  <c:v>40965.9375</c:v>
                </c:pt>
                <c:pt idx="4659">
                  <c:v>40965.958333333336</c:v>
                </c:pt>
                <c:pt idx="4660">
                  <c:v>40965.979166666664</c:v>
                </c:pt>
                <c:pt idx="4661">
                  <c:v>40966</c:v>
                </c:pt>
                <c:pt idx="4662">
                  <c:v>40966.020833333336</c:v>
                </c:pt>
                <c:pt idx="4663">
                  <c:v>40966.041666666664</c:v>
                </c:pt>
                <c:pt idx="4664">
                  <c:v>40966.0625</c:v>
                </c:pt>
                <c:pt idx="4665">
                  <c:v>40966.083333333336</c:v>
                </c:pt>
                <c:pt idx="4666">
                  <c:v>40966.104166666664</c:v>
                </c:pt>
                <c:pt idx="4667">
                  <c:v>40966.125</c:v>
                </c:pt>
                <c:pt idx="4668">
                  <c:v>40966.145833333336</c:v>
                </c:pt>
                <c:pt idx="4669">
                  <c:v>40966.166666666664</c:v>
                </c:pt>
                <c:pt idx="4670">
                  <c:v>40966.1875</c:v>
                </c:pt>
                <c:pt idx="4671">
                  <c:v>40966.208333333336</c:v>
                </c:pt>
                <c:pt idx="4672">
                  <c:v>40966.229166666664</c:v>
                </c:pt>
                <c:pt idx="4673">
                  <c:v>40966.25</c:v>
                </c:pt>
                <c:pt idx="4674">
                  <c:v>40966.270833333336</c:v>
                </c:pt>
                <c:pt idx="4675">
                  <c:v>40966.291666666664</c:v>
                </c:pt>
                <c:pt idx="4676">
                  <c:v>40966.3125</c:v>
                </c:pt>
                <c:pt idx="4677">
                  <c:v>40966.333333333336</c:v>
                </c:pt>
                <c:pt idx="4678">
                  <c:v>40966.354166666664</c:v>
                </c:pt>
                <c:pt idx="4679">
                  <c:v>40966.375</c:v>
                </c:pt>
                <c:pt idx="4680">
                  <c:v>40966.395833333336</c:v>
                </c:pt>
                <c:pt idx="4681">
                  <c:v>40966.416666666664</c:v>
                </c:pt>
                <c:pt idx="4682">
                  <c:v>40966.4375</c:v>
                </c:pt>
                <c:pt idx="4683">
                  <c:v>40966.458333333336</c:v>
                </c:pt>
                <c:pt idx="4684">
                  <c:v>40966.479166666664</c:v>
                </c:pt>
                <c:pt idx="4685">
                  <c:v>40966.5</c:v>
                </c:pt>
                <c:pt idx="4686">
                  <c:v>40966.520833333336</c:v>
                </c:pt>
                <c:pt idx="4687">
                  <c:v>40966.541666666664</c:v>
                </c:pt>
                <c:pt idx="4688">
                  <c:v>40966.5625</c:v>
                </c:pt>
                <c:pt idx="4689">
                  <c:v>40966.583333333336</c:v>
                </c:pt>
                <c:pt idx="4690">
                  <c:v>40966.604166666664</c:v>
                </c:pt>
                <c:pt idx="4691">
                  <c:v>40966.625</c:v>
                </c:pt>
                <c:pt idx="4692">
                  <c:v>40966.645833333336</c:v>
                </c:pt>
                <c:pt idx="4693">
                  <c:v>40966.666666666664</c:v>
                </c:pt>
                <c:pt idx="4694">
                  <c:v>40966.6875</c:v>
                </c:pt>
                <c:pt idx="4695">
                  <c:v>40966.708333333336</c:v>
                </c:pt>
                <c:pt idx="4696">
                  <c:v>40966.729166666664</c:v>
                </c:pt>
                <c:pt idx="4697">
                  <c:v>40966.75</c:v>
                </c:pt>
                <c:pt idx="4698">
                  <c:v>40966.770833333336</c:v>
                </c:pt>
                <c:pt idx="4699">
                  <c:v>40966.791666666664</c:v>
                </c:pt>
                <c:pt idx="4700">
                  <c:v>40966.8125</c:v>
                </c:pt>
                <c:pt idx="4701">
                  <c:v>40966.833333333336</c:v>
                </c:pt>
                <c:pt idx="4702">
                  <c:v>40966.854166666664</c:v>
                </c:pt>
                <c:pt idx="4703">
                  <c:v>40966.875</c:v>
                </c:pt>
                <c:pt idx="4704">
                  <c:v>40966.895833333336</c:v>
                </c:pt>
                <c:pt idx="4705">
                  <c:v>40966.916666666664</c:v>
                </c:pt>
                <c:pt idx="4706">
                  <c:v>40966.9375</c:v>
                </c:pt>
                <c:pt idx="4707">
                  <c:v>40966.958333333336</c:v>
                </c:pt>
                <c:pt idx="4708">
                  <c:v>40966.979166666664</c:v>
                </c:pt>
                <c:pt idx="4709">
                  <c:v>40967</c:v>
                </c:pt>
                <c:pt idx="4710">
                  <c:v>40967.020833333336</c:v>
                </c:pt>
                <c:pt idx="4711">
                  <c:v>40967.041666666664</c:v>
                </c:pt>
                <c:pt idx="4712">
                  <c:v>40967.0625</c:v>
                </c:pt>
                <c:pt idx="4713">
                  <c:v>40967.083333333336</c:v>
                </c:pt>
                <c:pt idx="4714">
                  <c:v>40967.104166666664</c:v>
                </c:pt>
                <c:pt idx="4715">
                  <c:v>40967.125</c:v>
                </c:pt>
                <c:pt idx="4716">
                  <c:v>40967.145833333336</c:v>
                </c:pt>
                <c:pt idx="4717">
                  <c:v>40967.166666666664</c:v>
                </c:pt>
                <c:pt idx="4718">
                  <c:v>40967.1875</c:v>
                </c:pt>
                <c:pt idx="4719">
                  <c:v>40967.208333333336</c:v>
                </c:pt>
                <c:pt idx="4720">
                  <c:v>40967.229166666664</c:v>
                </c:pt>
                <c:pt idx="4721">
                  <c:v>40967.25</c:v>
                </c:pt>
                <c:pt idx="4722">
                  <c:v>40967.270833333336</c:v>
                </c:pt>
                <c:pt idx="4723">
                  <c:v>40967.291666666664</c:v>
                </c:pt>
                <c:pt idx="4724">
                  <c:v>40967.3125</c:v>
                </c:pt>
                <c:pt idx="4725">
                  <c:v>40967.333333333336</c:v>
                </c:pt>
                <c:pt idx="4726">
                  <c:v>40967.354166666664</c:v>
                </c:pt>
                <c:pt idx="4727">
                  <c:v>40967.375</c:v>
                </c:pt>
                <c:pt idx="4728">
                  <c:v>40967.395833333336</c:v>
                </c:pt>
                <c:pt idx="4729">
                  <c:v>40967.416666666664</c:v>
                </c:pt>
                <c:pt idx="4730">
                  <c:v>40967.4375</c:v>
                </c:pt>
                <c:pt idx="4731">
                  <c:v>40967.458333333336</c:v>
                </c:pt>
                <c:pt idx="4732">
                  <c:v>40967.479166666664</c:v>
                </c:pt>
                <c:pt idx="4733">
                  <c:v>40967.5</c:v>
                </c:pt>
                <c:pt idx="4734">
                  <c:v>40967.520833333336</c:v>
                </c:pt>
                <c:pt idx="4735">
                  <c:v>40967.541666666664</c:v>
                </c:pt>
                <c:pt idx="4736">
                  <c:v>40967.5625</c:v>
                </c:pt>
                <c:pt idx="4737">
                  <c:v>40967.583333333336</c:v>
                </c:pt>
                <c:pt idx="4738">
                  <c:v>40967.604166666664</c:v>
                </c:pt>
                <c:pt idx="4739">
                  <c:v>40967.625</c:v>
                </c:pt>
                <c:pt idx="4740">
                  <c:v>40967.645833333336</c:v>
                </c:pt>
                <c:pt idx="4741">
                  <c:v>40967.666666666664</c:v>
                </c:pt>
                <c:pt idx="4742">
                  <c:v>40967.6875</c:v>
                </c:pt>
                <c:pt idx="4743">
                  <c:v>40967.708333333336</c:v>
                </c:pt>
                <c:pt idx="4744">
                  <c:v>40967.729166666664</c:v>
                </c:pt>
                <c:pt idx="4745">
                  <c:v>40967.75</c:v>
                </c:pt>
                <c:pt idx="4746">
                  <c:v>40967.770833333336</c:v>
                </c:pt>
                <c:pt idx="4747">
                  <c:v>40967.791666666664</c:v>
                </c:pt>
                <c:pt idx="4748">
                  <c:v>40967.8125</c:v>
                </c:pt>
                <c:pt idx="4749">
                  <c:v>40967.833333333336</c:v>
                </c:pt>
                <c:pt idx="4750">
                  <c:v>40967.854166666664</c:v>
                </c:pt>
                <c:pt idx="4751">
                  <c:v>40967.875</c:v>
                </c:pt>
                <c:pt idx="4752">
                  <c:v>40967.895833333336</c:v>
                </c:pt>
                <c:pt idx="4753">
                  <c:v>40967.916666666664</c:v>
                </c:pt>
                <c:pt idx="4754">
                  <c:v>40967.9375</c:v>
                </c:pt>
                <c:pt idx="4755">
                  <c:v>40967.958333333336</c:v>
                </c:pt>
                <c:pt idx="4756">
                  <c:v>40967.979166666664</c:v>
                </c:pt>
                <c:pt idx="4757">
                  <c:v>40968</c:v>
                </c:pt>
                <c:pt idx="4758">
                  <c:v>40968.020833333336</c:v>
                </c:pt>
                <c:pt idx="4759">
                  <c:v>40968.041666666664</c:v>
                </c:pt>
                <c:pt idx="4760">
                  <c:v>40968.0625</c:v>
                </c:pt>
                <c:pt idx="4761">
                  <c:v>40968.083333333336</c:v>
                </c:pt>
                <c:pt idx="4762">
                  <c:v>40968.104166666664</c:v>
                </c:pt>
                <c:pt idx="4763">
                  <c:v>40968.125</c:v>
                </c:pt>
                <c:pt idx="4764">
                  <c:v>40968.145833333336</c:v>
                </c:pt>
                <c:pt idx="4765">
                  <c:v>40968.166666666664</c:v>
                </c:pt>
                <c:pt idx="4766">
                  <c:v>40968.1875</c:v>
                </c:pt>
                <c:pt idx="4767">
                  <c:v>40968.208333333336</c:v>
                </c:pt>
                <c:pt idx="4768">
                  <c:v>40968.229166666664</c:v>
                </c:pt>
                <c:pt idx="4769">
                  <c:v>40968.25</c:v>
                </c:pt>
                <c:pt idx="4770">
                  <c:v>40968.270833333336</c:v>
                </c:pt>
                <c:pt idx="4771">
                  <c:v>40968.291666666664</c:v>
                </c:pt>
                <c:pt idx="4772">
                  <c:v>40968.3125</c:v>
                </c:pt>
                <c:pt idx="4773">
                  <c:v>40968.333333333336</c:v>
                </c:pt>
                <c:pt idx="4774">
                  <c:v>40968.354166666664</c:v>
                </c:pt>
                <c:pt idx="4775">
                  <c:v>40968.375</c:v>
                </c:pt>
                <c:pt idx="4776">
                  <c:v>40968.395833333336</c:v>
                </c:pt>
                <c:pt idx="4777">
                  <c:v>40968.416666666664</c:v>
                </c:pt>
                <c:pt idx="4778">
                  <c:v>40968.4375</c:v>
                </c:pt>
                <c:pt idx="4779">
                  <c:v>40968.458333333336</c:v>
                </c:pt>
                <c:pt idx="4780">
                  <c:v>40968.479166666664</c:v>
                </c:pt>
                <c:pt idx="4781">
                  <c:v>40968.5</c:v>
                </c:pt>
                <c:pt idx="4782">
                  <c:v>40968.520833333336</c:v>
                </c:pt>
                <c:pt idx="4783">
                  <c:v>40968.541666666664</c:v>
                </c:pt>
                <c:pt idx="4784">
                  <c:v>40968.5625</c:v>
                </c:pt>
                <c:pt idx="4785">
                  <c:v>40968.583333333336</c:v>
                </c:pt>
                <c:pt idx="4786">
                  <c:v>40968.604166666664</c:v>
                </c:pt>
                <c:pt idx="4787">
                  <c:v>40968.625</c:v>
                </c:pt>
                <c:pt idx="4788">
                  <c:v>40968.645833333336</c:v>
                </c:pt>
                <c:pt idx="4789">
                  <c:v>40968.666666666664</c:v>
                </c:pt>
                <c:pt idx="4790">
                  <c:v>40968.6875</c:v>
                </c:pt>
                <c:pt idx="4791">
                  <c:v>40968.708333333336</c:v>
                </c:pt>
                <c:pt idx="4792">
                  <c:v>40968.729166666664</c:v>
                </c:pt>
                <c:pt idx="4793">
                  <c:v>40968.75</c:v>
                </c:pt>
                <c:pt idx="4794">
                  <c:v>40968.770833333336</c:v>
                </c:pt>
                <c:pt idx="4795">
                  <c:v>40968.791666666664</c:v>
                </c:pt>
                <c:pt idx="4796">
                  <c:v>40968.8125</c:v>
                </c:pt>
                <c:pt idx="4797">
                  <c:v>40968.833333333336</c:v>
                </c:pt>
                <c:pt idx="4798">
                  <c:v>40968.854166666664</c:v>
                </c:pt>
                <c:pt idx="4799">
                  <c:v>40968.875</c:v>
                </c:pt>
                <c:pt idx="4800">
                  <c:v>40968.895833333336</c:v>
                </c:pt>
                <c:pt idx="4801">
                  <c:v>40968.916666666664</c:v>
                </c:pt>
                <c:pt idx="4802">
                  <c:v>40968.9375</c:v>
                </c:pt>
                <c:pt idx="4803">
                  <c:v>40968.958333333336</c:v>
                </c:pt>
                <c:pt idx="4804">
                  <c:v>40968.979166666664</c:v>
                </c:pt>
                <c:pt idx="4805">
                  <c:v>40969</c:v>
                </c:pt>
                <c:pt idx="4806">
                  <c:v>40969.020833333336</c:v>
                </c:pt>
                <c:pt idx="4807">
                  <c:v>40969.041666666664</c:v>
                </c:pt>
                <c:pt idx="4808">
                  <c:v>40969.0625</c:v>
                </c:pt>
                <c:pt idx="4809">
                  <c:v>40969.083333333336</c:v>
                </c:pt>
                <c:pt idx="4810">
                  <c:v>40969.104166666664</c:v>
                </c:pt>
                <c:pt idx="4811">
                  <c:v>40969.125</c:v>
                </c:pt>
                <c:pt idx="4812">
                  <c:v>40969.145833333336</c:v>
                </c:pt>
                <c:pt idx="4813">
                  <c:v>40969.166666666664</c:v>
                </c:pt>
                <c:pt idx="4814">
                  <c:v>40969.1875</c:v>
                </c:pt>
                <c:pt idx="4815">
                  <c:v>40969.208333333336</c:v>
                </c:pt>
                <c:pt idx="4816">
                  <c:v>40969.229166666664</c:v>
                </c:pt>
                <c:pt idx="4817">
                  <c:v>40969.25</c:v>
                </c:pt>
                <c:pt idx="4818">
                  <c:v>40969.270833333336</c:v>
                </c:pt>
                <c:pt idx="4819">
                  <c:v>40969.291666666664</c:v>
                </c:pt>
                <c:pt idx="4820">
                  <c:v>40969.3125</c:v>
                </c:pt>
                <c:pt idx="4821">
                  <c:v>40969.333333333336</c:v>
                </c:pt>
                <c:pt idx="4822">
                  <c:v>40969.354166666664</c:v>
                </c:pt>
                <c:pt idx="4823">
                  <c:v>40969.375</c:v>
                </c:pt>
                <c:pt idx="4824">
                  <c:v>40969.395833333336</c:v>
                </c:pt>
                <c:pt idx="4825">
                  <c:v>40969.416666666664</c:v>
                </c:pt>
                <c:pt idx="4826">
                  <c:v>40969.4375</c:v>
                </c:pt>
                <c:pt idx="4827">
                  <c:v>40969.458333333336</c:v>
                </c:pt>
                <c:pt idx="4828">
                  <c:v>40969.479166666664</c:v>
                </c:pt>
                <c:pt idx="4829">
                  <c:v>40969.5</c:v>
                </c:pt>
                <c:pt idx="4830">
                  <c:v>40969.520833333336</c:v>
                </c:pt>
                <c:pt idx="4831">
                  <c:v>40969.541666666664</c:v>
                </c:pt>
                <c:pt idx="4832">
                  <c:v>40969.5625</c:v>
                </c:pt>
                <c:pt idx="4833">
                  <c:v>40969.583333333336</c:v>
                </c:pt>
                <c:pt idx="4834">
                  <c:v>40969.604166666664</c:v>
                </c:pt>
                <c:pt idx="4835">
                  <c:v>40969.625</c:v>
                </c:pt>
                <c:pt idx="4836">
                  <c:v>40969.645833333336</c:v>
                </c:pt>
                <c:pt idx="4837">
                  <c:v>40969.666666666664</c:v>
                </c:pt>
                <c:pt idx="4838">
                  <c:v>40969.6875</c:v>
                </c:pt>
                <c:pt idx="4839">
                  <c:v>40969.708333333336</c:v>
                </c:pt>
                <c:pt idx="4840">
                  <c:v>40969.729166666664</c:v>
                </c:pt>
                <c:pt idx="4841">
                  <c:v>40969.75</c:v>
                </c:pt>
                <c:pt idx="4842">
                  <c:v>40969.770833333336</c:v>
                </c:pt>
                <c:pt idx="4843">
                  <c:v>40969.791666666664</c:v>
                </c:pt>
                <c:pt idx="4844">
                  <c:v>40969.8125</c:v>
                </c:pt>
                <c:pt idx="4845">
                  <c:v>40969.833333333336</c:v>
                </c:pt>
                <c:pt idx="4846">
                  <c:v>40969.854166666664</c:v>
                </c:pt>
                <c:pt idx="4847">
                  <c:v>40969.875</c:v>
                </c:pt>
                <c:pt idx="4848">
                  <c:v>40969.895833333336</c:v>
                </c:pt>
                <c:pt idx="4849">
                  <c:v>40969.916666666664</c:v>
                </c:pt>
                <c:pt idx="4850">
                  <c:v>40969.9375</c:v>
                </c:pt>
                <c:pt idx="4851">
                  <c:v>40969.958333333336</c:v>
                </c:pt>
                <c:pt idx="4852">
                  <c:v>40969.979166666664</c:v>
                </c:pt>
                <c:pt idx="4853">
                  <c:v>40970</c:v>
                </c:pt>
                <c:pt idx="4854">
                  <c:v>40970.020833333336</c:v>
                </c:pt>
                <c:pt idx="4855">
                  <c:v>40970.041666666664</c:v>
                </c:pt>
                <c:pt idx="4856">
                  <c:v>40970.0625</c:v>
                </c:pt>
                <c:pt idx="4857">
                  <c:v>40970.083333333336</c:v>
                </c:pt>
                <c:pt idx="4858">
                  <c:v>40970.104166666664</c:v>
                </c:pt>
                <c:pt idx="4859">
                  <c:v>40970.125</c:v>
                </c:pt>
                <c:pt idx="4860">
                  <c:v>40970.145833333336</c:v>
                </c:pt>
                <c:pt idx="4861">
                  <c:v>40970.166666666664</c:v>
                </c:pt>
                <c:pt idx="4862">
                  <c:v>40970.1875</c:v>
                </c:pt>
                <c:pt idx="4863">
                  <c:v>40970.208333333336</c:v>
                </c:pt>
                <c:pt idx="4864">
                  <c:v>40970.229166666664</c:v>
                </c:pt>
                <c:pt idx="4865">
                  <c:v>40970.25</c:v>
                </c:pt>
                <c:pt idx="4866">
                  <c:v>40970.270833333336</c:v>
                </c:pt>
                <c:pt idx="4867">
                  <c:v>40970.291666666664</c:v>
                </c:pt>
                <c:pt idx="4868">
                  <c:v>40970.3125</c:v>
                </c:pt>
                <c:pt idx="4869">
                  <c:v>40970.333333333336</c:v>
                </c:pt>
                <c:pt idx="4870">
                  <c:v>40970.354166666664</c:v>
                </c:pt>
                <c:pt idx="4871">
                  <c:v>40970.375</c:v>
                </c:pt>
                <c:pt idx="4872">
                  <c:v>40970.395833333336</c:v>
                </c:pt>
                <c:pt idx="4873">
                  <c:v>40970.416666666664</c:v>
                </c:pt>
                <c:pt idx="4874">
                  <c:v>40970.4375</c:v>
                </c:pt>
                <c:pt idx="4875">
                  <c:v>40970.458333333336</c:v>
                </c:pt>
                <c:pt idx="4876">
                  <c:v>40970.479166666664</c:v>
                </c:pt>
                <c:pt idx="4877">
                  <c:v>40970.5</c:v>
                </c:pt>
                <c:pt idx="4878">
                  <c:v>40970.520833333336</c:v>
                </c:pt>
                <c:pt idx="4879">
                  <c:v>40970.541666666664</c:v>
                </c:pt>
                <c:pt idx="4880">
                  <c:v>40970.5625</c:v>
                </c:pt>
                <c:pt idx="4881">
                  <c:v>40970.583333333336</c:v>
                </c:pt>
                <c:pt idx="4882">
                  <c:v>40970.604166666664</c:v>
                </c:pt>
                <c:pt idx="4883">
                  <c:v>40970.625</c:v>
                </c:pt>
                <c:pt idx="4884">
                  <c:v>40970.645833333336</c:v>
                </c:pt>
                <c:pt idx="4885">
                  <c:v>40970.666666666664</c:v>
                </c:pt>
                <c:pt idx="4886">
                  <c:v>40970.6875</c:v>
                </c:pt>
                <c:pt idx="4887">
                  <c:v>40970.708333333336</c:v>
                </c:pt>
                <c:pt idx="4888">
                  <c:v>40970.729166666664</c:v>
                </c:pt>
                <c:pt idx="4889">
                  <c:v>40970.75</c:v>
                </c:pt>
                <c:pt idx="4890">
                  <c:v>40970.770833333336</c:v>
                </c:pt>
                <c:pt idx="4891">
                  <c:v>40970.791666666664</c:v>
                </c:pt>
                <c:pt idx="4892">
                  <c:v>40970.8125</c:v>
                </c:pt>
                <c:pt idx="4893">
                  <c:v>40970.833333333336</c:v>
                </c:pt>
                <c:pt idx="4894">
                  <c:v>40970.854166666664</c:v>
                </c:pt>
                <c:pt idx="4895">
                  <c:v>40970.875</c:v>
                </c:pt>
                <c:pt idx="4896">
                  <c:v>40970.895833333336</c:v>
                </c:pt>
                <c:pt idx="4897">
                  <c:v>40970.916666666664</c:v>
                </c:pt>
                <c:pt idx="4898">
                  <c:v>40970.9375</c:v>
                </c:pt>
                <c:pt idx="4899">
                  <c:v>40970.958333333336</c:v>
                </c:pt>
                <c:pt idx="4900">
                  <c:v>40970.979166666664</c:v>
                </c:pt>
                <c:pt idx="4901">
                  <c:v>40971</c:v>
                </c:pt>
                <c:pt idx="4902">
                  <c:v>40971.020833333336</c:v>
                </c:pt>
                <c:pt idx="4903">
                  <c:v>40971.041666666664</c:v>
                </c:pt>
                <c:pt idx="4904">
                  <c:v>40971.0625</c:v>
                </c:pt>
                <c:pt idx="4905">
                  <c:v>40971.083333333336</c:v>
                </c:pt>
                <c:pt idx="4906">
                  <c:v>40971.104166666664</c:v>
                </c:pt>
                <c:pt idx="4907">
                  <c:v>40971.125</c:v>
                </c:pt>
                <c:pt idx="4908">
                  <c:v>40971.145833333336</c:v>
                </c:pt>
                <c:pt idx="4909">
                  <c:v>40971.166666666664</c:v>
                </c:pt>
                <c:pt idx="4910">
                  <c:v>40971.1875</c:v>
                </c:pt>
                <c:pt idx="4911">
                  <c:v>40971.208333333336</c:v>
                </c:pt>
                <c:pt idx="4912">
                  <c:v>40971.229166666664</c:v>
                </c:pt>
                <c:pt idx="4913">
                  <c:v>40971.25</c:v>
                </c:pt>
                <c:pt idx="4914">
                  <c:v>40971.270833333336</c:v>
                </c:pt>
                <c:pt idx="4915">
                  <c:v>40971.291666666664</c:v>
                </c:pt>
                <c:pt idx="4916">
                  <c:v>40971.3125</c:v>
                </c:pt>
                <c:pt idx="4917">
                  <c:v>40971.333333333336</c:v>
                </c:pt>
                <c:pt idx="4918">
                  <c:v>40971.354166666664</c:v>
                </c:pt>
                <c:pt idx="4919">
                  <c:v>40971.375</c:v>
                </c:pt>
                <c:pt idx="4920">
                  <c:v>40971.395833333336</c:v>
                </c:pt>
                <c:pt idx="4921">
                  <c:v>40971.416666666664</c:v>
                </c:pt>
                <c:pt idx="4922">
                  <c:v>40971.4375</c:v>
                </c:pt>
                <c:pt idx="4923">
                  <c:v>40971.458333333336</c:v>
                </c:pt>
                <c:pt idx="4924">
                  <c:v>40971.479166666664</c:v>
                </c:pt>
                <c:pt idx="4925">
                  <c:v>40971.5</c:v>
                </c:pt>
                <c:pt idx="4926">
                  <c:v>40971.520833333336</c:v>
                </c:pt>
                <c:pt idx="4927">
                  <c:v>40971.541666666664</c:v>
                </c:pt>
                <c:pt idx="4928">
                  <c:v>40971.5625</c:v>
                </c:pt>
                <c:pt idx="4929">
                  <c:v>40971.583333333336</c:v>
                </c:pt>
                <c:pt idx="4930">
                  <c:v>40971.604166666664</c:v>
                </c:pt>
                <c:pt idx="4931">
                  <c:v>40971.625</c:v>
                </c:pt>
                <c:pt idx="4932">
                  <c:v>40971.645833333336</c:v>
                </c:pt>
                <c:pt idx="4933">
                  <c:v>40971.666666666664</c:v>
                </c:pt>
                <c:pt idx="4934">
                  <c:v>40971.6875</c:v>
                </c:pt>
                <c:pt idx="4935">
                  <c:v>40971.708333333336</c:v>
                </c:pt>
                <c:pt idx="4936">
                  <c:v>40971.729166666664</c:v>
                </c:pt>
                <c:pt idx="4937">
                  <c:v>40971.75</c:v>
                </c:pt>
                <c:pt idx="4938">
                  <c:v>40971.770833333336</c:v>
                </c:pt>
                <c:pt idx="4939">
                  <c:v>40971.791666666664</c:v>
                </c:pt>
                <c:pt idx="4940">
                  <c:v>40971.8125</c:v>
                </c:pt>
                <c:pt idx="4941">
                  <c:v>40971.833333333336</c:v>
                </c:pt>
                <c:pt idx="4942">
                  <c:v>40971.854166666664</c:v>
                </c:pt>
                <c:pt idx="4943">
                  <c:v>40971.875</c:v>
                </c:pt>
                <c:pt idx="4944">
                  <c:v>40971.895833333336</c:v>
                </c:pt>
                <c:pt idx="4945">
                  <c:v>40971.916666666664</c:v>
                </c:pt>
                <c:pt idx="4946">
                  <c:v>40971.9375</c:v>
                </c:pt>
                <c:pt idx="4947">
                  <c:v>40971.958333333336</c:v>
                </c:pt>
                <c:pt idx="4948">
                  <c:v>40971.979166666664</c:v>
                </c:pt>
                <c:pt idx="4949">
                  <c:v>40972</c:v>
                </c:pt>
                <c:pt idx="4950">
                  <c:v>40972.020833333336</c:v>
                </c:pt>
                <c:pt idx="4951">
                  <c:v>40972.041666666664</c:v>
                </c:pt>
                <c:pt idx="4952">
                  <c:v>40972.0625</c:v>
                </c:pt>
                <c:pt idx="4953">
                  <c:v>40972.083333333336</c:v>
                </c:pt>
                <c:pt idx="4954">
                  <c:v>40972.104166666664</c:v>
                </c:pt>
                <c:pt idx="4955">
                  <c:v>40972.125</c:v>
                </c:pt>
                <c:pt idx="4956">
                  <c:v>40972.145833333336</c:v>
                </c:pt>
                <c:pt idx="4957">
                  <c:v>40972.166666666664</c:v>
                </c:pt>
                <c:pt idx="4958">
                  <c:v>40972.1875</c:v>
                </c:pt>
                <c:pt idx="4959">
                  <c:v>40972.208333333336</c:v>
                </c:pt>
                <c:pt idx="4960">
                  <c:v>40972.229166666664</c:v>
                </c:pt>
                <c:pt idx="4961">
                  <c:v>40972.25</c:v>
                </c:pt>
                <c:pt idx="4962">
                  <c:v>40972.270833333336</c:v>
                </c:pt>
                <c:pt idx="4963">
                  <c:v>40972.291666666664</c:v>
                </c:pt>
                <c:pt idx="4964">
                  <c:v>40972.3125</c:v>
                </c:pt>
                <c:pt idx="4965">
                  <c:v>40972.333333333336</c:v>
                </c:pt>
                <c:pt idx="4966">
                  <c:v>40972.354166666664</c:v>
                </c:pt>
                <c:pt idx="4967">
                  <c:v>40972.375</c:v>
                </c:pt>
                <c:pt idx="4968">
                  <c:v>40972.395833333336</c:v>
                </c:pt>
                <c:pt idx="4969">
                  <c:v>40972.416666666664</c:v>
                </c:pt>
                <c:pt idx="4970">
                  <c:v>40972.4375</c:v>
                </c:pt>
                <c:pt idx="4971">
                  <c:v>40972.458333333336</c:v>
                </c:pt>
                <c:pt idx="4972">
                  <c:v>40972.479166666664</c:v>
                </c:pt>
                <c:pt idx="4973">
                  <c:v>40972.5</c:v>
                </c:pt>
                <c:pt idx="4974">
                  <c:v>40972.520833333336</c:v>
                </c:pt>
                <c:pt idx="4975">
                  <c:v>40972.541666666664</c:v>
                </c:pt>
                <c:pt idx="4976">
                  <c:v>40972.5625</c:v>
                </c:pt>
                <c:pt idx="4977">
                  <c:v>40972.583333333336</c:v>
                </c:pt>
                <c:pt idx="4978">
                  <c:v>40972.604166666664</c:v>
                </c:pt>
                <c:pt idx="4979">
                  <c:v>40972.625</c:v>
                </c:pt>
                <c:pt idx="4980">
                  <c:v>40972.645833333336</c:v>
                </c:pt>
                <c:pt idx="4981">
                  <c:v>40972.666666666664</c:v>
                </c:pt>
                <c:pt idx="4982">
                  <c:v>40972.6875</c:v>
                </c:pt>
                <c:pt idx="4983">
                  <c:v>40972.708333333336</c:v>
                </c:pt>
                <c:pt idx="4984">
                  <c:v>40972.729166666664</c:v>
                </c:pt>
                <c:pt idx="4985">
                  <c:v>40972.75</c:v>
                </c:pt>
                <c:pt idx="4986">
                  <c:v>40972.770833333336</c:v>
                </c:pt>
                <c:pt idx="4987">
                  <c:v>40972.791666666664</c:v>
                </c:pt>
                <c:pt idx="4988">
                  <c:v>40972.8125</c:v>
                </c:pt>
                <c:pt idx="4989">
                  <c:v>40972.833333333336</c:v>
                </c:pt>
                <c:pt idx="4990">
                  <c:v>40972.854166666664</c:v>
                </c:pt>
                <c:pt idx="4991">
                  <c:v>40972.875</c:v>
                </c:pt>
                <c:pt idx="4992">
                  <c:v>40972.895833333336</c:v>
                </c:pt>
                <c:pt idx="4993">
                  <c:v>40972.916666666664</c:v>
                </c:pt>
                <c:pt idx="4994">
                  <c:v>40972.9375</c:v>
                </c:pt>
                <c:pt idx="4995">
                  <c:v>40972.958333333336</c:v>
                </c:pt>
                <c:pt idx="4996">
                  <c:v>40972.979166666664</c:v>
                </c:pt>
                <c:pt idx="4997">
                  <c:v>40973</c:v>
                </c:pt>
                <c:pt idx="4998">
                  <c:v>40973.020833333336</c:v>
                </c:pt>
                <c:pt idx="4999">
                  <c:v>40973.041666666664</c:v>
                </c:pt>
                <c:pt idx="5000">
                  <c:v>40973.0625</c:v>
                </c:pt>
                <c:pt idx="5001">
                  <c:v>40973.083333333336</c:v>
                </c:pt>
                <c:pt idx="5002">
                  <c:v>40973.104166666664</c:v>
                </c:pt>
                <c:pt idx="5003">
                  <c:v>40973.125</c:v>
                </c:pt>
                <c:pt idx="5004">
                  <c:v>40973.145833333336</c:v>
                </c:pt>
                <c:pt idx="5005">
                  <c:v>40973.166666666664</c:v>
                </c:pt>
                <c:pt idx="5006">
                  <c:v>40973.1875</c:v>
                </c:pt>
                <c:pt idx="5007">
                  <c:v>40973.208333333336</c:v>
                </c:pt>
                <c:pt idx="5008">
                  <c:v>40973.229166666664</c:v>
                </c:pt>
                <c:pt idx="5009">
                  <c:v>40973.25</c:v>
                </c:pt>
                <c:pt idx="5010">
                  <c:v>40973.270833333336</c:v>
                </c:pt>
                <c:pt idx="5011">
                  <c:v>40973.291666666664</c:v>
                </c:pt>
                <c:pt idx="5012">
                  <c:v>40973.3125</c:v>
                </c:pt>
                <c:pt idx="5013">
                  <c:v>40973.333333333336</c:v>
                </c:pt>
                <c:pt idx="5014">
                  <c:v>40973.354166666664</c:v>
                </c:pt>
                <c:pt idx="5015">
                  <c:v>40973.375</c:v>
                </c:pt>
                <c:pt idx="5016">
                  <c:v>40973.395833333336</c:v>
                </c:pt>
                <c:pt idx="5017">
                  <c:v>40973.416666666664</c:v>
                </c:pt>
                <c:pt idx="5018">
                  <c:v>40973.4375</c:v>
                </c:pt>
                <c:pt idx="5019">
                  <c:v>40973.458333333336</c:v>
                </c:pt>
                <c:pt idx="5020">
                  <c:v>40973.479166666664</c:v>
                </c:pt>
                <c:pt idx="5021">
                  <c:v>40973.5</c:v>
                </c:pt>
                <c:pt idx="5022">
                  <c:v>40973.520833333336</c:v>
                </c:pt>
                <c:pt idx="5023">
                  <c:v>40973.541666666664</c:v>
                </c:pt>
                <c:pt idx="5024">
                  <c:v>40973.5625</c:v>
                </c:pt>
                <c:pt idx="5025">
                  <c:v>40973.583333333336</c:v>
                </c:pt>
                <c:pt idx="5026">
                  <c:v>40973.604166666664</c:v>
                </c:pt>
                <c:pt idx="5027">
                  <c:v>40973.625</c:v>
                </c:pt>
                <c:pt idx="5028">
                  <c:v>40973.645833333336</c:v>
                </c:pt>
                <c:pt idx="5029">
                  <c:v>40973.666666666664</c:v>
                </c:pt>
                <c:pt idx="5030">
                  <c:v>40973.6875</c:v>
                </c:pt>
                <c:pt idx="5031">
                  <c:v>40973.708333333336</c:v>
                </c:pt>
                <c:pt idx="5032">
                  <c:v>40973.729166666664</c:v>
                </c:pt>
                <c:pt idx="5033">
                  <c:v>40973.75</c:v>
                </c:pt>
                <c:pt idx="5034">
                  <c:v>40973.770833333336</c:v>
                </c:pt>
                <c:pt idx="5035">
                  <c:v>40973.791666666664</c:v>
                </c:pt>
                <c:pt idx="5036">
                  <c:v>40973.8125</c:v>
                </c:pt>
                <c:pt idx="5037">
                  <c:v>40973.833333333336</c:v>
                </c:pt>
                <c:pt idx="5038">
                  <c:v>40973.854166666664</c:v>
                </c:pt>
                <c:pt idx="5039">
                  <c:v>40973.875</c:v>
                </c:pt>
                <c:pt idx="5040">
                  <c:v>40973.895833333336</c:v>
                </c:pt>
                <c:pt idx="5041">
                  <c:v>40973.916666666664</c:v>
                </c:pt>
                <c:pt idx="5042">
                  <c:v>40973.9375</c:v>
                </c:pt>
                <c:pt idx="5043">
                  <c:v>40973.958333333336</c:v>
                </c:pt>
                <c:pt idx="5044">
                  <c:v>40973.979166666664</c:v>
                </c:pt>
                <c:pt idx="5045">
                  <c:v>40974</c:v>
                </c:pt>
                <c:pt idx="5046">
                  <c:v>40974.020833333336</c:v>
                </c:pt>
                <c:pt idx="5047">
                  <c:v>40974.041666666664</c:v>
                </c:pt>
                <c:pt idx="5048">
                  <c:v>40974.0625</c:v>
                </c:pt>
                <c:pt idx="5049">
                  <c:v>40974.083333333336</c:v>
                </c:pt>
                <c:pt idx="5050">
                  <c:v>40974.104166666664</c:v>
                </c:pt>
                <c:pt idx="5051">
                  <c:v>40974.125</c:v>
                </c:pt>
                <c:pt idx="5052">
                  <c:v>40974.145833333336</c:v>
                </c:pt>
                <c:pt idx="5053">
                  <c:v>40974.166666666664</c:v>
                </c:pt>
                <c:pt idx="5054">
                  <c:v>40974.1875</c:v>
                </c:pt>
                <c:pt idx="5055">
                  <c:v>40974.208333333336</c:v>
                </c:pt>
                <c:pt idx="5056">
                  <c:v>40974.229166666664</c:v>
                </c:pt>
                <c:pt idx="5057">
                  <c:v>40974.25</c:v>
                </c:pt>
                <c:pt idx="5058">
                  <c:v>40974.270833333336</c:v>
                </c:pt>
                <c:pt idx="5059">
                  <c:v>40974.291666666664</c:v>
                </c:pt>
                <c:pt idx="5060">
                  <c:v>40974.3125</c:v>
                </c:pt>
                <c:pt idx="5061">
                  <c:v>40974.333333333336</c:v>
                </c:pt>
                <c:pt idx="5062">
                  <c:v>40974.354166666664</c:v>
                </c:pt>
                <c:pt idx="5063">
                  <c:v>40974.375</c:v>
                </c:pt>
                <c:pt idx="5064">
                  <c:v>40974.395833333336</c:v>
                </c:pt>
                <c:pt idx="5065">
                  <c:v>40974.416666666664</c:v>
                </c:pt>
                <c:pt idx="5066">
                  <c:v>40974.4375</c:v>
                </c:pt>
                <c:pt idx="5067">
                  <c:v>40974.458333333336</c:v>
                </c:pt>
                <c:pt idx="5068">
                  <c:v>40974.479166666664</c:v>
                </c:pt>
                <c:pt idx="5069">
                  <c:v>40974.5</c:v>
                </c:pt>
                <c:pt idx="5070">
                  <c:v>40974.520833333336</c:v>
                </c:pt>
                <c:pt idx="5071">
                  <c:v>40974.541666666664</c:v>
                </c:pt>
                <c:pt idx="5072">
                  <c:v>40974.5625</c:v>
                </c:pt>
                <c:pt idx="5073">
                  <c:v>40974.583333333336</c:v>
                </c:pt>
                <c:pt idx="5074">
                  <c:v>40974.604166666664</c:v>
                </c:pt>
                <c:pt idx="5075">
                  <c:v>40974.625</c:v>
                </c:pt>
                <c:pt idx="5076">
                  <c:v>40974.645833333336</c:v>
                </c:pt>
                <c:pt idx="5077">
                  <c:v>40974.666666666664</c:v>
                </c:pt>
                <c:pt idx="5078">
                  <c:v>40974.6875</c:v>
                </c:pt>
                <c:pt idx="5079">
                  <c:v>40974.708333333336</c:v>
                </c:pt>
                <c:pt idx="5080">
                  <c:v>40974.729166666664</c:v>
                </c:pt>
                <c:pt idx="5081">
                  <c:v>40974.75</c:v>
                </c:pt>
                <c:pt idx="5082">
                  <c:v>40974.770833333336</c:v>
                </c:pt>
                <c:pt idx="5083">
                  <c:v>40974.791666666664</c:v>
                </c:pt>
                <c:pt idx="5084">
                  <c:v>40974.8125</c:v>
                </c:pt>
                <c:pt idx="5085">
                  <c:v>40974.833333333336</c:v>
                </c:pt>
                <c:pt idx="5086">
                  <c:v>40974.854166666664</c:v>
                </c:pt>
                <c:pt idx="5087">
                  <c:v>40974.875</c:v>
                </c:pt>
                <c:pt idx="5088">
                  <c:v>40974.895833333336</c:v>
                </c:pt>
                <c:pt idx="5089">
                  <c:v>40974.916666666664</c:v>
                </c:pt>
                <c:pt idx="5090">
                  <c:v>40974.9375</c:v>
                </c:pt>
                <c:pt idx="5091">
                  <c:v>40974.958333333336</c:v>
                </c:pt>
                <c:pt idx="5092">
                  <c:v>40974.979166666664</c:v>
                </c:pt>
                <c:pt idx="5093">
                  <c:v>40975</c:v>
                </c:pt>
                <c:pt idx="5094">
                  <c:v>40975.020833333336</c:v>
                </c:pt>
                <c:pt idx="5095">
                  <c:v>40975.041666666664</c:v>
                </c:pt>
                <c:pt idx="5096">
                  <c:v>40975.0625</c:v>
                </c:pt>
                <c:pt idx="5097">
                  <c:v>40975.083333333336</c:v>
                </c:pt>
                <c:pt idx="5098">
                  <c:v>40975.104166666664</c:v>
                </c:pt>
                <c:pt idx="5099">
                  <c:v>40975.125</c:v>
                </c:pt>
                <c:pt idx="5100">
                  <c:v>40975.145833333336</c:v>
                </c:pt>
                <c:pt idx="5101">
                  <c:v>40975.166666666664</c:v>
                </c:pt>
                <c:pt idx="5102">
                  <c:v>40975.1875</c:v>
                </c:pt>
                <c:pt idx="5103">
                  <c:v>40975.208333333336</c:v>
                </c:pt>
                <c:pt idx="5104">
                  <c:v>40975.229166666664</c:v>
                </c:pt>
                <c:pt idx="5105">
                  <c:v>40975.25</c:v>
                </c:pt>
                <c:pt idx="5106">
                  <c:v>40975.270833333336</c:v>
                </c:pt>
                <c:pt idx="5107">
                  <c:v>40975.291666666664</c:v>
                </c:pt>
                <c:pt idx="5108">
                  <c:v>40975.3125</c:v>
                </c:pt>
                <c:pt idx="5109">
                  <c:v>40975.333333333336</c:v>
                </c:pt>
                <c:pt idx="5110">
                  <c:v>40975.354166666664</c:v>
                </c:pt>
                <c:pt idx="5111">
                  <c:v>40975.375</c:v>
                </c:pt>
                <c:pt idx="5112">
                  <c:v>40975.395833333336</c:v>
                </c:pt>
                <c:pt idx="5113">
                  <c:v>40975.416666666664</c:v>
                </c:pt>
                <c:pt idx="5114">
                  <c:v>40975.4375</c:v>
                </c:pt>
                <c:pt idx="5115">
                  <c:v>40975.458333333336</c:v>
                </c:pt>
                <c:pt idx="5116">
                  <c:v>40975.479166666664</c:v>
                </c:pt>
                <c:pt idx="5117">
                  <c:v>40975.5</c:v>
                </c:pt>
                <c:pt idx="5118">
                  <c:v>40975.520833333336</c:v>
                </c:pt>
                <c:pt idx="5119">
                  <c:v>40975.541666666664</c:v>
                </c:pt>
                <c:pt idx="5120">
                  <c:v>40975.5625</c:v>
                </c:pt>
                <c:pt idx="5121">
                  <c:v>40975.583333333336</c:v>
                </c:pt>
                <c:pt idx="5122">
                  <c:v>40975.604166666664</c:v>
                </c:pt>
                <c:pt idx="5123">
                  <c:v>40975.625</c:v>
                </c:pt>
                <c:pt idx="5124">
                  <c:v>40975.645833333336</c:v>
                </c:pt>
                <c:pt idx="5125">
                  <c:v>40975.666666666664</c:v>
                </c:pt>
                <c:pt idx="5126">
                  <c:v>40975.6875</c:v>
                </c:pt>
                <c:pt idx="5127">
                  <c:v>40975.708333333336</c:v>
                </c:pt>
                <c:pt idx="5128">
                  <c:v>40975.729166666664</c:v>
                </c:pt>
                <c:pt idx="5129">
                  <c:v>40975.75</c:v>
                </c:pt>
                <c:pt idx="5130">
                  <c:v>40975.770833333336</c:v>
                </c:pt>
                <c:pt idx="5131">
                  <c:v>40975.791666666664</c:v>
                </c:pt>
                <c:pt idx="5132">
                  <c:v>40975.8125</c:v>
                </c:pt>
                <c:pt idx="5133">
                  <c:v>40975.833333333336</c:v>
                </c:pt>
                <c:pt idx="5134">
                  <c:v>40975.854166666664</c:v>
                </c:pt>
                <c:pt idx="5135">
                  <c:v>40975.875</c:v>
                </c:pt>
                <c:pt idx="5136">
                  <c:v>40975.895833333336</c:v>
                </c:pt>
                <c:pt idx="5137">
                  <c:v>40975.916666666664</c:v>
                </c:pt>
                <c:pt idx="5138">
                  <c:v>40975.9375</c:v>
                </c:pt>
                <c:pt idx="5139">
                  <c:v>40975.958333333336</c:v>
                </c:pt>
                <c:pt idx="5140">
                  <c:v>40975.979166666664</c:v>
                </c:pt>
                <c:pt idx="5141">
                  <c:v>40976</c:v>
                </c:pt>
                <c:pt idx="5142">
                  <c:v>40976.020833333336</c:v>
                </c:pt>
                <c:pt idx="5143">
                  <c:v>40976.041666666664</c:v>
                </c:pt>
                <c:pt idx="5144">
                  <c:v>40976.0625</c:v>
                </c:pt>
                <c:pt idx="5145">
                  <c:v>40976.083333333336</c:v>
                </c:pt>
                <c:pt idx="5146">
                  <c:v>40976.104166666664</c:v>
                </c:pt>
                <c:pt idx="5147">
                  <c:v>40976.125</c:v>
                </c:pt>
                <c:pt idx="5148">
                  <c:v>40976.145833333336</c:v>
                </c:pt>
                <c:pt idx="5149">
                  <c:v>40976.166666666664</c:v>
                </c:pt>
                <c:pt idx="5150">
                  <c:v>40976.1875</c:v>
                </c:pt>
                <c:pt idx="5151">
                  <c:v>40976.208333333336</c:v>
                </c:pt>
                <c:pt idx="5152">
                  <c:v>40976.229166666664</c:v>
                </c:pt>
                <c:pt idx="5153">
                  <c:v>40976.25</c:v>
                </c:pt>
                <c:pt idx="5154">
                  <c:v>40976.270833333336</c:v>
                </c:pt>
                <c:pt idx="5155">
                  <c:v>40976.291666666664</c:v>
                </c:pt>
                <c:pt idx="5156">
                  <c:v>40976.3125</c:v>
                </c:pt>
                <c:pt idx="5157">
                  <c:v>40976.333333333336</c:v>
                </c:pt>
                <c:pt idx="5158">
                  <c:v>40976.354166666664</c:v>
                </c:pt>
                <c:pt idx="5159">
                  <c:v>40976.375</c:v>
                </c:pt>
                <c:pt idx="5160">
                  <c:v>40976.395833333336</c:v>
                </c:pt>
                <c:pt idx="5161">
                  <c:v>40976.416666666664</c:v>
                </c:pt>
                <c:pt idx="5162">
                  <c:v>40976.4375</c:v>
                </c:pt>
                <c:pt idx="5163">
                  <c:v>40976.458333333336</c:v>
                </c:pt>
                <c:pt idx="5164">
                  <c:v>40976.479166666664</c:v>
                </c:pt>
                <c:pt idx="5165">
                  <c:v>40976.5</c:v>
                </c:pt>
                <c:pt idx="5166">
                  <c:v>40976.520833333336</c:v>
                </c:pt>
                <c:pt idx="5167">
                  <c:v>40976.541666666664</c:v>
                </c:pt>
                <c:pt idx="5168">
                  <c:v>40976.5625</c:v>
                </c:pt>
                <c:pt idx="5169">
                  <c:v>40976.583333333336</c:v>
                </c:pt>
                <c:pt idx="5170">
                  <c:v>40976.604166666664</c:v>
                </c:pt>
                <c:pt idx="5171">
                  <c:v>40976.625</c:v>
                </c:pt>
                <c:pt idx="5172">
                  <c:v>40976.645833333336</c:v>
                </c:pt>
                <c:pt idx="5173">
                  <c:v>40976.666666666664</c:v>
                </c:pt>
                <c:pt idx="5174">
                  <c:v>40976.6875</c:v>
                </c:pt>
                <c:pt idx="5175">
                  <c:v>40976.708333333336</c:v>
                </c:pt>
                <c:pt idx="5176">
                  <c:v>40976.729166666664</c:v>
                </c:pt>
                <c:pt idx="5177">
                  <c:v>40976.75</c:v>
                </c:pt>
                <c:pt idx="5178">
                  <c:v>40976.770833333336</c:v>
                </c:pt>
                <c:pt idx="5179">
                  <c:v>40976.791666666664</c:v>
                </c:pt>
                <c:pt idx="5180">
                  <c:v>40976.8125</c:v>
                </c:pt>
                <c:pt idx="5181">
                  <c:v>40976.833333333336</c:v>
                </c:pt>
                <c:pt idx="5182">
                  <c:v>40976.854166666664</c:v>
                </c:pt>
                <c:pt idx="5183">
                  <c:v>40976.875</c:v>
                </c:pt>
                <c:pt idx="5184">
                  <c:v>40976.895833333336</c:v>
                </c:pt>
                <c:pt idx="5185">
                  <c:v>40976.916666666664</c:v>
                </c:pt>
                <c:pt idx="5186">
                  <c:v>40976.9375</c:v>
                </c:pt>
                <c:pt idx="5187">
                  <c:v>40976.958333333336</c:v>
                </c:pt>
                <c:pt idx="5188">
                  <c:v>40976.979166666664</c:v>
                </c:pt>
                <c:pt idx="5189">
                  <c:v>40977</c:v>
                </c:pt>
                <c:pt idx="5190">
                  <c:v>40977.020833333336</c:v>
                </c:pt>
                <c:pt idx="5191">
                  <c:v>40977.041666666664</c:v>
                </c:pt>
                <c:pt idx="5192">
                  <c:v>40977.0625</c:v>
                </c:pt>
                <c:pt idx="5193">
                  <c:v>40977.083333333336</c:v>
                </c:pt>
                <c:pt idx="5194">
                  <c:v>40977.104166666664</c:v>
                </c:pt>
                <c:pt idx="5195">
                  <c:v>40977.125</c:v>
                </c:pt>
                <c:pt idx="5196">
                  <c:v>40977.145833333336</c:v>
                </c:pt>
                <c:pt idx="5197">
                  <c:v>40977.166666666664</c:v>
                </c:pt>
                <c:pt idx="5198">
                  <c:v>40977.1875</c:v>
                </c:pt>
                <c:pt idx="5199">
                  <c:v>40977.208333333336</c:v>
                </c:pt>
                <c:pt idx="5200">
                  <c:v>40977.229166666664</c:v>
                </c:pt>
                <c:pt idx="5201">
                  <c:v>40977.25</c:v>
                </c:pt>
                <c:pt idx="5202">
                  <c:v>40977.270833333336</c:v>
                </c:pt>
                <c:pt idx="5203">
                  <c:v>40977.291666666664</c:v>
                </c:pt>
                <c:pt idx="5204">
                  <c:v>40977.3125</c:v>
                </c:pt>
                <c:pt idx="5205">
                  <c:v>40977.333333333336</c:v>
                </c:pt>
                <c:pt idx="5206">
                  <c:v>40977.354166666664</c:v>
                </c:pt>
                <c:pt idx="5207">
                  <c:v>40977.375</c:v>
                </c:pt>
                <c:pt idx="5208">
                  <c:v>40977.395833333336</c:v>
                </c:pt>
                <c:pt idx="5209">
                  <c:v>40977.416666666664</c:v>
                </c:pt>
                <c:pt idx="5210">
                  <c:v>40977.4375</c:v>
                </c:pt>
                <c:pt idx="5211">
                  <c:v>40977.458333333336</c:v>
                </c:pt>
                <c:pt idx="5212">
                  <c:v>40977.479166666664</c:v>
                </c:pt>
                <c:pt idx="5213">
                  <c:v>40977.5</c:v>
                </c:pt>
                <c:pt idx="5214">
                  <c:v>40977.520833333336</c:v>
                </c:pt>
                <c:pt idx="5215">
                  <c:v>40977.541666666664</c:v>
                </c:pt>
                <c:pt idx="5216">
                  <c:v>40977.5625</c:v>
                </c:pt>
                <c:pt idx="5217">
                  <c:v>40977.583333333336</c:v>
                </c:pt>
                <c:pt idx="5218">
                  <c:v>40977.604166666664</c:v>
                </c:pt>
                <c:pt idx="5219">
                  <c:v>40977.625</c:v>
                </c:pt>
                <c:pt idx="5220">
                  <c:v>40977.645833333336</c:v>
                </c:pt>
                <c:pt idx="5221">
                  <c:v>40977.666666666664</c:v>
                </c:pt>
                <c:pt idx="5222">
                  <c:v>40977.6875</c:v>
                </c:pt>
                <c:pt idx="5223">
                  <c:v>40977.708333333336</c:v>
                </c:pt>
                <c:pt idx="5224">
                  <c:v>40977.729166666664</c:v>
                </c:pt>
                <c:pt idx="5225">
                  <c:v>40977.75</c:v>
                </c:pt>
                <c:pt idx="5226">
                  <c:v>40977.770833333336</c:v>
                </c:pt>
                <c:pt idx="5227">
                  <c:v>40977.791666666664</c:v>
                </c:pt>
                <c:pt idx="5228">
                  <c:v>40977.8125</c:v>
                </c:pt>
                <c:pt idx="5229">
                  <c:v>40977.833333333336</c:v>
                </c:pt>
                <c:pt idx="5230">
                  <c:v>40977.854166666664</c:v>
                </c:pt>
                <c:pt idx="5231">
                  <c:v>40977.875</c:v>
                </c:pt>
                <c:pt idx="5232">
                  <c:v>40977.895833333336</c:v>
                </c:pt>
                <c:pt idx="5233">
                  <c:v>40977.916666666664</c:v>
                </c:pt>
                <c:pt idx="5234">
                  <c:v>40977.9375</c:v>
                </c:pt>
                <c:pt idx="5235">
                  <c:v>40977.958333333336</c:v>
                </c:pt>
                <c:pt idx="5236">
                  <c:v>40977.979166666664</c:v>
                </c:pt>
                <c:pt idx="5237">
                  <c:v>40978</c:v>
                </c:pt>
                <c:pt idx="5238">
                  <c:v>40978.020833333336</c:v>
                </c:pt>
                <c:pt idx="5239">
                  <c:v>40978.041666666664</c:v>
                </c:pt>
                <c:pt idx="5240">
                  <c:v>40978.0625</c:v>
                </c:pt>
                <c:pt idx="5241">
                  <c:v>40978.083333333336</c:v>
                </c:pt>
                <c:pt idx="5242">
                  <c:v>40978.104166666664</c:v>
                </c:pt>
                <c:pt idx="5243">
                  <c:v>40978.125</c:v>
                </c:pt>
                <c:pt idx="5244">
                  <c:v>40978.145833333336</c:v>
                </c:pt>
                <c:pt idx="5245">
                  <c:v>40978.166666666664</c:v>
                </c:pt>
                <c:pt idx="5246">
                  <c:v>40978.1875</c:v>
                </c:pt>
                <c:pt idx="5247">
                  <c:v>40978.208333333336</c:v>
                </c:pt>
                <c:pt idx="5248">
                  <c:v>40978.229166666664</c:v>
                </c:pt>
                <c:pt idx="5249">
                  <c:v>40978.25</c:v>
                </c:pt>
                <c:pt idx="5250">
                  <c:v>40978.270833333336</c:v>
                </c:pt>
                <c:pt idx="5251">
                  <c:v>40978.291666666664</c:v>
                </c:pt>
                <c:pt idx="5252">
                  <c:v>40978.3125</c:v>
                </c:pt>
                <c:pt idx="5253">
                  <c:v>40978.333333333336</c:v>
                </c:pt>
                <c:pt idx="5254">
                  <c:v>40978.354166666664</c:v>
                </c:pt>
                <c:pt idx="5255">
                  <c:v>40978.375</c:v>
                </c:pt>
                <c:pt idx="5256">
                  <c:v>40978.395833333336</c:v>
                </c:pt>
                <c:pt idx="5257">
                  <c:v>40978.416666666664</c:v>
                </c:pt>
                <c:pt idx="5258">
                  <c:v>40978.4375</c:v>
                </c:pt>
                <c:pt idx="5259">
                  <c:v>40978.458333333336</c:v>
                </c:pt>
                <c:pt idx="5260">
                  <c:v>40978.479166666664</c:v>
                </c:pt>
                <c:pt idx="5261">
                  <c:v>40978.5</c:v>
                </c:pt>
                <c:pt idx="5262">
                  <c:v>40978.520833333336</c:v>
                </c:pt>
                <c:pt idx="5263">
                  <c:v>40978.541666666664</c:v>
                </c:pt>
                <c:pt idx="5264">
                  <c:v>40978.5625</c:v>
                </c:pt>
                <c:pt idx="5265">
                  <c:v>40978.583333333336</c:v>
                </c:pt>
                <c:pt idx="5266">
                  <c:v>40978.604166666664</c:v>
                </c:pt>
                <c:pt idx="5267">
                  <c:v>40978.625</c:v>
                </c:pt>
                <c:pt idx="5268">
                  <c:v>40978.645833333336</c:v>
                </c:pt>
                <c:pt idx="5269">
                  <c:v>40978.666666666664</c:v>
                </c:pt>
                <c:pt idx="5270">
                  <c:v>40978.6875</c:v>
                </c:pt>
                <c:pt idx="5271">
                  <c:v>40978.708333333336</c:v>
                </c:pt>
                <c:pt idx="5272">
                  <c:v>40978.729166666664</c:v>
                </c:pt>
                <c:pt idx="5273">
                  <c:v>40978.75</c:v>
                </c:pt>
                <c:pt idx="5274">
                  <c:v>40978.770833333336</c:v>
                </c:pt>
                <c:pt idx="5275">
                  <c:v>40978.791666666664</c:v>
                </c:pt>
                <c:pt idx="5276">
                  <c:v>40978.8125</c:v>
                </c:pt>
                <c:pt idx="5277">
                  <c:v>40978.833333333336</c:v>
                </c:pt>
                <c:pt idx="5278">
                  <c:v>40978.854166666664</c:v>
                </c:pt>
                <c:pt idx="5279">
                  <c:v>40978.875</c:v>
                </c:pt>
                <c:pt idx="5280">
                  <c:v>40978.895833333336</c:v>
                </c:pt>
                <c:pt idx="5281">
                  <c:v>40978.916666666664</c:v>
                </c:pt>
                <c:pt idx="5282">
                  <c:v>40978.9375</c:v>
                </c:pt>
                <c:pt idx="5283">
                  <c:v>40978.958333333336</c:v>
                </c:pt>
                <c:pt idx="5284">
                  <c:v>40978.979166666664</c:v>
                </c:pt>
                <c:pt idx="5285">
                  <c:v>40979</c:v>
                </c:pt>
                <c:pt idx="5286">
                  <c:v>40979.020833333336</c:v>
                </c:pt>
                <c:pt idx="5287">
                  <c:v>40979.041666666664</c:v>
                </c:pt>
                <c:pt idx="5288">
                  <c:v>40979.0625</c:v>
                </c:pt>
                <c:pt idx="5289">
                  <c:v>40979.125</c:v>
                </c:pt>
                <c:pt idx="5290">
                  <c:v>40979.145833333336</c:v>
                </c:pt>
                <c:pt idx="5291">
                  <c:v>40979.166666666664</c:v>
                </c:pt>
                <c:pt idx="5292">
                  <c:v>40979.1875</c:v>
                </c:pt>
                <c:pt idx="5293">
                  <c:v>40979.208333333336</c:v>
                </c:pt>
                <c:pt idx="5294">
                  <c:v>40979.229166666664</c:v>
                </c:pt>
                <c:pt idx="5295">
                  <c:v>40979.25</c:v>
                </c:pt>
                <c:pt idx="5296">
                  <c:v>40979.270833333336</c:v>
                </c:pt>
                <c:pt idx="5297">
                  <c:v>40979.291666666664</c:v>
                </c:pt>
                <c:pt idx="5298">
                  <c:v>40979.3125</c:v>
                </c:pt>
                <c:pt idx="5299">
                  <c:v>40979.333333333336</c:v>
                </c:pt>
                <c:pt idx="5300">
                  <c:v>40979.354166666664</c:v>
                </c:pt>
                <c:pt idx="5301">
                  <c:v>40979.375</c:v>
                </c:pt>
                <c:pt idx="5302">
                  <c:v>40979.395833333336</c:v>
                </c:pt>
                <c:pt idx="5303">
                  <c:v>40979.416666666664</c:v>
                </c:pt>
                <c:pt idx="5304">
                  <c:v>40979.4375</c:v>
                </c:pt>
                <c:pt idx="5305">
                  <c:v>40979.458333333336</c:v>
                </c:pt>
                <c:pt idx="5306">
                  <c:v>40979.479166666664</c:v>
                </c:pt>
                <c:pt idx="5307">
                  <c:v>40979.5</c:v>
                </c:pt>
                <c:pt idx="5308">
                  <c:v>40979.520833333336</c:v>
                </c:pt>
                <c:pt idx="5309">
                  <c:v>40979.541666666664</c:v>
                </c:pt>
                <c:pt idx="5310">
                  <c:v>40979.5625</c:v>
                </c:pt>
                <c:pt idx="5311">
                  <c:v>40979.583333333336</c:v>
                </c:pt>
                <c:pt idx="5312">
                  <c:v>40979.604166666664</c:v>
                </c:pt>
                <c:pt idx="5313">
                  <c:v>40979.625</c:v>
                </c:pt>
                <c:pt idx="5314">
                  <c:v>40979.645833333336</c:v>
                </c:pt>
                <c:pt idx="5315">
                  <c:v>40979.666666666664</c:v>
                </c:pt>
                <c:pt idx="5316">
                  <c:v>40979.6875</c:v>
                </c:pt>
                <c:pt idx="5317">
                  <c:v>40979.708333333336</c:v>
                </c:pt>
                <c:pt idx="5318">
                  <c:v>40979.729166666664</c:v>
                </c:pt>
                <c:pt idx="5319">
                  <c:v>40979.75</c:v>
                </c:pt>
                <c:pt idx="5320">
                  <c:v>40979.770833333336</c:v>
                </c:pt>
                <c:pt idx="5321">
                  <c:v>40979.791666666664</c:v>
                </c:pt>
                <c:pt idx="5322">
                  <c:v>40979.8125</c:v>
                </c:pt>
                <c:pt idx="5323">
                  <c:v>40979.833333333336</c:v>
                </c:pt>
                <c:pt idx="5324">
                  <c:v>40979.854166666664</c:v>
                </c:pt>
                <c:pt idx="5325">
                  <c:v>40979.875</c:v>
                </c:pt>
                <c:pt idx="5326">
                  <c:v>40979.895833333336</c:v>
                </c:pt>
                <c:pt idx="5327">
                  <c:v>40979.916666666664</c:v>
                </c:pt>
                <c:pt idx="5328">
                  <c:v>40979.9375</c:v>
                </c:pt>
                <c:pt idx="5329">
                  <c:v>40979.958333333336</c:v>
                </c:pt>
                <c:pt idx="5330">
                  <c:v>40979.979166666664</c:v>
                </c:pt>
                <c:pt idx="5331">
                  <c:v>40980</c:v>
                </c:pt>
                <c:pt idx="5332">
                  <c:v>40980.020833333336</c:v>
                </c:pt>
                <c:pt idx="5333">
                  <c:v>40980.041666666664</c:v>
                </c:pt>
                <c:pt idx="5334">
                  <c:v>40980.0625</c:v>
                </c:pt>
                <c:pt idx="5335">
                  <c:v>40980.083333333336</c:v>
                </c:pt>
                <c:pt idx="5336">
                  <c:v>40980.104166666664</c:v>
                </c:pt>
                <c:pt idx="5337">
                  <c:v>40980.125</c:v>
                </c:pt>
                <c:pt idx="5338">
                  <c:v>40980.145833333336</c:v>
                </c:pt>
                <c:pt idx="5339">
                  <c:v>40980.166666666664</c:v>
                </c:pt>
                <c:pt idx="5340">
                  <c:v>40980.1875</c:v>
                </c:pt>
                <c:pt idx="5341">
                  <c:v>40980.208333333336</c:v>
                </c:pt>
                <c:pt idx="5342">
                  <c:v>40980.229166666664</c:v>
                </c:pt>
                <c:pt idx="5343">
                  <c:v>40980.25</c:v>
                </c:pt>
                <c:pt idx="5344">
                  <c:v>40980.270833333336</c:v>
                </c:pt>
                <c:pt idx="5345">
                  <c:v>40980.291666666664</c:v>
                </c:pt>
                <c:pt idx="5346">
                  <c:v>40980.3125</c:v>
                </c:pt>
                <c:pt idx="5347">
                  <c:v>40980.333333333336</c:v>
                </c:pt>
                <c:pt idx="5348">
                  <c:v>40980.354166666664</c:v>
                </c:pt>
                <c:pt idx="5349">
                  <c:v>40980.375</c:v>
                </c:pt>
                <c:pt idx="5350">
                  <c:v>40980.395833333336</c:v>
                </c:pt>
                <c:pt idx="5351">
                  <c:v>40980.416666666664</c:v>
                </c:pt>
                <c:pt idx="5352">
                  <c:v>40980.4375</c:v>
                </c:pt>
                <c:pt idx="5353">
                  <c:v>40980.458333333336</c:v>
                </c:pt>
                <c:pt idx="5354">
                  <c:v>40980.479166666664</c:v>
                </c:pt>
                <c:pt idx="5355">
                  <c:v>40980.5</c:v>
                </c:pt>
                <c:pt idx="5356">
                  <c:v>40980.520833333336</c:v>
                </c:pt>
                <c:pt idx="5357">
                  <c:v>40980.541666666664</c:v>
                </c:pt>
                <c:pt idx="5358">
                  <c:v>40980.5625</c:v>
                </c:pt>
                <c:pt idx="5359">
                  <c:v>40980.583333333336</c:v>
                </c:pt>
                <c:pt idx="5360">
                  <c:v>40980.604166666664</c:v>
                </c:pt>
                <c:pt idx="5361">
                  <c:v>40980.625</c:v>
                </c:pt>
                <c:pt idx="5362">
                  <c:v>40980.645833333336</c:v>
                </c:pt>
                <c:pt idx="5363">
                  <c:v>40980.666666666664</c:v>
                </c:pt>
                <c:pt idx="5364">
                  <c:v>40980.6875</c:v>
                </c:pt>
                <c:pt idx="5365">
                  <c:v>40980.708333333336</c:v>
                </c:pt>
                <c:pt idx="5366">
                  <c:v>40980.729166666664</c:v>
                </c:pt>
                <c:pt idx="5367">
                  <c:v>40980.75</c:v>
                </c:pt>
                <c:pt idx="5368">
                  <c:v>40980.770833333336</c:v>
                </c:pt>
                <c:pt idx="5369">
                  <c:v>40980.791666666664</c:v>
                </c:pt>
                <c:pt idx="5370">
                  <c:v>40980.8125</c:v>
                </c:pt>
                <c:pt idx="5371">
                  <c:v>40980.833333333336</c:v>
                </c:pt>
                <c:pt idx="5372">
                  <c:v>40980.854166666664</c:v>
                </c:pt>
                <c:pt idx="5373">
                  <c:v>40980.875</c:v>
                </c:pt>
                <c:pt idx="5374">
                  <c:v>40980.895833333336</c:v>
                </c:pt>
                <c:pt idx="5375">
                  <c:v>40980.916666666664</c:v>
                </c:pt>
                <c:pt idx="5376">
                  <c:v>40980.9375</c:v>
                </c:pt>
                <c:pt idx="5377">
                  <c:v>40980.958333333336</c:v>
                </c:pt>
                <c:pt idx="5378">
                  <c:v>40980.979166666664</c:v>
                </c:pt>
                <c:pt idx="5379">
                  <c:v>40981</c:v>
                </c:pt>
                <c:pt idx="5380">
                  <c:v>40981.020833333336</c:v>
                </c:pt>
                <c:pt idx="5381">
                  <c:v>40981.041666666664</c:v>
                </c:pt>
                <c:pt idx="5382">
                  <c:v>40981.0625</c:v>
                </c:pt>
                <c:pt idx="5383">
                  <c:v>40981.083333333336</c:v>
                </c:pt>
                <c:pt idx="5384">
                  <c:v>40981.104166666664</c:v>
                </c:pt>
                <c:pt idx="5385">
                  <c:v>40981.125</c:v>
                </c:pt>
                <c:pt idx="5386">
                  <c:v>40981.145833333336</c:v>
                </c:pt>
                <c:pt idx="5387">
                  <c:v>40981.166666666664</c:v>
                </c:pt>
                <c:pt idx="5388">
                  <c:v>40981.1875</c:v>
                </c:pt>
                <c:pt idx="5389">
                  <c:v>40981.208333333336</c:v>
                </c:pt>
                <c:pt idx="5390">
                  <c:v>40981.229166666664</c:v>
                </c:pt>
                <c:pt idx="5391">
                  <c:v>40981.25</c:v>
                </c:pt>
                <c:pt idx="5392">
                  <c:v>40981.270833333336</c:v>
                </c:pt>
                <c:pt idx="5393">
                  <c:v>40981.291666666664</c:v>
                </c:pt>
                <c:pt idx="5394">
                  <c:v>40981.3125</c:v>
                </c:pt>
                <c:pt idx="5395">
                  <c:v>40981.333333333336</c:v>
                </c:pt>
                <c:pt idx="5396">
                  <c:v>40981.354166666664</c:v>
                </c:pt>
                <c:pt idx="5397">
                  <c:v>40981.375</c:v>
                </c:pt>
                <c:pt idx="5398">
                  <c:v>40981.395833333336</c:v>
                </c:pt>
                <c:pt idx="5399">
                  <c:v>40981.416666666664</c:v>
                </c:pt>
                <c:pt idx="5400">
                  <c:v>40981.4375</c:v>
                </c:pt>
                <c:pt idx="5401">
                  <c:v>40981.458333333336</c:v>
                </c:pt>
                <c:pt idx="5402">
                  <c:v>40981.479166666664</c:v>
                </c:pt>
                <c:pt idx="5403">
                  <c:v>40981.5</c:v>
                </c:pt>
                <c:pt idx="5404">
                  <c:v>40981.520833333336</c:v>
                </c:pt>
                <c:pt idx="5405">
                  <c:v>40981.541666666664</c:v>
                </c:pt>
                <c:pt idx="5406">
                  <c:v>40981.5625</c:v>
                </c:pt>
                <c:pt idx="5407">
                  <c:v>40981.583333333336</c:v>
                </c:pt>
                <c:pt idx="5408">
                  <c:v>40981.604166666664</c:v>
                </c:pt>
                <c:pt idx="5409">
                  <c:v>40981.625</c:v>
                </c:pt>
                <c:pt idx="5410">
                  <c:v>40981.645833333336</c:v>
                </c:pt>
                <c:pt idx="5411">
                  <c:v>40981.666666666664</c:v>
                </c:pt>
                <c:pt idx="5412">
                  <c:v>40981.6875</c:v>
                </c:pt>
                <c:pt idx="5413">
                  <c:v>40981.708333333336</c:v>
                </c:pt>
                <c:pt idx="5414">
                  <c:v>40981.729166666664</c:v>
                </c:pt>
                <c:pt idx="5415">
                  <c:v>40981.75</c:v>
                </c:pt>
                <c:pt idx="5416">
                  <c:v>40981.770833333336</c:v>
                </c:pt>
                <c:pt idx="5417">
                  <c:v>40981.791666666664</c:v>
                </c:pt>
                <c:pt idx="5418">
                  <c:v>40981.8125</c:v>
                </c:pt>
                <c:pt idx="5419">
                  <c:v>40981.833333333336</c:v>
                </c:pt>
                <c:pt idx="5420">
                  <c:v>40981.854166666664</c:v>
                </c:pt>
                <c:pt idx="5421">
                  <c:v>40981.875</c:v>
                </c:pt>
                <c:pt idx="5422">
                  <c:v>40981.895833333336</c:v>
                </c:pt>
                <c:pt idx="5423">
                  <c:v>40981.916666666664</c:v>
                </c:pt>
                <c:pt idx="5424">
                  <c:v>40981.9375</c:v>
                </c:pt>
                <c:pt idx="5425">
                  <c:v>40981.958333333336</c:v>
                </c:pt>
                <c:pt idx="5426">
                  <c:v>40981.979166666664</c:v>
                </c:pt>
                <c:pt idx="5427">
                  <c:v>40982</c:v>
                </c:pt>
                <c:pt idx="5428">
                  <c:v>40982.020833333336</c:v>
                </c:pt>
                <c:pt idx="5429">
                  <c:v>40982.041666666664</c:v>
                </c:pt>
                <c:pt idx="5430">
                  <c:v>40982.0625</c:v>
                </c:pt>
                <c:pt idx="5431">
                  <c:v>40982.083333333336</c:v>
                </c:pt>
                <c:pt idx="5432">
                  <c:v>40982.104166666664</c:v>
                </c:pt>
                <c:pt idx="5433">
                  <c:v>40982.125</c:v>
                </c:pt>
                <c:pt idx="5434">
                  <c:v>40982.145833333336</c:v>
                </c:pt>
                <c:pt idx="5435">
                  <c:v>40982.166666666664</c:v>
                </c:pt>
                <c:pt idx="5436">
                  <c:v>40982.1875</c:v>
                </c:pt>
                <c:pt idx="5437">
                  <c:v>40982.208333333336</c:v>
                </c:pt>
                <c:pt idx="5438">
                  <c:v>40982.229166666664</c:v>
                </c:pt>
                <c:pt idx="5439">
                  <c:v>40982.25</c:v>
                </c:pt>
                <c:pt idx="5440">
                  <c:v>40982.270833333336</c:v>
                </c:pt>
                <c:pt idx="5441">
                  <c:v>40982.291666666664</c:v>
                </c:pt>
                <c:pt idx="5442">
                  <c:v>40982.3125</c:v>
                </c:pt>
                <c:pt idx="5443">
                  <c:v>40982.333333333336</c:v>
                </c:pt>
                <c:pt idx="5444">
                  <c:v>40982.354166666664</c:v>
                </c:pt>
                <c:pt idx="5445">
                  <c:v>40982.375</c:v>
                </c:pt>
                <c:pt idx="5446">
                  <c:v>40982.395833333336</c:v>
                </c:pt>
                <c:pt idx="5447">
                  <c:v>40982.416666666664</c:v>
                </c:pt>
                <c:pt idx="5448">
                  <c:v>40982.4375</c:v>
                </c:pt>
                <c:pt idx="5449">
                  <c:v>40982.458333333336</c:v>
                </c:pt>
                <c:pt idx="5450">
                  <c:v>40982.479166666664</c:v>
                </c:pt>
                <c:pt idx="5451">
                  <c:v>40982.5</c:v>
                </c:pt>
                <c:pt idx="5452">
                  <c:v>40982.520833333336</c:v>
                </c:pt>
                <c:pt idx="5453">
                  <c:v>40982.541666666664</c:v>
                </c:pt>
                <c:pt idx="5454">
                  <c:v>40982.5625</c:v>
                </c:pt>
                <c:pt idx="5455">
                  <c:v>40982.583333333336</c:v>
                </c:pt>
                <c:pt idx="5456">
                  <c:v>40982.604166666664</c:v>
                </c:pt>
                <c:pt idx="5457">
                  <c:v>40982.625</c:v>
                </c:pt>
                <c:pt idx="5458">
                  <c:v>40982.645833333336</c:v>
                </c:pt>
                <c:pt idx="5459">
                  <c:v>40982.666666666664</c:v>
                </c:pt>
                <c:pt idx="5460">
                  <c:v>40982.6875</c:v>
                </c:pt>
                <c:pt idx="5461">
                  <c:v>40982.708333333336</c:v>
                </c:pt>
                <c:pt idx="5462">
                  <c:v>40982.729166666664</c:v>
                </c:pt>
                <c:pt idx="5463">
                  <c:v>40982.75</c:v>
                </c:pt>
                <c:pt idx="5464">
                  <c:v>40982.770833333336</c:v>
                </c:pt>
                <c:pt idx="5465">
                  <c:v>40982.791666666664</c:v>
                </c:pt>
                <c:pt idx="5466">
                  <c:v>40982.8125</c:v>
                </c:pt>
                <c:pt idx="5467">
                  <c:v>40982.833333333336</c:v>
                </c:pt>
                <c:pt idx="5468">
                  <c:v>40982.854166666664</c:v>
                </c:pt>
                <c:pt idx="5469">
                  <c:v>40982.875</c:v>
                </c:pt>
                <c:pt idx="5470">
                  <c:v>40982.895833333336</c:v>
                </c:pt>
                <c:pt idx="5471">
                  <c:v>40982.916666666664</c:v>
                </c:pt>
                <c:pt idx="5472">
                  <c:v>40982.9375</c:v>
                </c:pt>
                <c:pt idx="5473">
                  <c:v>40982.958333333336</c:v>
                </c:pt>
                <c:pt idx="5474">
                  <c:v>40982.979166666664</c:v>
                </c:pt>
                <c:pt idx="5475">
                  <c:v>40983</c:v>
                </c:pt>
                <c:pt idx="5476">
                  <c:v>40983.020833333336</c:v>
                </c:pt>
                <c:pt idx="5477">
                  <c:v>40983.041666666664</c:v>
                </c:pt>
                <c:pt idx="5478">
                  <c:v>40983.0625</c:v>
                </c:pt>
                <c:pt idx="5479">
                  <c:v>40983.083333333336</c:v>
                </c:pt>
                <c:pt idx="5480">
                  <c:v>40983.104166666664</c:v>
                </c:pt>
                <c:pt idx="5481">
                  <c:v>40983.125</c:v>
                </c:pt>
                <c:pt idx="5482">
                  <c:v>40983.145833333336</c:v>
                </c:pt>
                <c:pt idx="5483">
                  <c:v>40983.166666666664</c:v>
                </c:pt>
                <c:pt idx="5484">
                  <c:v>40983.1875</c:v>
                </c:pt>
                <c:pt idx="5485">
                  <c:v>40983.208333333336</c:v>
                </c:pt>
                <c:pt idx="5486">
                  <c:v>40983.229166666664</c:v>
                </c:pt>
                <c:pt idx="5487">
                  <c:v>40983.25</c:v>
                </c:pt>
                <c:pt idx="5488">
                  <c:v>40983.270833333336</c:v>
                </c:pt>
                <c:pt idx="5489">
                  <c:v>40983.291666666664</c:v>
                </c:pt>
                <c:pt idx="5490">
                  <c:v>40983.3125</c:v>
                </c:pt>
                <c:pt idx="5491">
                  <c:v>40983.333333333336</c:v>
                </c:pt>
                <c:pt idx="5492">
                  <c:v>40983.354166666664</c:v>
                </c:pt>
                <c:pt idx="5493">
                  <c:v>40983.375</c:v>
                </c:pt>
                <c:pt idx="5494">
                  <c:v>40983.395833333336</c:v>
                </c:pt>
                <c:pt idx="5495">
                  <c:v>40983.416666666664</c:v>
                </c:pt>
                <c:pt idx="5496">
                  <c:v>40983.4375</c:v>
                </c:pt>
                <c:pt idx="5497">
                  <c:v>40983.458333333336</c:v>
                </c:pt>
                <c:pt idx="5498">
                  <c:v>40983.479166666664</c:v>
                </c:pt>
                <c:pt idx="5499">
                  <c:v>40983.5</c:v>
                </c:pt>
                <c:pt idx="5500">
                  <c:v>40983.520833333336</c:v>
                </c:pt>
                <c:pt idx="5501">
                  <c:v>40983.541666666664</c:v>
                </c:pt>
                <c:pt idx="5502">
                  <c:v>40983.5625</c:v>
                </c:pt>
                <c:pt idx="5503">
                  <c:v>40983.583333333336</c:v>
                </c:pt>
                <c:pt idx="5504">
                  <c:v>40983.604166666664</c:v>
                </c:pt>
                <c:pt idx="5505">
                  <c:v>40983.625</c:v>
                </c:pt>
                <c:pt idx="5506">
                  <c:v>40983.645833333336</c:v>
                </c:pt>
                <c:pt idx="5507">
                  <c:v>40983.666666666664</c:v>
                </c:pt>
                <c:pt idx="5508">
                  <c:v>40983.6875</c:v>
                </c:pt>
                <c:pt idx="5509">
                  <c:v>40983.708333333336</c:v>
                </c:pt>
                <c:pt idx="5510">
                  <c:v>40983.729166666664</c:v>
                </c:pt>
                <c:pt idx="5511">
                  <c:v>40983.75</c:v>
                </c:pt>
                <c:pt idx="5512">
                  <c:v>40983.770833333336</c:v>
                </c:pt>
                <c:pt idx="5513">
                  <c:v>40983.791666666664</c:v>
                </c:pt>
                <c:pt idx="5514">
                  <c:v>40983.8125</c:v>
                </c:pt>
                <c:pt idx="5515">
                  <c:v>40983.833333333336</c:v>
                </c:pt>
                <c:pt idx="5516">
                  <c:v>40983.854166666664</c:v>
                </c:pt>
                <c:pt idx="5517">
                  <c:v>40983.875</c:v>
                </c:pt>
                <c:pt idx="5518">
                  <c:v>40983.895833333336</c:v>
                </c:pt>
                <c:pt idx="5519">
                  <c:v>40983.916666666664</c:v>
                </c:pt>
                <c:pt idx="5520">
                  <c:v>40983.9375</c:v>
                </c:pt>
                <c:pt idx="5521">
                  <c:v>40983.958333333336</c:v>
                </c:pt>
                <c:pt idx="5522">
                  <c:v>40983.979166666664</c:v>
                </c:pt>
                <c:pt idx="5523">
                  <c:v>40984</c:v>
                </c:pt>
                <c:pt idx="5524">
                  <c:v>40984.020833333336</c:v>
                </c:pt>
                <c:pt idx="5525">
                  <c:v>40984.041666666664</c:v>
                </c:pt>
                <c:pt idx="5526">
                  <c:v>40984.0625</c:v>
                </c:pt>
                <c:pt idx="5527">
                  <c:v>40984.083333333336</c:v>
                </c:pt>
                <c:pt idx="5528">
                  <c:v>40984.104166666664</c:v>
                </c:pt>
                <c:pt idx="5529">
                  <c:v>40984.125</c:v>
                </c:pt>
                <c:pt idx="5530">
                  <c:v>40984.145833333336</c:v>
                </c:pt>
                <c:pt idx="5531">
                  <c:v>40984.166666666664</c:v>
                </c:pt>
                <c:pt idx="5532">
                  <c:v>40984.1875</c:v>
                </c:pt>
                <c:pt idx="5533">
                  <c:v>40984.208333333336</c:v>
                </c:pt>
                <c:pt idx="5534">
                  <c:v>40984.229166666664</c:v>
                </c:pt>
                <c:pt idx="5535">
                  <c:v>40984.25</c:v>
                </c:pt>
                <c:pt idx="5536">
                  <c:v>40984.270833333336</c:v>
                </c:pt>
                <c:pt idx="5537">
                  <c:v>40984.291666666664</c:v>
                </c:pt>
                <c:pt idx="5538">
                  <c:v>40984.3125</c:v>
                </c:pt>
                <c:pt idx="5539">
                  <c:v>40984.333333333336</c:v>
                </c:pt>
                <c:pt idx="5540">
                  <c:v>40984.354166666664</c:v>
                </c:pt>
                <c:pt idx="5541">
                  <c:v>40984.375</c:v>
                </c:pt>
                <c:pt idx="5542">
                  <c:v>40984.395833333336</c:v>
                </c:pt>
                <c:pt idx="5543">
                  <c:v>40984.416666666664</c:v>
                </c:pt>
                <c:pt idx="5544">
                  <c:v>40984.4375</c:v>
                </c:pt>
                <c:pt idx="5545">
                  <c:v>40984.458333333336</c:v>
                </c:pt>
                <c:pt idx="5546">
                  <c:v>40984.479166666664</c:v>
                </c:pt>
                <c:pt idx="5547">
                  <c:v>40984.5</c:v>
                </c:pt>
                <c:pt idx="5548">
                  <c:v>40984.520833333336</c:v>
                </c:pt>
                <c:pt idx="5549">
                  <c:v>40984.541666666664</c:v>
                </c:pt>
                <c:pt idx="5550">
                  <c:v>40984.5625</c:v>
                </c:pt>
                <c:pt idx="5551">
                  <c:v>40984.583333333336</c:v>
                </c:pt>
                <c:pt idx="5552">
                  <c:v>40984.604166666664</c:v>
                </c:pt>
                <c:pt idx="5553">
                  <c:v>40984.625</c:v>
                </c:pt>
                <c:pt idx="5554">
                  <c:v>40984.645833333336</c:v>
                </c:pt>
                <c:pt idx="5555">
                  <c:v>40984.666666666664</c:v>
                </c:pt>
                <c:pt idx="5556">
                  <c:v>40984.6875</c:v>
                </c:pt>
                <c:pt idx="5557">
                  <c:v>40984.708333333336</c:v>
                </c:pt>
                <c:pt idx="5558">
                  <c:v>40984.729166666664</c:v>
                </c:pt>
                <c:pt idx="5559">
                  <c:v>40984.75</c:v>
                </c:pt>
                <c:pt idx="5560">
                  <c:v>40984.770833333336</c:v>
                </c:pt>
                <c:pt idx="5561">
                  <c:v>40984.791666666664</c:v>
                </c:pt>
                <c:pt idx="5562">
                  <c:v>40984.8125</c:v>
                </c:pt>
                <c:pt idx="5563">
                  <c:v>40984.833333333336</c:v>
                </c:pt>
                <c:pt idx="5564">
                  <c:v>40984.854166666664</c:v>
                </c:pt>
                <c:pt idx="5565">
                  <c:v>40984.875</c:v>
                </c:pt>
                <c:pt idx="5566">
                  <c:v>40984.895833333336</c:v>
                </c:pt>
                <c:pt idx="5567">
                  <c:v>40984.916666666664</c:v>
                </c:pt>
                <c:pt idx="5568">
                  <c:v>40984.9375</c:v>
                </c:pt>
                <c:pt idx="5569">
                  <c:v>40984.958333333336</c:v>
                </c:pt>
                <c:pt idx="5570">
                  <c:v>40984.979166666664</c:v>
                </c:pt>
                <c:pt idx="5571">
                  <c:v>40985</c:v>
                </c:pt>
                <c:pt idx="5572">
                  <c:v>40985.020833333336</c:v>
                </c:pt>
                <c:pt idx="5573">
                  <c:v>40985.041666666664</c:v>
                </c:pt>
                <c:pt idx="5574">
                  <c:v>40985.0625</c:v>
                </c:pt>
                <c:pt idx="5575">
                  <c:v>40985.083333333336</c:v>
                </c:pt>
                <c:pt idx="5576">
                  <c:v>40985.104166666664</c:v>
                </c:pt>
                <c:pt idx="5577">
                  <c:v>40985.125</c:v>
                </c:pt>
                <c:pt idx="5578">
                  <c:v>40985.145833333336</c:v>
                </c:pt>
                <c:pt idx="5579">
                  <c:v>40985.166666666664</c:v>
                </c:pt>
                <c:pt idx="5580">
                  <c:v>40985.1875</c:v>
                </c:pt>
                <c:pt idx="5581">
                  <c:v>40985.208333333336</c:v>
                </c:pt>
                <c:pt idx="5582">
                  <c:v>40985.229166666664</c:v>
                </c:pt>
                <c:pt idx="5583">
                  <c:v>40985.25</c:v>
                </c:pt>
                <c:pt idx="5584">
                  <c:v>40985.270833333336</c:v>
                </c:pt>
                <c:pt idx="5585">
                  <c:v>40985.291666666664</c:v>
                </c:pt>
                <c:pt idx="5586">
                  <c:v>40985.3125</c:v>
                </c:pt>
                <c:pt idx="5587">
                  <c:v>40985.333333333336</c:v>
                </c:pt>
                <c:pt idx="5588">
                  <c:v>40985.354166666664</c:v>
                </c:pt>
                <c:pt idx="5589">
                  <c:v>40985.375</c:v>
                </c:pt>
                <c:pt idx="5590">
                  <c:v>40985.395833333336</c:v>
                </c:pt>
                <c:pt idx="5591">
                  <c:v>40985.416666666664</c:v>
                </c:pt>
                <c:pt idx="5592">
                  <c:v>40985.4375</c:v>
                </c:pt>
                <c:pt idx="5593">
                  <c:v>40985.458333333336</c:v>
                </c:pt>
                <c:pt idx="5594">
                  <c:v>40985.479166666664</c:v>
                </c:pt>
                <c:pt idx="5595">
                  <c:v>40985.5</c:v>
                </c:pt>
                <c:pt idx="5596">
                  <c:v>40985.520833333336</c:v>
                </c:pt>
                <c:pt idx="5597">
                  <c:v>40985.541666666664</c:v>
                </c:pt>
                <c:pt idx="5598">
                  <c:v>40985.5625</c:v>
                </c:pt>
                <c:pt idx="5599">
                  <c:v>40985.583333333336</c:v>
                </c:pt>
                <c:pt idx="5600">
                  <c:v>40985.604166666664</c:v>
                </c:pt>
                <c:pt idx="5601">
                  <c:v>40985.625</c:v>
                </c:pt>
                <c:pt idx="5602">
                  <c:v>40985.645833333336</c:v>
                </c:pt>
                <c:pt idx="5603">
                  <c:v>40985.666666666664</c:v>
                </c:pt>
                <c:pt idx="5604">
                  <c:v>40985.6875</c:v>
                </c:pt>
                <c:pt idx="5605">
                  <c:v>40985.708333333336</c:v>
                </c:pt>
                <c:pt idx="5606">
                  <c:v>40985.729166666664</c:v>
                </c:pt>
                <c:pt idx="5607">
                  <c:v>40985.75</c:v>
                </c:pt>
                <c:pt idx="5608">
                  <c:v>40985.770833333336</c:v>
                </c:pt>
                <c:pt idx="5609">
                  <c:v>40985.791666666664</c:v>
                </c:pt>
                <c:pt idx="5610">
                  <c:v>40985.8125</c:v>
                </c:pt>
                <c:pt idx="5611">
                  <c:v>40985.833333333336</c:v>
                </c:pt>
                <c:pt idx="5612">
                  <c:v>40985.854166666664</c:v>
                </c:pt>
                <c:pt idx="5613">
                  <c:v>40985.875</c:v>
                </c:pt>
                <c:pt idx="5614">
                  <c:v>40985.895833333336</c:v>
                </c:pt>
                <c:pt idx="5615">
                  <c:v>40985.916666666664</c:v>
                </c:pt>
                <c:pt idx="5616">
                  <c:v>40985.9375</c:v>
                </c:pt>
                <c:pt idx="5617">
                  <c:v>40985.958333333336</c:v>
                </c:pt>
                <c:pt idx="5618">
                  <c:v>40985.979166666664</c:v>
                </c:pt>
                <c:pt idx="5619">
                  <c:v>40986</c:v>
                </c:pt>
                <c:pt idx="5620">
                  <c:v>40986.020833333336</c:v>
                </c:pt>
                <c:pt idx="5621">
                  <c:v>40986.041666666664</c:v>
                </c:pt>
                <c:pt idx="5622">
                  <c:v>40986.0625</c:v>
                </c:pt>
                <c:pt idx="5623">
                  <c:v>40986.083333333336</c:v>
                </c:pt>
                <c:pt idx="5624">
                  <c:v>40986.104166666664</c:v>
                </c:pt>
                <c:pt idx="5625">
                  <c:v>40986.125</c:v>
                </c:pt>
                <c:pt idx="5626">
                  <c:v>40986.145833333336</c:v>
                </c:pt>
                <c:pt idx="5627">
                  <c:v>40986.166666666664</c:v>
                </c:pt>
                <c:pt idx="5628">
                  <c:v>40986.1875</c:v>
                </c:pt>
                <c:pt idx="5629">
                  <c:v>40986.208333333336</c:v>
                </c:pt>
                <c:pt idx="5630">
                  <c:v>40986.229166666664</c:v>
                </c:pt>
                <c:pt idx="5631">
                  <c:v>40986.25</c:v>
                </c:pt>
                <c:pt idx="5632">
                  <c:v>40986.270833333336</c:v>
                </c:pt>
                <c:pt idx="5633">
                  <c:v>40986.291666666664</c:v>
                </c:pt>
                <c:pt idx="5634">
                  <c:v>40986.3125</c:v>
                </c:pt>
                <c:pt idx="5635">
                  <c:v>40986.333333333336</c:v>
                </c:pt>
                <c:pt idx="5636">
                  <c:v>40986.354166666664</c:v>
                </c:pt>
                <c:pt idx="5637">
                  <c:v>40986.375</c:v>
                </c:pt>
                <c:pt idx="5638">
                  <c:v>40986.395833333336</c:v>
                </c:pt>
                <c:pt idx="5639">
                  <c:v>40986.416666666664</c:v>
                </c:pt>
                <c:pt idx="5640">
                  <c:v>40986.4375</c:v>
                </c:pt>
                <c:pt idx="5641">
                  <c:v>40986.458333333336</c:v>
                </c:pt>
                <c:pt idx="5642">
                  <c:v>40986.479166666664</c:v>
                </c:pt>
                <c:pt idx="5643">
                  <c:v>40986.5</c:v>
                </c:pt>
                <c:pt idx="5644">
                  <c:v>40986.520833333336</c:v>
                </c:pt>
                <c:pt idx="5645">
                  <c:v>40986.541666666664</c:v>
                </c:pt>
                <c:pt idx="5646">
                  <c:v>40986.5625</c:v>
                </c:pt>
                <c:pt idx="5647">
                  <c:v>40986.583333333336</c:v>
                </c:pt>
                <c:pt idx="5648">
                  <c:v>40986.604166666664</c:v>
                </c:pt>
                <c:pt idx="5649">
                  <c:v>40986.625</c:v>
                </c:pt>
                <c:pt idx="5650">
                  <c:v>40986.645833333336</c:v>
                </c:pt>
                <c:pt idx="5651">
                  <c:v>40986.666666666664</c:v>
                </c:pt>
                <c:pt idx="5652">
                  <c:v>40986.6875</c:v>
                </c:pt>
                <c:pt idx="5653">
                  <c:v>40986.708333333336</c:v>
                </c:pt>
                <c:pt idx="5654">
                  <c:v>40986.729166666664</c:v>
                </c:pt>
                <c:pt idx="5655">
                  <c:v>40986.75</c:v>
                </c:pt>
                <c:pt idx="5656">
                  <c:v>40986.770833333336</c:v>
                </c:pt>
                <c:pt idx="5657">
                  <c:v>40986.791666666664</c:v>
                </c:pt>
                <c:pt idx="5658">
                  <c:v>40986.8125</c:v>
                </c:pt>
                <c:pt idx="5659">
                  <c:v>40986.833333333336</c:v>
                </c:pt>
                <c:pt idx="5660">
                  <c:v>40986.854166666664</c:v>
                </c:pt>
                <c:pt idx="5661">
                  <c:v>40986.875</c:v>
                </c:pt>
                <c:pt idx="5662">
                  <c:v>40986.895833333336</c:v>
                </c:pt>
                <c:pt idx="5663">
                  <c:v>40986.916666666664</c:v>
                </c:pt>
                <c:pt idx="5664">
                  <c:v>40986.9375</c:v>
                </c:pt>
                <c:pt idx="5665">
                  <c:v>40986.958333333336</c:v>
                </c:pt>
                <c:pt idx="5666">
                  <c:v>40986.979166666664</c:v>
                </c:pt>
                <c:pt idx="5667">
                  <c:v>40987</c:v>
                </c:pt>
                <c:pt idx="5668">
                  <c:v>40987.020833333336</c:v>
                </c:pt>
                <c:pt idx="5669">
                  <c:v>40987.041666666664</c:v>
                </c:pt>
                <c:pt idx="5670">
                  <c:v>40987.0625</c:v>
                </c:pt>
                <c:pt idx="5671">
                  <c:v>40987.083333333336</c:v>
                </c:pt>
                <c:pt idx="5672">
                  <c:v>40987.104166666664</c:v>
                </c:pt>
                <c:pt idx="5673">
                  <c:v>40987.125</c:v>
                </c:pt>
                <c:pt idx="5674">
                  <c:v>40987.145833333336</c:v>
                </c:pt>
                <c:pt idx="5675">
                  <c:v>40987.166666666664</c:v>
                </c:pt>
                <c:pt idx="5676">
                  <c:v>40987.1875</c:v>
                </c:pt>
                <c:pt idx="5677">
                  <c:v>40987.208333333336</c:v>
                </c:pt>
                <c:pt idx="5678">
                  <c:v>40987.229166666664</c:v>
                </c:pt>
                <c:pt idx="5679">
                  <c:v>40987.25</c:v>
                </c:pt>
                <c:pt idx="5680">
                  <c:v>40987.270833333336</c:v>
                </c:pt>
                <c:pt idx="5681">
                  <c:v>40987.291666666664</c:v>
                </c:pt>
                <c:pt idx="5682">
                  <c:v>40987.3125</c:v>
                </c:pt>
                <c:pt idx="5683">
                  <c:v>40987.333333333336</c:v>
                </c:pt>
                <c:pt idx="5684">
                  <c:v>40987.354166666664</c:v>
                </c:pt>
                <c:pt idx="5685">
                  <c:v>40987.375</c:v>
                </c:pt>
                <c:pt idx="5686">
                  <c:v>40987.395833333336</c:v>
                </c:pt>
                <c:pt idx="5687">
                  <c:v>40987.416666666664</c:v>
                </c:pt>
                <c:pt idx="5688">
                  <c:v>40987.4375</c:v>
                </c:pt>
                <c:pt idx="5689">
                  <c:v>40987.458333333336</c:v>
                </c:pt>
                <c:pt idx="5690">
                  <c:v>40987.479166666664</c:v>
                </c:pt>
                <c:pt idx="5691">
                  <c:v>40987.5</c:v>
                </c:pt>
                <c:pt idx="5692">
                  <c:v>40987.520833333336</c:v>
                </c:pt>
                <c:pt idx="5693">
                  <c:v>40987.541666666664</c:v>
                </c:pt>
                <c:pt idx="5694">
                  <c:v>40987.5625</c:v>
                </c:pt>
                <c:pt idx="5695">
                  <c:v>40987.583333333336</c:v>
                </c:pt>
                <c:pt idx="5696">
                  <c:v>40987.604166666664</c:v>
                </c:pt>
                <c:pt idx="5697">
                  <c:v>40987.625</c:v>
                </c:pt>
                <c:pt idx="5698">
                  <c:v>40987.645833333336</c:v>
                </c:pt>
                <c:pt idx="5699">
                  <c:v>40987.666666666664</c:v>
                </c:pt>
                <c:pt idx="5700">
                  <c:v>40987.6875</c:v>
                </c:pt>
                <c:pt idx="5701">
                  <c:v>40987.708333333336</c:v>
                </c:pt>
                <c:pt idx="5702">
                  <c:v>40987.729166666664</c:v>
                </c:pt>
                <c:pt idx="5703">
                  <c:v>40987.75</c:v>
                </c:pt>
                <c:pt idx="5704">
                  <c:v>40987.770833333336</c:v>
                </c:pt>
                <c:pt idx="5705">
                  <c:v>40987.791666666664</c:v>
                </c:pt>
                <c:pt idx="5706">
                  <c:v>40987.8125</c:v>
                </c:pt>
                <c:pt idx="5707">
                  <c:v>40987.833333333336</c:v>
                </c:pt>
                <c:pt idx="5708">
                  <c:v>40987.854166666664</c:v>
                </c:pt>
                <c:pt idx="5709">
                  <c:v>40987.875</c:v>
                </c:pt>
                <c:pt idx="5710">
                  <c:v>40987.895833333336</c:v>
                </c:pt>
                <c:pt idx="5711">
                  <c:v>40987.916666666664</c:v>
                </c:pt>
                <c:pt idx="5712">
                  <c:v>40987.9375</c:v>
                </c:pt>
                <c:pt idx="5713">
                  <c:v>40987.958333333336</c:v>
                </c:pt>
                <c:pt idx="5714">
                  <c:v>40987.979166666664</c:v>
                </c:pt>
                <c:pt idx="5715">
                  <c:v>40988</c:v>
                </c:pt>
                <c:pt idx="5716">
                  <c:v>40988.020833333336</c:v>
                </c:pt>
                <c:pt idx="5717">
                  <c:v>40988.041666666664</c:v>
                </c:pt>
                <c:pt idx="5718">
                  <c:v>40988.0625</c:v>
                </c:pt>
                <c:pt idx="5719">
                  <c:v>40988.083333333336</c:v>
                </c:pt>
                <c:pt idx="5720">
                  <c:v>40988.104166666664</c:v>
                </c:pt>
                <c:pt idx="5721">
                  <c:v>40988.125</c:v>
                </c:pt>
                <c:pt idx="5722">
                  <c:v>40988.145833333336</c:v>
                </c:pt>
                <c:pt idx="5723">
                  <c:v>40988.166666666664</c:v>
                </c:pt>
                <c:pt idx="5724">
                  <c:v>40988.1875</c:v>
                </c:pt>
                <c:pt idx="5725">
                  <c:v>40988.208333333336</c:v>
                </c:pt>
                <c:pt idx="5726">
                  <c:v>40988.229166666664</c:v>
                </c:pt>
                <c:pt idx="5727">
                  <c:v>40988.25</c:v>
                </c:pt>
                <c:pt idx="5728">
                  <c:v>40988.270833333336</c:v>
                </c:pt>
                <c:pt idx="5729">
                  <c:v>40988.291666666664</c:v>
                </c:pt>
                <c:pt idx="5730">
                  <c:v>40988.3125</c:v>
                </c:pt>
                <c:pt idx="5731">
                  <c:v>40988.333333333336</c:v>
                </c:pt>
                <c:pt idx="5732">
                  <c:v>40988.354166666664</c:v>
                </c:pt>
                <c:pt idx="5733">
                  <c:v>40988.375</c:v>
                </c:pt>
                <c:pt idx="5734">
                  <c:v>40988.395833333336</c:v>
                </c:pt>
                <c:pt idx="5735">
                  <c:v>40988.416666666664</c:v>
                </c:pt>
                <c:pt idx="5736">
                  <c:v>40988.4375</c:v>
                </c:pt>
                <c:pt idx="5737">
                  <c:v>40988.458333333336</c:v>
                </c:pt>
                <c:pt idx="5738">
                  <c:v>40988.479166666664</c:v>
                </c:pt>
                <c:pt idx="5739">
                  <c:v>40988.5</c:v>
                </c:pt>
                <c:pt idx="5740">
                  <c:v>40988.520833333336</c:v>
                </c:pt>
                <c:pt idx="5741">
                  <c:v>40988.541666666664</c:v>
                </c:pt>
                <c:pt idx="5742">
                  <c:v>40988.5625</c:v>
                </c:pt>
                <c:pt idx="5743">
                  <c:v>40988.583333333336</c:v>
                </c:pt>
                <c:pt idx="5744">
                  <c:v>40988.604166666664</c:v>
                </c:pt>
                <c:pt idx="5745">
                  <c:v>40988.625</c:v>
                </c:pt>
                <c:pt idx="5746">
                  <c:v>40988.645833333336</c:v>
                </c:pt>
                <c:pt idx="5747">
                  <c:v>40988.666666666664</c:v>
                </c:pt>
                <c:pt idx="5748">
                  <c:v>40988.6875</c:v>
                </c:pt>
                <c:pt idx="5749">
                  <c:v>40988.708333333336</c:v>
                </c:pt>
                <c:pt idx="5750">
                  <c:v>40988.729166666664</c:v>
                </c:pt>
                <c:pt idx="5751">
                  <c:v>40988.75</c:v>
                </c:pt>
                <c:pt idx="5752">
                  <c:v>40988.770833333336</c:v>
                </c:pt>
                <c:pt idx="5753">
                  <c:v>40988.791666666664</c:v>
                </c:pt>
                <c:pt idx="5754">
                  <c:v>40988.8125</c:v>
                </c:pt>
                <c:pt idx="5755">
                  <c:v>40988.833333333336</c:v>
                </c:pt>
                <c:pt idx="5756">
                  <c:v>40988.854166666664</c:v>
                </c:pt>
                <c:pt idx="5757">
                  <c:v>40988.875</c:v>
                </c:pt>
                <c:pt idx="5758">
                  <c:v>40988.895833333336</c:v>
                </c:pt>
                <c:pt idx="5759">
                  <c:v>40988.916666666664</c:v>
                </c:pt>
                <c:pt idx="5760">
                  <c:v>40988.9375</c:v>
                </c:pt>
                <c:pt idx="5761">
                  <c:v>40988.958333333336</c:v>
                </c:pt>
                <c:pt idx="5762">
                  <c:v>40988.979166666664</c:v>
                </c:pt>
                <c:pt idx="5763">
                  <c:v>40989</c:v>
                </c:pt>
                <c:pt idx="5764">
                  <c:v>40989.020833333336</c:v>
                </c:pt>
                <c:pt idx="5765">
                  <c:v>40989.041666666664</c:v>
                </c:pt>
                <c:pt idx="5766">
                  <c:v>40989.0625</c:v>
                </c:pt>
                <c:pt idx="5767">
                  <c:v>40989.083333333336</c:v>
                </c:pt>
                <c:pt idx="5768">
                  <c:v>40989.104166666664</c:v>
                </c:pt>
                <c:pt idx="5769">
                  <c:v>40989.125</c:v>
                </c:pt>
                <c:pt idx="5770">
                  <c:v>40989.145833333336</c:v>
                </c:pt>
                <c:pt idx="5771">
                  <c:v>40989.166666666664</c:v>
                </c:pt>
                <c:pt idx="5772">
                  <c:v>40989.1875</c:v>
                </c:pt>
                <c:pt idx="5773">
                  <c:v>40989.208333333336</c:v>
                </c:pt>
                <c:pt idx="5774">
                  <c:v>40989.229166666664</c:v>
                </c:pt>
                <c:pt idx="5775">
                  <c:v>40989.25</c:v>
                </c:pt>
                <c:pt idx="5776">
                  <c:v>40989.270833333336</c:v>
                </c:pt>
                <c:pt idx="5777">
                  <c:v>40989.291666666664</c:v>
                </c:pt>
                <c:pt idx="5778">
                  <c:v>40989.3125</c:v>
                </c:pt>
                <c:pt idx="5779">
                  <c:v>40989.333333333336</c:v>
                </c:pt>
                <c:pt idx="5780">
                  <c:v>40989.354166666664</c:v>
                </c:pt>
                <c:pt idx="5781">
                  <c:v>40989.375</c:v>
                </c:pt>
                <c:pt idx="5782">
                  <c:v>40989.395833333336</c:v>
                </c:pt>
                <c:pt idx="5783">
                  <c:v>40989.416666666664</c:v>
                </c:pt>
                <c:pt idx="5784">
                  <c:v>40989.4375</c:v>
                </c:pt>
                <c:pt idx="5785">
                  <c:v>40989.458333333336</c:v>
                </c:pt>
                <c:pt idx="5786">
                  <c:v>40989.479166666664</c:v>
                </c:pt>
                <c:pt idx="5787">
                  <c:v>40989.5</c:v>
                </c:pt>
                <c:pt idx="5788">
                  <c:v>40989.520833333336</c:v>
                </c:pt>
                <c:pt idx="5789">
                  <c:v>40989.541666666664</c:v>
                </c:pt>
                <c:pt idx="5790">
                  <c:v>40989.5625</c:v>
                </c:pt>
                <c:pt idx="5791">
                  <c:v>40989.583333333336</c:v>
                </c:pt>
                <c:pt idx="5792">
                  <c:v>40989.604166666664</c:v>
                </c:pt>
                <c:pt idx="5793">
                  <c:v>40989.625</c:v>
                </c:pt>
                <c:pt idx="5794">
                  <c:v>40989.645833333336</c:v>
                </c:pt>
                <c:pt idx="5795">
                  <c:v>40989.666666666664</c:v>
                </c:pt>
                <c:pt idx="5796">
                  <c:v>40989.6875</c:v>
                </c:pt>
                <c:pt idx="5797">
                  <c:v>40989.708333333336</c:v>
                </c:pt>
                <c:pt idx="5798">
                  <c:v>40989.729166666664</c:v>
                </c:pt>
                <c:pt idx="5799">
                  <c:v>40989.75</c:v>
                </c:pt>
                <c:pt idx="5800">
                  <c:v>40989.770833333336</c:v>
                </c:pt>
                <c:pt idx="5801">
                  <c:v>40989.791666666664</c:v>
                </c:pt>
                <c:pt idx="5802">
                  <c:v>40989.8125</c:v>
                </c:pt>
                <c:pt idx="5803">
                  <c:v>40989.833333333336</c:v>
                </c:pt>
                <c:pt idx="5804">
                  <c:v>40989.854166666664</c:v>
                </c:pt>
                <c:pt idx="5805">
                  <c:v>40989.875</c:v>
                </c:pt>
                <c:pt idx="5806">
                  <c:v>40989.895833333336</c:v>
                </c:pt>
                <c:pt idx="5807">
                  <c:v>40989.916666666664</c:v>
                </c:pt>
                <c:pt idx="5808">
                  <c:v>40989.9375</c:v>
                </c:pt>
                <c:pt idx="5809">
                  <c:v>40989.958333333336</c:v>
                </c:pt>
                <c:pt idx="5810">
                  <c:v>40989.979166666664</c:v>
                </c:pt>
                <c:pt idx="5811">
                  <c:v>40990</c:v>
                </c:pt>
                <c:pt idx="5812">
                  <c:v>40990.020833333336</c:v>
                </c:pt>
                <c:pt idx="5813">
                  <c:v>40990.041666666664</c:v>
                </c:pt>
                <c:pt idx="5814">
                  <c:v>40990.0625</c:v>
                </c:pt>
                <c:pt idx="5815">
                  <c:v>40990.083333333336</c:v>
                </c:pt>
                <c:pt idx="5816">
                  <c:v>40990.104166666664</c:v>
                </c:pt>
                <c:pt idx="5817">
                  <c:v>40990.125</c:v>
                </c:pt>
                <c:pt idx="5818">
                  <c:v>40990.145833333336</c:v>
                </c:pt>
                <c:pt idx="5819">
                  <c:v>40990.166666666664</c:v>
                </c:pt>
                <c:pt idx="5820">
                  <c:v>40990.1875</c:v>
                </c:pt>
                <c:pt idx="5821">
                  <c:v>40990.208333333336</c:v>
                </c:pt>
                <c:pt idx="5822">
                  <c:v>40990.229166666664</c:v>
                </c:pt>
                <c:pt idx="5823">
                  <c:v>40990.25</c:v>
                </c:pt>
                <c:pt idx="5824">
                  <c:v>40990.270833333336</c:v>
                </c:pt>
                <c:pt idx="5825">
                  <c:v>40990.291666666664</c:v>
                </c:pt>
                <c:pt idx="5826">
                  <c:v>40990.3125</c:v>
                </c:pt>
                <c:pt idx="5827">
                  <c:v>40990.333333333336</c:v>
                </c:pt>
                <c:pt idx="5828">
                  <c:v>40990.354166666664</c:v>
                </c:pt>
                <c:pt idx="5829">
                  <c:v>40990.375</c:v>
                </c:pt>
                <c:pt idx="5830">
                  <c:v>40990.395833333336</c:v>
                </c:pt>
                <c:pt idx="5831">
                  <c:v>40990.416666666664</c:v>
                </c:pt>
                <c:pt idx="5832">
                  <c:v>40990.4375</c:v>
                </c:pt>
                <c:pt idx="5833">
                  <c:v>40990.458333333336</c:v>
                </c:pt>
                <c:pt idx="5834">
                  <c:v>40990.479166666664</c:v>
                </c:pt>
                <c:pt idx="5835">
                  <c:v>40990.5</c:v>
                </c:pt>
                <c:pt idx="5836">
                  <c:v>40990.520833333336</c:v>
                </c:pt>
                <c:pt idx="5837">
                  <c:v>40990.541666666664</c:v>
                </c:pt>
                <c:pt idx="5838">
                  <c:v>40990.5625</c:v>
                </c:pt>
                <c:pt idx="5839">
                  <c:v>40990.583333333336</c:v>
                </c:pt>
                <c:pt idx="5840">
                  <c:v>40990.604166666664</c:v>
                </c:pt>
                <c:pt idx="5841">
                  <c:v>40990.625</c:v>
                </c:pt>
                <c:pt idx="5842">
                  <c:v>40990.645833333336</c:v>
                </c:pt>
                <c:pt idx="5843">
                  <c:v>40990.666666666664</c:v>
                </c:pt>
                <c:pt idx="5844">
                  <c:v>40990.6875</c:v>
                </c:pt>
                <c:pt idx="5845">
                  <c:v>40990.708333333336</c:v>
                </c:pt>
                <c:pt idx="5846">
                  <c:v>40990.729166666664</c:v>
                </c:pt>
                <c:pt idx="5847">
                  <c:v>40990.75</c:v>
                </c:pt>
                <c:pt idx="5848">
                  <c:v>40990.770833333336</c:v>
                </c:pt>
                <c:pt idx="5849">
                  <c:v>40990.791666666664</c:v>
                </c:pt>
                <c:pt idx="5850">
                  <c:v>40990.8125</c:v>
                </c:pt>
                <c:pt idx="5851">
                  <c:v>40990.833333333336</c:v>
                </c:pt>
                <c:pt idx="5852">
                  <c:v>40990.854166666664</c:v>
                </c:pt>
                <c:pt idx="5853">
                  <c:v>40990.875</c:v>
                </c:pt>
                <c:pt idx="5854">
                  <c:v>40990.895833333336</c:v>
                </c:pt>
                <c:pt idx="5855">
                  <c:v>40990.916666666664</c:v>
                </c:pt>
                <c:pt idx="5856">
                  <c:v>40990.9375</c:v>
                </c:pt>
                <c:pt idx="5857">
                  <c:v>40990.958333333336</c:v>
                </c:pt>
                <c:pt idx="5858">
                  <c:v>40990.979166666664</c:v>
                </c:pt>
                <c:pt idx="5859">
                  <c:v>40991</c:v>
                </c:pt>
                <c:pt idx="5860">
                  <c:v>40991.020833333336</c:v>
                </c:pt>
                <c:pt idx="5861">
                  <c:v>40991.041666666664</c:v>
                </c:pt>
                <c:pt idx="5862">
                  <c:v>40991.0625</c:v>
                </c:pt>
                <c:pt idx="5863">
                  <c:v>40991.083333333336</c:v>
                </c:pt>
                <c:pt idx="5864">
                  <c:v>40991.104166666664</c:v>
                </c:pt>
                <c:pt idx="5865">
                  <c:v>40991.125</c:v>
                </c:pt>
                <c:pt idx="5866">
                  <c:v>40991.145833333336</c:v>
                </c:pt>
                <c:pt idx="5867">
                  <c:v>40991.166666666664</c:v>
                </c:pt>
                <c:pt idx="5868">
                  <c:v>40991.1875</c:v>
                </c:pt>
                <c:pt idx="5869">
                  <c:v>40991.208333333336</c:v>
                </c:pt>
                <c:pt idx="5870">
                  <c:v>40991.229166666664</c:v>
                </c:pt>
                <c:pt idx="5871">
                  <c:v>40991.25</c:v>
                </c:pt>
                <c:pt idx="5872">
                  <c:v>40991.270833333336</c:v>
                </c:pt>
                <c:pt idx="5873">
                  <c:v>40991.291666666664</c:v>
                </c:pt>
                <c:pt idx="5874">
                  <c:v>40991.3125</c:v>
                </c:pt>
                <c:pt idx="5875">
                  <c:v>40991.333333333336</c:v>
                </c:pt>
                <c:pt idx="5876">
                  <c:v>40991.354166666664</c:v>
                </c:pt>
                <c:pt idx="5877">
                  <c:v>40991.375</c:v>
                </c:pt>
                <c:pt idx="5878">
                  <c:v>40991.395833333336</c:v>
                </c:pt>
                <c:pt idx="5879">
                  <c:v>40991.416666666664</c:v>
                </c:pt>
                <c:pt idx="5880">
                  <c:v>40991.4375</c:v>
                </c:pt>
                <c:pt idx="5881">
                  <c:v>40991.458333333336</c:v>
                </c:pt>
                <c:pt idx="5882">
                  <c:v>40991.479166666664</c:v>
                </c:pt>
                <c:pt idx="5883">
                  <c:v>40991.5</c:v>
                </c:pt>
                <c:pt idx="5884">
                  <c:v>40991.520833333336</c:v>
                </c:pt>
                <c:pt idx="5885">
                  <c:v>40991.541666666664</c:v>
                </c:pt>
                <c:pt idx="5886">
                  <c:v>40991.5625</c:v>
                </c:pt>
                <c:pt idx="5887">
                  <c:v>40991.583333333336</c:v>
                </c:pt>
                <c:pt idx="5888">
                  <c:v>40991.604166666664</c:v>
                </c:pt>
                <c:pt idx="5889">
                  <c:v>40991.625</c:v>
                </c:pt>
                <c:pt idx="5890">
                  <c:v>40991.645833333336</c:v>
                </c:pt>
                <c:pt idx="5891">
                  <c:v>40991.666666666664</c:v>
                </c:pt>
                <c:pt idx="5892">
                  <c:v>40991.6875</c:v>
                </c:pt>
                <c:pt idx="5893">
                  <c:v>40991.708333333336</c:v>
                </c:pt>
                <c:pt idx="5894">
                  <c:v>40991.729166666664</c:v>
                </c:pt>
                <c:pt idx="5895">
                  <c:v>40991.75</c:v>
                </c:pt>
                <c:pt idx="5896">
                  <c:v>40991.770833333336</c:v>
                </c:pt>
                <c:pt idx="5897">
                  <c:v>40991.791666666664</c:v>
                </c:pt>
                <c:pt idx="5898">
                  <c:v>40991.8125</c:v>
                </c:pt>
                <c:pt idx="5899">
                  <c:v>40991.833333333336</c:v>
                </c:pt>
                <c:pt idx="5900">
                  <c:v>40991.854166666664</c:v>
                </c:pt>
                <c:pt idx="5901">
                  <c:v>40991.875</c:v>
                </c:pt>
                <c:pt idx="5902">
                  <c:v>40991.895833333336</c:v>
                </c:pt>
                <c:pt idx="5903">
                  <c:v>40991.916666666664</c:v>
                </c:pt>
                <c:pt idx="5904">
                  <c:v>40991.9375</c:v>
                </c:pt>
                <c:pt idx="5905">
                  <c:v>40991.958333333336</c:v>
                </c:pt>
                <c:pt idx="5906">
                  <c:v>40991.979166666664</c:v>
                </c:pt>
                <c:pt idx="5907">
                  <c:v>40992</c:v>
                </c:pt>
                <c:pt idx="5908">
                  <c:v>40992.020833333336</c:v>
                </c:pt>
                <c:pt idx="5909">
                  <c:v>40992.041666666664</c:v>
                </c:pt>
                <c:pt idx="5910">
                  <c:v>40992.0625</c:v>
                </c:pt>
                <c:pt idx="5911">
                  <c:v>40992.083333333336</c:v>
                </c:pt>
                <c:pt idx="5912">
                  <c:v>40992.104166666664</c:v>
                </c:pt>
                <c:pt idx="5913">
                  <c:v>40992.125</c:v>
                </c:pt>
                <c:pt idx="5914">
                  <c:v>40992.145833333336</c:v>
                </c:pt>
                <c:pt idx="5915">
                  <c:v>40992.166666666664</c:v>
                </c:pt>
                <c:pt idx="5916">
                  <c:v>40992.1875</c:v>
                </c:pt>
                <c:pt idx="5917">
                  <c:v>40992.208333333336</c:v>
                </c:pt>
                <c:pt idx="5918">
                  <c:v>40992.229166666664</c:v>
                </c:pt>
                <c:pt idx="5919">
                  <c:v>40992.25</c:v>
                </c:pt>
                <c:pt idx="5920">
                  <c:v>40992.270833333336</c:v>
                </c:pt>
                <c:pt idx="5921">
                  <c:v>40992.291666666664</c:v>
                </c:pt>
                <c:pt idx="5922">
                  <c:v>40992.3125</c:v>
                </c:pt>
                <c:pt idx="5923">
                  <c:v>40992.333333333336</c:v>
                </c:pt>
                <c:pt idx="5924">
                  <c:v>40992.354166666664</c:v>
                </c:pt>
                <c:pt idx="5925">
                  <c:v>40992.375</c:v>
                </c:pt>
                <c:pt idx="5926">
                  <c:v>40992.395833333336</c:v>
                </c:pt>
                <c:pt idx="5927">
                  <c:v>40992.416666666664</c:v>
                </c:pt>
                <c:pt idx="5928">
                  <c:v>40992.4375</c:v>
                </c:pt>
                <c:pt idx="5929">
                  <c:v>40992.458333333336</c:v>
                </c:pt>
                <c:pt idx="5930">
                  <c:v>40992.479166666664</c:v>
                </c:pt>
                <c:pt idx="5931">
                  <c:v>40992.5</c:v>
                </c:pt>
                <c:pt idx="5932">
                  <c:v>40992.520833333336</c:v>
                </c:pt>
                <c:pt idx="5933">
                  <c:v>40992.541666666664</c:v>
                </c:pt>
                <c:pt idx="5934">
                  <c:v>40992.5625</c:v>
                </c:pt>
                <c:pt idx="5935">
                  <c:v>40992.583333333336</c:v>
                </c:pt>
                <c:pt idx="5936">
                  <c:v>40992.604166666664</c:v>
                </c:pt>
                <c:pt idx="5937">
                  <c:v>40992.625</c:v>
                </c:pt>
                <c:pt idx="5938">
                  <c:v>40992.645833333336</c:v>
                </c:pt>
                <c:pt idx="5939">
                  <c:v>40992.666666666664</c:v>
                </c:pt>
                <c:pt idx="5940">
                  <c:v>40992.6875</c:v>
                </c:pt>
                <c:pt idx="5941">
                  <c:v>40992.708333333336</c:v>
                </c:pt>
                <c:pt idx="5942">
                  <c:v>40992.729166666664</c:v>
                </c:pt>
                <c:pt idx="5943">
                  <c:v>40992.75</c:v>
                </c:pt>
                <c:pt idx="5944">
                  <c:v>40992.770833333336</c:v>
                </c:pt>
                <c:pt idx="5945">
                  <c:v>40992.791666666664</c:v>
                </c:pt>
                <c:pt idx="5946">
                  <c:v>40992.8125</c:v>
                </c:pt>
                <c:pt idx="5947">
                  <c:v>40992.833333333336</c:v>
                </c:pt>
                <c:pt idx="5948">
                  <c:v>40992.854166666664</c:v>
                </c:pt>
                <c:pt idx="5949">
                  <c:v>40992.875</c:v>
                </c:pt>
                <c:pt idx="5950">
                  <c:v>40992.895833333336</c:v>
                </c:pt>
                <c:pt idx="5951">
                  <c:v>40992.916666666664</c:v>
                </c:pt>
                <c:pt idx="5952">
                  <c:v>40992.9375</c:v>
                </c:pt>
                <c:pt idx="5953">
                  <c:v>40992.958333333336</c:v>
                </c:pt>
                <c:pt idx="5954">
                  <c:v>40992.979166666664</c:v>
                </c:pt>
                <c:pt idx="5955">
                  <c:v>40993</c:v>
                </c:pt>
                <c:pt idx="5956">
                  <c:v>40993.020833333336</c:v>
                </c:pt>
                <c:pt idx="5957">
                  <c:v>40993.041666666664</c:v>
                </c:pt>
                <c:pt idx="5958">
                  <c:v>40993.0625</c:v>
                </c:pt>
                <c:pt idx="5959">
                  <c:v>40993.083333333336</c:v>
                </c:pt>
                <c:pt idx="5960">
                  <c:v>40993.104166666664</c:v>
                </c:pt>
                <c:pt idx="5961">
                  <c:v>40993.125</c:v>
                </c:pt>
                <c:pt idx="5962">
                  <c:v>40993.145833333336</c:v>
                </c:pt>
                <c:pt idx="5963">
                  <c:v>40993.166666666664</c:v>
                </c:pt>
                <c:pt idx="5964">
                  <c:v>40993.1875</c:v>
                </c:pt>
                <c:pt idx="5965">
                  <c:v>40993.208333333336</c:v>
                </c:pt>
                <c:pt idx="5966">
                  <c:v>40993.229166666664</c:v>
                </c:pt>
                <c:pt idx="5967">
                  <c:v>40993.25</c:v>
                </c:pt>
                <c:pt idx="5968">
                  <c:v>40993.270833333336</c:v>
                </c:pt>
                <c:pt idx="5969">
                  <c:v>40993.291666666664</c:v>
                </c:pt>
                <c:pt idx="5970">
                  <c:v>40993.3125</c:v>
                </c:pt>
                <c:pt idx="5971">
                  <c:v>40993.333333333336</c:v>
                </c:pt>
                <c:pt idx="5972">
                  <c:v>40993.354166666664</c:v>
                </c:pt>
                <c:pt idx="5973">
                  <c:v>40993.375</c:v>
                </c:pt>
                <c:pt idx="5974">
                  <c:v>40993.395833333336</c:v>
                </c:pt>
                <c:pt idx="5975">
                  <c:v>40993.416666666664</c:v>
                </c:pt>
                <c:pt idx="5976">
                  <c:v>40993.4375</c:v>
                </c:pt>
                <c:pt idx="5977">
                  <c:v>40993.458333333336</c:v>
                </c:pt>
                <c:pt idx="5978">
                  <c:v>40993.479166666664</c:v>
                </c:pt>
                <c:pt idx="5979">
                  <c:v>40993.5</c:v>
                </c:pt>
                <c:pt idx="5980">
                  <c:v>40993.520833333336</c:v>
                </c:pt>
                <c:pt idx="5981">
                  <c:v>40993.541666666664</c:v>
                </c:pt>
                <c:pt idx="5982">
                  <c:v>40993.5625</c:v>
                </c:pt>
                <c:pt idx="5983">
                  <c:v>40993.583333333336</c:v>
                </c:pt>
                <c:pt idx="5984">
                  <c:v>40993.604166666664</c:v>
                </c:pt>
                <c:pt idx="5985">
                  <c:v>40993.625</c:v>
                </c:pt>
                <c:pt idx="5986">
                  <c:v>40993.645833333336</c:v>
                </c:pt>
                <c:pt idx="5987">
                  <c:v>40993.666666666664</c:v>
                </c:pt>
                <c:pt idx="5988">
                  <c:v>40993.6875</c:v>
                </c:pt>
                <c:pt idx="5989">
                  <c:v>40993.708333333336</c:v>
                </c:pt>
                <c:pt idx="5990">
                  <c:v>40993.729166666664</c:v>
                </c:pt>
                <c:pt idx="5991">
                  <c:v>40993.75</c:v>
                </c:pt>
                <c:pt idx="5992">
                  <c:v>40993.770833333336</c:v>
                </c:pt>
                <c:pt idx="5993">
                  <c:v>40993.791666666664</c:v>
                </c:pt>
                <c:pt idx="5994">
                  <c:v>40993.8125</c:v>
                </c:pt>
                <c:pt idx="5995">
                  <c:v>40993.833333333336</c:v>
                </c:pt>
                <c:pt idx="5996">
                  <c:v>40993.854166666664</c:v>
                </c:pt>
                <c:pt idx="5997">
                  <c:v>40993.875</c:v>
                </c:pt>
                <c:pt idx="5998">
                  <c:v>40993.895833333336</c:v>
                </c:pt>
                <c:pt idx="5999">
                  <c:v>40993.916666666664</c:v>
                </c:pt>
                <c:pt idx="6000">
                  <c:v>40993.9375</c:v>
                </c:pt>
                <c:pt idx="6001">
                  <c:v>40993.958333333336</c:v>
                </c:pt>
                <c:pt idx="6002">
                  <c:v>40993.979166666664</c:v>
                </c:pt>
                <c:pt idx="6003">
                  <c:v>40994</c:v>
                </c:pt>
                <c:pt idx="6004">
                  <c:v>40994.020833333336</c:v>
                </c:pt>
                <c:pt idx="6005">
                  <c:v>40994.041666666664</c:v>
                </c:pt>
                <c:pt idx="6006">
                  <c:v>40994.0625</c:v>
                </c:pt>
                <c:pt idx="6007">
                  <c:v>40994.083333333336</c:v>
                </c:pt>
                <c:pt idx="6008">
                  <c:v>40994.104166666664</c:v>
                </c:pt>
                <c:pt idx="6009">
                  <c:v>40994.125</c:v>
                </c:pt>
                <c:pt idx="6010">
                  <c:v>40994.145833333336</c:v>
                </c:pt>
                <c:pt idx="6011">
                  <c:v>40994.166666666664</c:v>
                </c:pt>
                <c:pt idx="6012">
                  <c:v>40994.1875</c:v>
                </c:pt>
                <c:pt idx="6013">
                  <c:v>40994.208333333336</c:v>
                </c:pt>
                <c:pt idx="6014">
                  <c:v>40994.229166666664</c:v>
                </c:pt>
                <c:pt idx="6015">
                  <c:v>40994.25</c:v>
                </c:pt>
                <c:pt idx="6016">
                  <c:v>40994.270833333336</c:v>
                </c:pt>
                <c:pt idx="6017">
                  <c:v>40994.291666666664</c:v>
                </c:pt>
                <c:pt idx="6018">
                  <c:v>40994.3125</c:v>
                </c:pt>
                <c:pt idx="6019">
                  <c:v>40994.333333333336</c:v>
                </c:pt>
                <c:pt idx="6020">
                  <c:v>40994.354166666664</c:v>
                </c:pt>
                <c:pt idx="6021">
                  <c:v>40994.375</c:v>
                </c:pt>
                <c:pt idx="6022">
                  <c:v>40994.395833333336</c:v>
                </c:pt>
                <c:pt idx="6023">
                  <c:v>40994.416666666664</c:v>
                </c:pt>
                <c:pt idx="6024">
                  <c:v>40994.4375</c:v>
                </c:pt>
                <c:pt idx="6025">
                  <c:v>40994.458333333336</c:v>
                </c:pt>
                <c:pt idx="6026">
                  <c:v>40994.479166666664</c:v>
                </c:pt>
                <c:pt idx="6027">
                  <c:v>40994.5</c:v>
                </c:pt>
                <c:pt idx="6028">
                  <c:v>40994.520833333336</c:v>
                </c:pt>
                <c:pt idx="6029">
                  <c:v>40994.541666666664</c:v>
                </c:pt>
                <c:pt idx="6030">
                  <c:v>40994.5625</c:v>
                </c:pt>
                <c:pt idx="6031">
                  <c:v>40994.583333333336</c:v>
                </c:pt>
                <c:pt idx="6032">
                  <c:v>40994.604166666664</c:v>
                </c:pt>
                <c:pt idx="6033">
                  <c:v>40994.625</c:v>
                </c:pt>
                <c:pt idx="6034">
                  <c:v>40994.645833333336</c:v>
                </c:pt>
                <c:pt idx="6035">
                  <c:v>40994.666666666664</c:v>
                </c:pt>
                <c:pt idx="6036">
                  <c:v>40994.6875</c:v>
                </c:pt>
                <c:pt idx="6037">
                  <c:v>40994.708333333336</c:v>
                </c:pt>
                <c:pt idx="6038">
                  <c:v>40994.729166666664</c:v>
                </c:pt>
                <c:pt idx="6039">
                  <c:v>40994.75</c:v>
                </c:pt>
                <c:pt idx="6040">
                  <c:v>40994.770833333336</c:v>
                </c:pt>
                <c:pt idx="6041">
                  <c:v>40994.791666666664</c:v>
                </c:pt>
                <c:pt idx="6042">
                  <c:v>40994.8125</c:v>
                </c:pt>
                <c:pt idx="6043">
                  <c:v>40994.833333333336</c:v>
                </c:pt>
                <c:pt idx="6044">
                  <c:v>40994.854166666664</c:v>
                </c:pt>
                <c:pt idx="6045">
                  <c:v>40994.875</c:v>
                </c:pt>
                <c:pt idx="6046">
                  <c:v>40994.895833333336</c:v>
                </c:pt>
                <c:pt idx="6047">
                  <c:v>40994.916666666664</c:v>
                </c:pt>
                <c:pt idx="6048">
                  <c:v>40994.9375</c:v>
                </c:pt>
                <c:pt idx="6049">
                  <c:v>40994.958333333336</c:v>
                </c:pt>
                <c:pt idx="6050">
                  <c:v>40994.979166666664</c:v>
                </c:pt>
                <c:pt idx="6051">
                  <c:v>40995</c:v>
                </c:pt>
                <c:pt idx="6052">
                  <c:v>40995.020833333336</c:v>
                </c:pt>
                <c:pt idx="6053">
                  <c:v>40995.041666666664</c:v>
                </c:pt>
                <c:pt idx="6054">
                  <c:v>40995.0625</c:v>
                </c:pt>
                <c:pt idx="6055">
                  <c:v>40995.083333333336</c:v>
                </c:pt>
                <c:pt idx="6056">
                  <c:v>40995.104166666664</c:v>
                </c:pt>
                <c:pt idx="6057">
                  <c:v>40995.125</c:v>
                </c:pt>
                <c:pt idx="6058">
                  <c:v>40995.145833333336</c:v>
                </c:pt>
                <c:pt idx="6059">
                  <c:v>40995.166666666664</c:v>
                </c:pt>
                <c:pt idx="6060">
                  <c:v>40995.1875</c:v>
                </c:pt>
                <c:pt idx="6061">
                  <c:v>40995.208333333336</c:v>
                </c:pt>
                <c:pt idx="6062">
                  <c:v>40995.229166666664</c:v>
                </c:pt>
                <c:pt idx="6063">
                  <c:v>40995.25</c:v>
                </c:pt>
                <c:pt idx="6064">
                  <c:v>40995.270833333336</c:v>
                </c:pt>
                <c:pt idx="6065">
                  <c:v>40995.291666666664</c:v>
                </c:pt>
                <c:pt idx="6066">
                  <c:v>40995.3125</c:v>
                </c:pt>
                <c:pt idx="6067">
                  <c:v>40995.333333333336</c:v>
                </c:pt>
                <c:pt idx="6068">
                  <c:v>40995.354166666664</c:v>
                </c:pt>
                <c:pt idx="6069">
                  <c:v>40995.375</c:v>
                </c:pt>
                <c:pt idx="6070">
                  <c:v>40995.395833333336</c:v>
                </c:pt>
                <c:pt idx="6071">
                  <c:v>40995.416666666664</c:v>
                </c:pt>
                <c:pt idx="6072">
                  <c:v>40995.4375</c:v>
                </c:pt>
                <c:pt idx="6073">
                  <c:v>40995.458333333336</c:v>
                </c:pt>
                <c:pt idx="6074">
                  <c:v>40995.479166666664</c:v>
                </c:pt>
                <c:pt idx="6075">
                  <c:v>40995.5</c:v>
                </c:pt>
                <c:pt idx="6076">
                  <c:v>40995.520833333336</c:v>
                </c:pt>
                <c:pt idx="6077">
                  <c:v>40995.541666666664</c:v>
                </c:pt>
                <c:pt idx="6078">
                  <c:v>40995.5625</c:v>
                </c:pt>
                <c:pt idx="6079">
                  <c:v>40995.583333333336</c:v>
                </c:pt>
                <c:pt idx="6080">
                  <c:v>40995.604166666664</c:v>
                </c:pt>
                <c:pt idx="6081">
                  <c:v>40995.625</c:v>
                </c:pt>
                <c:pt idx="6082">
                  <c:v>40995.645833333336</c:v>
                </c:pt>
                <c:pt idx="6083">
                  <c:v>40995.666666666664</c:v>
                </c:pt>
                <c:pt idx="6084">
                  <c:v>40995.6875</c:v>
                </c:pt>
                <c:pt idx="6085">
                  <c:v>40995.708333333336</c:v>
                </c:pt>
                <c:pt idx="6086">
                  <c:v>40995.729166666664</c:v>
                </c:pt>
                <c:pt idx="6087">
                  <c:v>40995.75</c:v>
                </c:pt>
                <c:pt idx="6088">
                  <c:v>40995.770833333336</c:v>
                </c:pt>
                <c:pt idx="6089">
                  <c:v>40995.791666666664</c:v>
                </c:pt>
                <c:pt idx="6090">
                  <c:v>40995.8125</c:v>
                </c:pt>
                <c:pt idx="6091">
                  <c:v>40995.833333333336</c:v>
                </c:pt>
                <c:pt idx="6092">
                  <c:v>40995.854166666664</c:v>
                </c:pt>
                <c:pt idx="6093">
                  <c:v>40995.875</c:v>
                </c:pt>
                <c:pt idx="6094">
                  <c:v>40995.895833333336</c:v>
                </c:pt>
                <c:pt idx="6095">
                  <c:v>40995.916666666664</c:v>
                </c:pt>
                <c:pt idx="6096">
                  <c:v>40995.9375</c:v>
                </c:pt>
                <c:pt idx="6097">
                  <c:v>40995.958333333336</c:v>
                </c:pt>
                <c:pt idx="6098">
                  <c:v>40995.979166666664</c:v>
                </c:pt>
                <c:pt idx="6099">
                  <c:v>40996</c:v>
                </c:pt>
                <c:pt idx="6100">
                  <c:v>40996.020833333336</c:v>
                </c:pt>
                <c:pt idx="6101">
                  <c:v>40996.041666666664</c:v>
                </c:pt>
                <c:pt idx="6102">
                  <c:v>40996.0625</c:v>
                </c:pt>
                <c:pt idx="6103">
                  <c:v>40996.083333333336</c:v>
                </c:pt>
                <c:pt idx="6104">
                  <c:v>40996.104166666664</c:v>
                </c:pt>
                <c:pt idx="6105">
                  <c:v>40996.125</c:v>
                </c:pt>
                <c:pt idx="6106">
                  <c:v>40996.145833333336</c:v>
                </c:pt>
                <c:pt idx="6107">
                  <c:v>40996.166666666664</c:v>
                </c:pt>
                <c:pt idx="6108">
                  <c:v>40996.1875</c:v>
                </c:pt>
                <c:pt idx="6109">
                  <c:v>40996.208333333336</c:v>
                </c:pt>
                <c:pt idx="6110">
                  <c:v>40996.229166666664</c:v>
                </c:pt>
                <c:pt idx="6111">
                  <c:v>40996.25</c:v>
                </c:pt>
                <c:pt idx="6112">
                  <c:v>40996.270833333336</c:v>
                </c:pt>
                <c:pt idx="6113">
                  <c:v>40996.291666666664</c:v>
                </c:pt>
                <c:pt idx="6114">
                  <c:v>40996.3125</c:v>
                </c:pt>
                <c:pt idx="6115">
                  <c:v>40996.333333333336</c:v>
                </c:pt>
                <c:pt idx="6116">
                  <c:v>40996.354166666664</c:v>
                </c:pt>
                <c:pt idx="6117">
                  <c:v>40996.375</c:v>
                </c:pt>
                <c:pt idx="6118">
                  <c:v>40996.395833333336</c:v>
                </c:pt>
                <c:pt idx="6119">
                  <c:v>40996.416666666664</c:v>
                </c:pt>
                <c:pt idx="6120">
                  <c:v>40996.4375</c:v>
                </c:pt>
                <c:pt idx="6121">
                  <c:v>40996.458333333336</c:v>
                </c:pt>
                <c:pt idx="6122">
                  <c:v>40996.479166666664</c:v>
                </c:pt>
                <c:pt idx="6123">
                  <c:v>40996.5</c:v>
                </c:pt>
                <c:pt idx="6124">
                  <c:v>40996.520833333336</c:v>
                </c:pt>
                <c:pt idx="6125">
                  <c:v>40996.541666666664</c:v>
                </c:pt>
                <c:pt idx="6126">
                  <c:v>40996.5625</c:v>
                </c:pt>
                <c:pt idx="6127">
                  <c:v>40996.583333333336</c:v>
                </c:pt>
                <c:pt idx="6128">
                  <c:v>40996.604166666664</c:v>
                </c:pt>
                <c:pt idx="6129">
                  <c:v>40996.625</c:v>
                </c:pt>
                <c:pt idx="6130">
                  <c:v>40996.645833333336</c:v>
                </c:pt>
                <c:pt idx="6131">
                  <c:v>40996.666666666664</c:v>
                </c:pt>
                <c:pt idx="6132">
                  <c:v>40996.6875</c:v>
                </c:pt>
                <c:pt idx="6133">
                  <c:v>40996.708333333336</c:v>
                </c:pt>
                <c:pt idx="6134">
                  <c:v>40996.729166666664</c:v>
                </c:pt>
                <c:pt idx="6135">
                  <c:v>40996.75</c:v>
                </c:pt>
                <c:pt idx="6136">
                  <c:v>40996.770833333336</c:v>
                </c:pt>
                <c:pt idx="6137">
                  <c:v>40996.791666666664</c:v>
                </c:pt>
                <c:pt idx="6138">
                  <c:v>40996.8125</c:v>
                </c:pt>
                <c:pt idx="6139">
                  <c:v>40996.833333333336</c:v>
                </c:pt>
                <c:pt idx="6140">
                  <c:v>40996.854166666664</c:v>
                </c:pt>
                <c:pt idx="6141">
                  <c:v>40996.875</c:v>
                </c:pt>
                <c:pt idx="6142">
                  <c:v>40996.895833333336</c:v>
                </c:pt>
                <c:pt idx="6143">
                  <c:v>40996.916666666664</c:v>
                </c:pt>
                <c:pt idx="6144">
                  <c:v>40996.9375</c:v>
                </c:pt>
                <c:pt idx="6145">
                  <c:v>40996.958333333336</c:v>
                </c:pt>
                <c:pt idx="6146">
                  <c:v>40996.979166666664</c:v>
                </c:pt>
                <c:pt idx="6147">
                  <c:v>40997</c:v>
                </c:pt>
                <c:pt idx="6148">
                  <c:v>40997.020833333336</c:v>
                </c:pt>
                <c:pt idx="6149">
                  <c:v>40997.041666666664</c:v>
                </c:pt>
                <c:pt idx="6150">
                  <c:v>40997.0625</c:v>
                </c:pt>
                <c:pt idx="6151">
                  <c:v>40997.083333333336</c:v>
                </c:pt>
                <c:pt idx="6152">
                  <c:v>40997.104166666664</c:v>
                </c:pt>
                <c:pt idx="6153">
                  <c:v>40997.125</c:v>
                </c:pt>
                <c:pt idx="6154">
                  <c:v>40997.145833333336</c:v>
                </c:pt>
                <c:pt idx="6155">
                  <c:v>40997.166666666664</c:v>
                </c:pt>
                <c:pt idx="6156">
                  <c:v>40997.1875</c:v>
                </c:pt>
                <c:pt idx="6157">
                  <c:v>40997.208333333336</c:v>
                </c:pt>
                <c:pt idx="6158">
                  <c:v>40997.229166666664</c:v>
                </c:pt>
                <c:pt idx="6159">
                  <c:v>40997.25</c:v>
                </c:pt>
                <c:pt idx="6160">
                  <c:v>40997.270833333336</c:v>
                </c:pt>
                <c:pt idx="6161">
                  <c:v>40997.291666666664</c:v>
                </c:pt>
                <c:pt idx="6162">
                  <c:v>40997.3125</c:v>
                </c:pt>
                <c:pt idx="6163">
                  <c:v>40997.333333333336</c:v>
                </c:pt>
                <c:pt idx="6164">
                  <c:v>40997.354166666664</c:v>
                </c:pt>
                <c:pt idx="6165">
                  <c:v>40997.375</c:v>
                </c:pt>
                <c:pt idx="6166">
                  <c:v>40997.395833333336</c:v>
                </c:pt>
                <c:pt idx="6167">
                  <c:v>40997.416666666664</c:v>
                </c:pt>
                <c:pt idx="6168">
                  <c:v>40997.4375</c:v>
                </c:pt>
                <c:pt idx="6169">
                  <c:v>40997.458333333336</c:v>
                </c:pt>
                <c:pt idx="6170">
                  <c:v>40997.479166666664</c:v>
                </c:pt>
                <c:pt idx="6171">
                  <c:v>40997.5</c:v>
                </c:pt>
                <c:pt idx="6172">
                  <c:v>40997.520833333336</c:v>
                </c:pt>
                <c:pt idx="6173">
                  <c:v>40997.541666666664</c:v>
                </c:pt>
                <c:pt idx="6174">
                  <c:v>40997.5625</c:v>
                </c:pt>
                <c:pt idx="6175">
                  <c:v>40997.583333333336</c:v>
                </c:pt>
                <c:pt idx="6176">
                  <c:v>40997.604166666664</c:v>
                </c:pt>
                <c:pt idx="6177">
                  <c:v>40997.625</c:v>
                </c:pt>
                <c:pt idx="6178">
                  <c:v>40997.645833333336</c:v>
                </c:pt>
                <c:pt idx="6179">
                  <c:v>40997.666666666664</c:v>
                </c:pt>
                <c:pt idx="6180">
                  <c:v>40997.6875</c:v>
                </c:pt>
                <c:pt idx="6181">
                  <c:v>40997.708333333336</c:v>
                </c:pt>
                <c:pt idx="6182">
                  <c:v>40997.729166666664</c:v>
                </c:pt>
                <c:pt idx="6183">
                  <c:v>40997.75</c:v>
                </c:pt>
                <c:pt idx="6184">
                  <c:v>40997.770833333336</c:v>
                </c:pt>
                <c:pt idx="6185">
                  <c:v>40997.791666666664</c:v>
                </c:pt>
                <c:pt idx="6186">
                  <c:v>40997.8125</c:v>
                </c:pt>
                <c:pt idx="6187">
                  <c:v>40997.833333333336</c:v>
                </c:pt>
                <c:pt idx="6188">
                  <c:v>40997.854166666664</c:v>
                </c:pt>
                <c:pt idx="6189">
                  <c:v>40997.875</c:v>
                </c:pt>
                <c:pt idx="6190">
                  <c:v>40997.895833333336</c:v>
                </c:pt>
                <c:pt idx="6191">
                  <c:v>40997.916666666664</c:v>
                </c:pt>
                <c:pt idx="6192">
                  <c:v>40997.9375</c:v>
                </c:pt>
                <c:pt idx="6193">
                  <c:v>40997.958333333336</c:v>
                </c:pt>
                <c:pt idx="6194">
                  <c:v>40997.979166666664</c:v>
                </c:pt>
                <c:pt idx="6195">
                  <c:v>40998</c:v>
                </c:pt>
                <c:pt idx="6196">
                  <c:v>40998.020833333336</c:v>
                </c:pt>
                <c:pt idx="6197">
                  <c:v>40998.041666666664</c:v>
                </c:pt>
                <c:pt idx="6198">
                  <c:v>40998.0625</c:v>
                </c:pt>
                <c:pt idx="6199">
                  <c:v>40998.083333333336</c:v>
                </c:pt>
                <c:pt idx="6200">
                  <c:v>40998.104166666664</c:v>
                </c:pt>
                <c:pt idx="6201">
                  <c:v>40998.125</c:v>
                </c:pt>
                <c:pt idx="6202">
                  <c:v>40998.145833333336</c:v>
                </c:pt>
                <c:pt idx="6203">
                  <c:v>40998.166666666664</c:v>
                </c:pt>
                <c:pt idx="6204">
                  <c:v>40998.1875</c:v>
                </c:pt>
                <c:pt idx="6205">
                  <c:v>40998.208333333336</c:v>
                </c:pt>
                <c:pt idx="6206">
                  <c:v>40998.229166666664</c:v>
                </c:pt>
                <c:pt idx="6207">
                  <c:v>40998.25</c:v>
                </c:pt>
                <c:pt idx="6208">
                  <c:v>40998.270833333336</c:v>
                </c:pt>
                <c:pt idx="6209">
                  <c:v>40998.291666666664</c:v>
                </c:pt>
                <c:pt idx="6210">
                  <c:v>40998.3125</c:v>
                </c:pt>
                <c:pt idx="6211">
                  <c:v>40998.333333333336</c:v>
                </c:pt>
                <c:pt idx="6212">
                  <c:v>40998.354166666664</c:v>
                </c:pt>
                <c:pt idx="6213">
                  <c:v>40998.375</c:v>
                </c:pt>
                <c:pt idx="6214">
                  <c:v>40998.395833333336</c:v>
                </c:pt>
                <c:pt idx="6215">
                  <c:v>40998.416666666664</c:v>
                </c:pt>
                <c:pt idx="6216">
                  <c:v>40998.4375</c:v>
                </c:pt>
                <c:pt idx="6217">
                  <c:v>40998.458333333336</c:v>
                </c:pt>
                <c:pt idx="6218">
                  <c:v>40998.479166666664</c:v>
                </c:pt>
                <c:pt idx="6219">
                  <c:v>40998.5</c:v>
                </c:pt>
                <c:pt idx="6220">
                  <c:v>40998.520833333336</c:v>
                </c:pt>
                <c:pt idx="6221">
                  <c:v>40998.541666666664</c:v>
                </c:pt>
                <c:pt idx="6222">
                  <c:v>40998.5625</c:v>
                </c:pt>
                <c:pt idx="6223">
                  <c:v>40998.583333333336</c:v>
                </c:pt>
                <c:pt idx="6224">
                  <c:v>40998.604166666664</c:v>
                </c:pt>
                <c:pt idx="6225">
                  <c:v>40998.625</c:v>
                </c:pt>
                <c:pt idx="6226">
                  <c:v>40998.645833333336</c:v>
                </c:pt>
                <c:pt idx="6227">
                  <c:v>40998.666666666664</c:v>
                </c:pt>
                <c:pt idx="6228">
                  <c:v>40998.6875</c:v>
                </c:pt>
                <c:pt idx="6229">
                  <c:v>40998.708333333336</c:v>
                </c:pt>
                <c:pt idx="6230">
                  <c:v>40998.729166666664</c:v>
                </c:pt>
                <c:pt idx="6231">
                  <c:v>40998.75</c:v>
                </c:pt>
                <c:pt idx="6232">
                  <c:v>40998.770833333336</c:v>
                </c:pt>
                <c:pt idx="6233">
                  <c:v>40998.791666666664</c:v>
                </c:pt>
                <c:pt idx="6234">
                  <c:v>40998.8125</c:v>
                </c:pt>
                <c:pt idx="6235">
                  <c:v>40998.833333333336</c:v>
                </c:pt>
                <c:pt idx="6236">
                  <c:v>40998.854166666664</c:v>
                </c:pt>
                <c:pt idx="6237">
                  <c:v>40998.875</c:v>
                </c:pt>
                <c:pt idx="6238">
                  <c:v>40998.895833333336</c:v>
                </c:pt>
                <c:pt idx="6239">
                  <c:v>40998.916666666664</c:v>
                </c:pt>
                <c:pt idx="6240">
                  <c:v>40998.9375</c:v>
                </c:pt>
                <c:pt idx="6241">
                  <c:v>40998.958333333336</c:v>
                </c:pt>
                <c:pt idx="6242">
                  <c:v>40998.979166666664</c:v>
                </c:pt>
                <c:pt idx="6243">
                  <c:v>40999</c:v>
                </c:pt>
                <c:pt idx="6244">
                  <c:v>40999.020833333336</c:v>
                </c:pt>
                <c:pt idx="6245">
                  <c:v>40999.041666666664</c:v>
                </c:pt>
                <c:pt idx="6246">
                  <c:v>40999.0625</c:v>
                </c:pt>
                <c:pt idx="6247">
                  <c:v>40999.083333333336</c:v>
                </c:pt>
                <c:pt idx="6248">
                  <c:v>40999.104166666664</c:v>
                </c:pt>
                <c:pt idx="6249">
                  <c:v>40999.125</c:v>
                </c:pt>
                <c:pt idx="6250">
                  <c:v>40999.145833333336</c:v>
                </c:pt>
                <c:pt idx="6251">
                  <c:v>40999.166666666664</c:v>
                </c:pt>
                <c:pt idx="6252">
                  <c:v>40999.1875</c:v>
                </c:pt>
                <c:pt idx="6253">
                  <c:v>40999.208333333336</c:v>
                </c:pt>
                <c:pt idx="6254">
                  <c:v>40999.229166666664</c:v>
                </c:pt>
                <c:pt idx="6255">
                  <c:v>40999.25</c:v>
                </c:pt>
                <c:pt idx="6256">
                  <c:v>40999.270833333336</c:v>
                </c:pt>
                <c:pt idx="6257">
                  <c:v>40999.291666666664</c:v>
                </c:pt>
                <c:pt idx="6258">
                  <c:v>40999.3125</c:v>
                </c:pt>
                <c:pt idx="6259">
                  <c:v>40999.333333333336</c:v>
                </c:pt>
                <c:pt idx="6260">
                  <c:v>40999.354166666664</c:v>
                </c:pt>
                <c:pt idx="6261">
                  <c:v>40999.375</c:v>
                </c:pt>
                <c:pt idx="6262">
                  <c:v>40999.395833333336</c:v>
                </c:pt>
                <c:pt idx="6263">
                  <c:v>40999.416666666664</c:v>
                </c:pt>
                <c:pt idx="6264">
                  <c:v>40999.4375</c:v>
                </c:pt>
                <c:pt idx="6265">
                  <c:v>40999.458333333336</c:v>
                </c:pt>
                <c:pt idx="6266">
                  <c:v>40999.479166666664</c:v>
                </c:pt>
                <c:pt idx="6267">
                  <c:v>40999.5</c:v>
                </c:pt>
                <c:pt idx="6268">
                  <c:v>40999.520833333336</c:v>
                </c:pt>
                <c:pt idx="6269">
                  <c:v>40999.541666666664</c:v>
                </c:pt>
                <c:pt idx="6270">
                  <c:v>40999.5625</c:v>
                </c:pt>
                <c:pt idx="6271">
                  <c:v>40999.583333333336</c:v>
                </c:pt>
                <c:pt idx="6272">
                  <c:v>40999.604166666664</c:v>
                </c:pt>
                <c:pt idx="6273">
                  <c:v>40999.625</c:v>
                </c:pt>
                <c:pt idx="6274">
                  <c:v>40999.645833333336</c:v>
                </c:pt>
                <c:pt idx="6275">
                  <c:v>40999.666666666664</c:v>
                </c:pt>
                <c:pt idx="6276">
                  <c:v>40999.6875</c:v>
                </c:pt>
                <c:pt idx="6277">
                  <c:v>40999.708333333336</c:v>
                </c:pt>
                <c:pt idx="6278">
                  <c:v>40999.729166666664</c:v>
                </c:pt>
                <c:pt idx="6279">
                  <c:v>40999.75</c:v>
                </c:pt>
                <c:pt idx="6280">
                  <c:v>40999.770833333336</c:v>
                </c:pt>
                <c:pt idx="6281">
                  <c:v>40999.791666666664</c:v>
                </c:pt>
                <c:pt idx="6282">
                  <c:v>40999.8125</c:v>
                </c:pt>
                <c:pt idx="6283">
                  <c:v>40999.833333333336</c:v>
                </c:pt>
                <c:pt idx="6284">
                  <c:v>40999.854166666664</c:v>
                </c:pt>
                <c:pt idx="6285">
                  <c:v>40999.875</c:v>
                </c:pt>
                <c:pt idx="6286">
                  <c:v>40999.895833333336</c:v>
                </c:pt>
                <c:pt idx="6287">
                  <c:v>40999.916666666664</c:v>
                </c:pt>
                <c:pt idx="6288">
                  <c:v>40999.9375</c:v>
                </c:pt>
                <c:pt idx="6289">
                  <c:v>40999.958333333336</c:v>
                </c:pt>
                <c:pt idx="6290">
                  <c:v>40999.979166666664</c:v>
                </c:pt>
                <c:pt idx="6291">
                  <c:v>41000</c:v>
                </c:pt>
                <c:pt idx="6292">
                  <c:v>41000.020833333336</c:v>
                </c:pt>
                <c:pt idx="6293">
                  <c:v>41000.041666666664</c:v>
                </c:pt>
                <c:pt idx="6294">
                  <c:v>41000.0625</c:v>
                </c:pt>
                <c:pt idx="6295">
                  <c:v>41000.083333333336</c:v>
                </c:pt>
                <c:pt idx="6296">
                  <c:v>41000.104166666664</c:v>
                </c:pt>
                <c:pt idx="6297">
                  <c:v>41000.125</c:v>
                </c:pt>
                <c:pt idx="6298">
                  <c:v>41000.145833333336</c:v>
                </c:pt>
                <c:pt idx="6299">
                  <c:v>41000.166666666664</c:v>
                </c:pt>
                <c:pt idx="6300">
                  <c:v>41000.1875</c:v>
                </c:pt>
                <c:pt idx="6301">
                  <c:v>41000.208333333336</c:v>
                </c:pt>
                <c:pt idx="6302">
                  <c:v>41000.229166666664</c:v>
                </c:pt>
                <c:pt idx="6303">
                  <c:v>41000.25</c:v>
                </c:pt>
                <c:pt idx="6304">
                  <c:v>41000.270833333336</c:v>
                </c:pt>
                <c:pt idx="6305">
                  <c:v>41000.291666666664</c:v>
                </c:pt>
                <c:pt idx="6306">
                  <c:v>41000.3125</c:v>
                </c:pt>
                <c:pt idx="6307">
                  <c:v>41000.333333333336</c:v>
                </c:pt>
                <c:pt idx="6308">
                  <c:v>41000.354166666664</c:v>
                </c:pt>
                <c:pt idx="6309">
                  <c:v>41000.375</c:v>
                </c:pt>
                <c:pt idx="6310">
                  <c:v>41000.395833333336</c:v>
                </c:pt>
                <c:pt idx="6311">
                  <c:v>41000.416666666664</c:v>
                </c:pt>
                <c:pt idx="6312">
                  <c:v>41000.4375</c:v>
                </c:pt>
                <c:pt idx="6313">
                  <c:v>41000.458333333336</c:v>
                </c:pt>
                <c:pt idx="6314">
                  <c:v>41000.479166666664</c:v>
                </c:pt>
                <c:pt idx="6315">
                  <c:v>41000.5</c:v>
                </c:pt>
                <c:pt idx="6316">
                  <c:v>41000.520833333336</c:v>
                </c:pt>
                <c:pt idx="6317">
                  <c:v>41000.541666666664</c:v>
                </c:pt>
                <c:pt idx="6318">
                  <c:v>41000.5625</c:v>
                </c:pt>
                <c:pt idx="6319">
                  <c:v>41000.583333333336</c:v>
                </c:pt>
                <c:pt idx="6320">
                  <c:v>41000.604166666664</c:v>
                </c:pt>
                <c:pt idx="6321">
                  <c:v>41000.625</c:v>
                </c:pt>
                <c:pt idx="6322">
                  <c:v>41000.645833333336</c:v>
                </c:pt>
                <c:pt idx="6323">
                  <c:v>41000.666666666664</c:v>
                </c:pt>
                <c:pt idx="6324">
                  <c:v>41000.6875</c:v>
                </c:pt>
                <c:pt idx="6325">
                  <c:v>41000.708333333336</c:v>
                </c:pt>
                <c:pt idx="6326">
                  <c:v>41000.729166666664</c:v>
                </c:pt>
                <c:pt idx="6327">
                  <c:v>41000.75</c:v>
                </c:pt>
                <c:pt idx="6328">
                  <c:v>41000.770833333336</c:v>
                </c:pt>
                <c:pt idx="6329">
                  <c:v>41000.791666666664</c:v>
                </c:pt>
                <c:pt idx="6330">
                  <c:v>41000.8125</c:v>
                </c:pt>
                <c:pt idx="6331">
                  <c:v>41000.833333333336</c:v>
                </c:pt>
                <c:pt idx="6332">
                  <c:v>41000.854166666664</c:v>
                </c:pt>
                <c:pt idx="6333">
                  <c:v>41000.875</c:v>
                </c:pt>
                <c:pt idx="6334">
                  <c:v>41000.895833333336</c:v>
                </c:pt>
                <c:pt idx="6335">
                  <c:v>41000.916666666664</c:v>
                </c:pt>
                <c:pt idx="6336">
                  <c:v>41000.9375</c:v>
                </c:pt>
                <c:pt idx="6337">
                  <c:v>41000.958333333336</c:v>
                </c:pt>
                <c:pt idx="6338">
                  <c:v>41000.979166666664</c:v>
                </c:pt>
                <c:pt idx="6339">
                  <c:v>41001</c:v>
                </c:pt>
                <c:pt idx="6340">
                  <c:v>41001.020833333336</c:v>
                </c:pt>
                <c:pt idx="6341">
                  <c:v>41001.041666666664</c:v>
                </c:pt>
                <c:pt idx="6342">
                  <c:v>41001.0625</c:v>
                </c:pt>
                <c:pt idx="6343">
                  <c:v>41001.083333333336</c:v>
                </c:pt>
                <c:pt idx="6344">
                  <c:v>41001.104166666664</c:v>
                </c:pt>
                <c:pt idx="6345">
                  <c:v>41001.125</c:v>
                </c:pt>
                <c:pt idx="6346">
                  <c:v>41001.145833333336</c:v>
                </c:pt>
                <c:pt idx="6347">
                  <c:v>41001.166666666664</c:v>
                </c:pt>
                <c:pt idx="6348">
                  <c:v>41001.1875</c:v>
                </c:pt>
                <c:pt idx="6349">
                  <c:v>41001.208333333336</c:v>
                </c:pt>
                <c:pt idx="6350">
                  <c:v>41001.229166666664</c:v>
                </c:pt>
                <c:pt idx="6351">
                  <c:v>41001.25</c:v>
                </c:pt>
                <c:pt idx="6352">
                  <c:v>41001.270833333336</c:v>
                </c:pt>
                <c:pt idx="6353">
                  <c:v>41001.291666666664</c:v>
                </c:pt>
                <c:pt idx="6354">
                  <c:v>41001.3125</c:v>
                </c:pt>
                <c:pt idx="6355">
                  <c:v>41001.333333333336</c:v>
                </c:pt>
                <c:pt idx="6356">
                  <c:v>41001.354166666664</c:v>
                </c:pt>
                <c:pt idx="6357">
                  <c:v>41001.375</c:v>
                </c:pt>
                <c:pt idx="6358">
                  <c:v>41001.395833333336</c:v>
                </c:pt>
                <c:pt idx="6359">
                  <c:v>41001.416666666664</c:v>
                </c:pt>
                <c:pt idx="6360">
                  <c:v>41001.4375</c:v>
                </c:pt>
                <c:pt idx="6361">
                  <c:v>41001.458333333336</c:v>
                </c:pt>
                <c:pt idx="6362">
                  <c:v>41001.479166666664</c:v>
                </c:pt>
                <c:pt idx="6363">
                  <c:v>41001.5</c:v>
                </c:pt>
                <c:pt idx="6364">
                  <c:v>41001.520833333336</c:v>
                </c:pt>
                <c:pt idx="6365">
                  <c:v>41001.541666666664</c:v>
                </c:pt>
                <c:pt idx="6366">
                  <c:v>41001.5625</c:v>
                </c:pt>
                <c:pt idx="6367">
                  <c:v>41001.583333333336</c:v>
                </c:pt>
                <c:pt idx="6368">
                  <c:v>41001.604166666664</c:v>
                </c:pt>
                <c:pt idx="6369">
                  <c:v>41001.625</c:v>
                </c:pt>
                <c:pt idx="6370">
                  <c:v>41001.645833333336</c:v>
                </c:pt>
                <c:pt idx="6371">
                  <c:v>41001.666666666664</c:v>
                </c:pt>
                <c:pt idx="6372">
                  <c:v>41001.6875</c:v>
                </c:pt>
                <c:pt idx="6373">
                  <c:v>41001.708333333336</c:v>
                </c:pt>
                <c:pt idx="6374">
                  <c:v>41001.729166666664</c:v>
                </c:pt>
                <c:pt idx="6375">
                  <c:v>41001.75</c:v>
                </c:pt>
                <c:pt idx="6376">
                  <c:v>41001.770833333336</c:v>
                </c:pt>
                <c:pt idx="6377">
                  <c:v>41001.791666666664</c:v>
                </c:pt>
                <c:pt idx="6378">
                  <c:v>41001.8125</c:v>
                </c:pt>
                <c:pt idx="6379">
                  <c:v>41001.833333333336</c:v>
                </c:pt>
                <c:pt idx="6380">
                  <c:v>41001.854166666664</c:v>
                </c:pt>
                <c:pt idx="6381">
                  <c:v>41001.875</c:v>
                </c:pt>
                <c:pt idx="6382">
                  <c:v>41001.895833333336</c:v>
                </c:pt>
                <c:pt idx="6383">
                  <c:v>41001.916666666664</c:v>
                </c:pt>
                <c:pt idx="6384">
                  <c:v>41001.9375</c:v>
                </c:pt>
                <c:pt idx="6385">
                  <c:v>41001.958333333336</c:v>
                </c:pt>
                <c:pt idx="6386">
                  <c:v>41001.979166666664</c:v>
                </c:pt>
                <c:pt idx="6387">
                  <c:v>41002</c:v>
                </c:pt>
                <c:pt idx="6388">
                  <c:v>41002.020833333336</c:v>
                </c:pt>
                <c:pt idx="6389">
                  <c:v>41002.041666666664</c:v>
                </c:pt>
                <c:pt idx="6390">
                  <c:v>41002.0625</c:v>
                </c:pt>
                <c:pt idx="6391">
                  <c:v>41002.083333333336</c:v>
                </c:pt>
                <c:pt idx="6392">
                  <c:v>41002.104166666664</c:v>
                </c:pt>
                <c:pt idx="6393">
                  <c:v>41002.125</c:v>
                </c:pt>
                <c:pt idx="6394">
                  <c:v>41002.145833333336</c:v>
                </c:pt>
                <c:pt idx="6395">
                  <c:v>41002.166666666664</c:v>
                </c:pt>
                <c:pt idx="6396">
                  <c:v>41002.1875</c:v>
                </c:pt>
                <c:pt idx="6397">
                  <c:v>41002.208333333336</c:v>
                </c:pt>
                <c:pt idx="6398">
                  <c:v>41002.229166666664</c:v>
                </c:pt>
                <c:pt idx="6399">
                  <c:v>41002.25</c:v>
                </c:pt>
                <c:pt idx="6400">
                  <c:v>41002.270833333336</c:v>
                </c:pt>
                <c:pt idx="6401">
                  <c:v>41002.291666666664</c:v>
                </c:pt>
                <c:pt idx="6402">
                  <c:v>41002.3125</c:v>
                </c:pt>
                <c:pt idx="6403">
                  <c:v>41002.333333333336</c:v>
                </c:pt>
                <c:pt idx="6404">
                  <c:v>41002.354166666664</c:v>
                </c:pt>
                <c:pt idx="6405">
                  <c:v>41002.375</c:v>
                </c:pt>
                <c:pt idx="6406">
                  <c:v>41002.395833333336</c:v>
                </c:pt>
                <c:pt idx="6407">
                  <c:v>41002.416666666664</c:v>
                </c:pt>
                <c:pt idx="6408">
                  <c:v>41002.4375</c:v>
                </c:pt>
                <c:pt idx="6409">
                  <c:v>41002.458333333336</c:v>
                </c:pt>
                <c:pt idx="6410">
                  <c:v>41002.479166666664</c:v>
                </c:pt>
                <c:pt idx="6411">
                  <c:v>41002.5</c:v>
                </c:pt>
                <c:pt idx="6412">
                  <c:v>41002.520833333336</c:v>
                </c:pt>
                <c:pt idx="6413">
                  <c:v>41002.541666666664</c:v>
                </c:pt>
                <c:pt idx="6414">
                  <c:v>41002.5625</c:v>
                </c:pt>
                <c:pt idx="6415">
                  <c:v>41002.583333333336</c:v>
                </c:pt>
                <c:pt idx="6416">
                  <c:v>41002.604166666664</c:v>
                </c:pt>
                <c:pt idx="6417">
                  <c:v>41002.625</c:v>
                </c:pt>
                <c:pt idx="6418">
                  <c:v>41002.645833333336</c:v>
                </c:pt>
                <c:pt idx="6419">
                  <c:v>41002.666666666664</c:v>
                </c:pt>
                <c:pt idx="6420">
                  <c:v>41002.6875</c:v>
                </c:pt>
                <c:pt idx="6421">
                  <c:v>41002.708333333336</c:v>
                </c:pt>
                <c:pt idx="6422">
                  <c:v>41002.729166666664</c:v>
                </c:pt>
                <c:pt idx="6423">
                  <c:v>41002.75</c:v>
                </c:pt>
                <c:pt idx="6424">
                  <c:v>41002.770833333336</c:v>
                </c:pt>
                <c:pt idx="6425">
                  <c:v>41002.791666666664</c:v>
                </c:pt>
                <c:pt idx="6426">
                  <c:v>41002.8125</c:v>
                </c:pt>
                <c:pt idx="6427">
                  <c:v>41002.833333333336</c:v>
                </c:pt>
                <c:pt idx="6428">
                  <c:v>41002.854166666664</c:v>
                </c:pt>
                <c:pt idx="6429">
                  <c:v>41002.875</c:v>
                </c:pt>
                <c:pt idx="6430">
                  <c:v>41002.895833333336</c:v>
                </c:pt>
                <c:pt idx="6431">
                  <c:v>41002.916666666664</c:v>
                </c:pt>
                <c:pt idx="6432">
                  <c:v>41002.9375</c:v>
                </c:pt>
                <c:pt idx="6433">
                  <c:v>41002.958333333336</c:v>
                </c:pt>
                <c:pt idx="6434">
                  <c:v>41002.979166666664</c:v>
                </c:pt>
                <c:pt idx="6435">
                  <c:v>41003</c:v>
                </c:pt>
                <c:pt idx="6436">
                  <c:v>41003.020833333336</c:v>
                </c:pt>
                <c:pt idx="6437">
                  <c:v>41003.041666666664</c:v>
                </c:pt>
                <c:pt idx="6438">
                  <c:v>41003.0625</c:v>
                </c:pt>
                <c:pt idx="6439">
                  <c:v>41003.083333333336</c:v>
                </c:pt>
                <c:pt idx="6440">
                  <c:v>41003.104166666664</c:v>
                </c:pt>
                <c:pt idx="6441">
                  <c:v>41003.125</c:v>
                </c:pt>
                <c:pt idx="6442">
                  <c:v>41003.145833333336</c:v>
                </c:pt>
                <c:pt idx="6443">
                  <c:v>41003.166666666664</c:v>
                </c:pt>
                <c:pt idx="6444">
                  <c:v>41003.1875</c:v>
                </c:pt>
                <c:pt idx="6445">
                  <c:v>41003.208333333336</c:v>
                </c:pt>
                <c:pt idx="6446">
                  <c:v>41003.229166666664</c:v>
                </c:pt>
                <c:pt idx="6447">
                  <c:v>41003.25</c:v>
                </c:pt>
                <c:pt idx="6448">
                  <c:v>41003.270833333336</c:v>
                </c:pt>
                <c:pt idx="6449">
                  <c:v>41003.291666666664</c:v>
                </c:pt>
                <c:pt idx="6450">
                  <c:v>41003.3125</c:v>
                </c:pt>
                <c:pt idx="6451">
                  <c:v>41003.333333333336</c:v>
                </c:pt>
                <c:pt idx="6452">
                  <c:v>41003.354166666664</c:v>
                </c:pt>
                <c:pt idx="6453">
                  <c:v>41003.375</c:v>
                </c:pt>
                <c:pt idx="6454">
                  <c:v>41003.395833333336</c:v>
                </c:pt>
                <c:pt idx="6455">
                  <c:v>41003.416666666664</c:v>
                </c:pt>
                <c:pt idx="6456">
                  <c:v>41003.4375</c:v>
                </c:pt>
                <c:pt idx="6457">
                  <c:v>41003.458333333336</c:v>
                </c:pt>
                <c:pt idx="6458">
                  <c:v>41003.479166666664</c:v>
                </c:pt>
                <c:pt idx="6459">
                  <c:v>41003.5</c:v>
                </c:pt>
                <c:pt idx="6460">
                  <c:v>41003.520833333336</c:v>
                </c:pt>
                <c:pt idx="6461">
                  <c:v>41003.541666666664</c:v>
                </c:pt>
                <c:pt idx="6462">
                  <c:v>41003.5625</c:v>
                </c:pt>
                <c:pt idx="6463">
                  <c:v>41003.583333333336</c:v>
                </c:pt>
                <c:pt idx="6464">
                  <c:v>41003.604166666664</c:v>
                </c:pt>
                <c:pt idx="6465">
                  <c:v>41003.625</c:v>
                </c:pt>
                <c:pt idx="6466">
                  <c:v>41003.645833333336</c:v>
                </c:pt>
                <c:pt idx="6467">
                  <c:v>41003.666666666664</c:v>
                </c:pt>
                <c:pt idx="6468">
                  <c:v>41003.6875</c:v>
                </c:pt>
                <c:pt idx="6469">
                  <c:v>41003.708333333336</c:v>
                </c:pt>
                <c:pt idx="6470">
                  <c:v>41003.729166666664</c:v>
                </c:pt>
                <c:pt idx="6471">
                  <c:v>41003.75</c:v>
                </c:pt>
                <c:pt idx="6472">
                  <c:v>41003.770833333336</c:v>
                </c:pt>
                <c:pt idx="6473">
                  <c:v>41003.791666666664</c:v>
                </c:pt>
                <c:pt idx="6474">
                  <c:v>41003.8125</c:v>
                </c:pt>
                <c:pt idx="6475">
                  <c:v>41003.833333333336</c:v>
                </c:pt>
                <c:pt idx="6476">
                  <c:v>41003.854166666664</c:v>
                </c:pt>
                <c:pt idx="6477">
                  <c:v>41003.875</c:v>
                </c:pt>
                <c:pt idx="6478">
                  <c:v>41003.895833333336</c:v>
                </c:pt>
                <c:pt idx="6479">
                  <c:v>41003.916666666664</c:v>
                </c:pt>
                <c:pt idx="6480">
                  <c:v>41003.9375</c:v>
                </c:pt>
                <c:pt idx="6481">
                  <c:v>41003.958333333336</c:v>
                </c:pt>
                <c:pt idx="6482">
                  <c:v>41003.979166666664</c:v>
                </c:pt>
                <c:pt idx="6483">
                  <c:v>41004</c:v>
                </c:pt>
                <c:pt idx="6484">
                  <c:v>41004.020833333336</c:v>
                </c:pt>
                <c:pt idx="6485">
                  <c:v>41004.041666666664</c:v>
                </c:pt>
                <c:pt idx="6486">
                  <c:v>41004.0625</c:v>
                </c:pt>
                <c:pt idx="6487">
                  <c:v>41004.083333333336</c:v>
                </c:pt>
                <c:pt idx="6488">
                  <c:v>41004.104166666664</c:v>
                </c:pt>
                <c:pt idx="6489">
                  <c:v>41004.125</c:v>
                </c:pt>
                <c:pt idx="6490">
                  <c:v>41004.145833333336</c:v>
                </c:pt>
                <c:pt idx="6491">
                  <c:v>41004.166666666664</c:v>
                </c:pt>
                <c:pt idx="6492">
                  <c:v>41004.1875</c:v>
                </c:pt>
                <c:pt idx="6493">
                  <c:v>41004.208333333336</c:v>
                </c:pt>
                <c:pt idx="6494">
                  <c:v>41004.229166666664</c:v>
                </c:pt>
                <c:pt idx="6495">
                  <c:v>41004.25</c:v>
                </c:pt>
                <c:pt idx="6496">
                  <c:v>41004.270833333336</c:v>
                </c:pt>
                <c:pt idx="6497">
                  <c:v>41004.291666666664</c:v>
                </c:pt>
                <c:pt idx="6498">
                  <c:v>41004.3125</c:v>
                </c:pt>
                <c:pt idx="6499">
                  <c:v>41004.333333333336</c:v>
                </c:pt>
                <c:pt idx="6500">
                  <c:v>41004.354166666664</c:v>
                </c:pt>
                <c:pt idx="6501">
                  <c:v>41004.375</c:v>
                </c:pt>
                <c:pt idx="6502">
                  <c:v>41004.395833333336</c:v>
                </c:pt>
                <c:pt idx="6503">
                  <c:v>41004.416666666664</c:v>
                </c:pt>
                <c:pt idx="6504">
                  <c:v>41004.4375</c:v>
                </c:pt>
                <c:pt idx="6505">
                  <c:v>41004.458333333336</c:v>
                </c:pt>
                <c:pt idx="6506">
                  <c:v>41004.479166666664</c:v>
                </c:pt>
                <c:pt idx="6507">
                  <c:v>41004.5</c:v>
                </c:pt>
                <c:pt idx="6508">
                  <c:v>41004.520833333336</c:v>
                </c:pt>
                <c:pt idx="6509">
                  <c:v>41004.541666666664</c:v>
                </c:pt>
                <c:pt idx="6510">
                  <c:v>41004.5625</c:v>
                </c:pt>
                <c:pt idx="6511">
                  <c:v>41004.583333333336</c:v>
                </c:pt>
                <c:pt idx="6512">
                  <c:v>41004.604166666664</c:v>
                </c:pt>
                <c:pt idx="6513">
                  <c:v>41004.625</c:v>
                </c:pt>
                <c:pt idx="6514">
                  <c:v>41004.645833333336</c:v>
                </c:pt>
                <c:pt idx="6515">
                  <c:v>41004.666666666664</c:v>
                </c:pt>
                <c:pt idx="6516">
                  <c:v>41004.6875</c:v>
                </c:pt>
                <c:pt idx="6517">
                  <c:v>41004.708333333336</c:v>
                </c:pt>
                <c:pt idx="6518">
                  <c:v>41004.729166666664</c:v>
                </c:pt>
                <c:pt idx="6519">
                  <c:v>41004.75</c:v>
                </c:pt>
                <c:pt idx="6520">
                  <c:v>41004.770833333336</c:v>
                </c:pt>
                <c:pt idx="6521">
                  <c:v>41004.791666666664</c:v>
                </c:pt>
                <c:pt idx="6522">
                  <c:v>41004.8125</c:v>
                </c:pt>
                <c:pt idx="6523">
                  <c:v>41004.833333333336</c:v>
                </c:pt>
                <c:pt idx="6524">
                  <c:v>41004.854166666664</c:v>
                </c:pt>
                <c:pt idx="6525">
                  <c:v>41004.875</c:v>
                </c:pt>
                <c:pt idx="6526">
                  <c:v>41004.895833333336</c:v>
                </c:pt>
                <c:pt idx="6527">
                  <c:v>41004.916666666664</c:v>
                </c:pt>
                <c:pt idx="6528">
                  <c:v>41004.9375</c:v>
                </c:pt>
                <c:pt idx="6529">
                  <c:v>41004.958333333336</c:v>
                </c:pt>
                <c:pt idx="6530">
                  <c:v>41004.979166666664</c:v>
                </c:pt>
                <c:pt idx="6531">
                  <c:v>41005</c:v>
                </c:pt>
                <c:pt idx="6532">
                  <c:v>41005.020833333336</c:v>
                </c:pt>
                <c:pt idx="6533">
                  <c:v>41005.041666666664</c:v>
                </c:pt>
                <c:pt idx="6534">
                  <c:v>41005.0625</c:v>
                </c:pt>
                <c:pt idx="6535">
                  <c:v>41005.083333333336</c:v>
                </c:pt>
                <c:pt idx="6536">
                  <c:v>41005.104166666664</c:v>
                </c:pt>
                <c:pt idx="6537">
                  <c:v>41005.125</c:v>
                </c:pt>
                <c:pt idx="6538">
                  <c:v>41005.145833333336</c:v>
                </c:pt>
                <c:pt idx="6539">
                  <c:v>41005.166666666664</c:v>
                </c:pt>
                <c:pt idx="6540">
                  <c:v>41005.1875</c:v>
                </c:pt>
                <c:pt idx="6541">
                  <c:v>41005.208333333336</c:v>
                </c:pt>
                <c:pt idx="6542">
                  <c:v>41005.229166666664</c:v>
                </c:pt>
                <c:pt idx="6543">
                  <c:v>41005.25</c:v>
                </c:pt>
                <c:pt idx="6544">
                  <c:v>41005.270833333336</c:v>
                </c:pt>
                <c:pt idx="6545">
                  <c:v>41005.291666666664</c:v>
                </c:pt>
                <c:pt idx="6546">
                  <c:v>41005.3125</c:v>
                </c:pt>
                <c:pt idx="6547">
                  <c:v>41005.333333333336</c:v>
                </c:pt>
                <c:pt idx="6548">
                  <c:v>41005.354166666664</c:v>
                </c:pt>
                <c:pt idx="6549">
                  <c:v>41005.375</c:v>
                </c:pt>
                <c:pt idx="6550">
                  <c:v>41005.395833333336</c:v>
                </c:pt>
                <c:pt idx="6551">
                  <c:v>41005.416666666664</c:v>
                </c:pt>
                <c:pt idx="6552">
                  <c:v>41005.4375</c:v>
                </c:pt>
                <c:pt idx="6553">
                  <c:v>41005.458333333336</c:v>
                </c:pt>
                <c:pt idx="6554">
                  <c:v>41005.479166666664</c:v>
                </c:pt>
                <c:pt idx="6555">
                  <c:v>41005.5</c:v>
                </c:pt>
                <c:pt idx="6556">
                  <c:v>41005.520833333336</c:v>
                </c:pt>
                <c:pt idx="6557">
                  <c:v>41005.541666666664</c:v>
                </c:pt>
                <c:pt idx="6558">
                  <c:v>41005.5625</c:v>
                </c:pt>
                <c:pt idx="6559">
                  <c:v>41005.583333333336</c:v>
                </c:pt>
                <c:pt idx="6560">
                  <c:v>41005.604166666664</c:v>
                </c:pt>
                <c:pt idx="6561">
                  <c:v>41005.625</c:v>
                </c:pt>
                <c:pt idx="6562">
                  <c:v>41005.645833333336</c:v>
                </c:pt>
                <c:pt idx="6563">
                  <c:v>41005.666666666664</c:v>
                </c:pt>
                <c:pt idx="6564">
                  <c:v>41005.6875</c:v>
                </c:pt>
                <c:pt idx="6565">
                  <c:v>41005.708333333336</c:v>
                </c:pt>
                <c:pt idx="6566">
                  <c:v>41005.729166666664</c:v>
                </c:pt>
                <c:pt idx="6567">
                  <c:v>41005.75</c:v>
                </c:pt>
                <c:pt idx="6568">
                  <c:v>41005.770833333336</c:v>
                </c:pt>
                <c:pt idx="6569">
                  <c:v>41005.791666666664</c:v>
                </c:pt>
                <c:pt idx="6570">
                  <c:v>41005.8125</c:v>
                </c:pt>
                <c:pt idx="6571">
                  <c:v>41005.833333333336</c:v>
                </c:pt>
                <c:pt idx="6572">
                  <c:v>41005.854166666664</c:v>
                </c:pt>
                <c:pt idx="6573">
                  <c:v>41005.875</c:v>
                </c:pt>
                <c:pt idx="6574">
                  <c:v>41005.895833333336</c:v>
                </c:pt>
                <c:pt idx="6575">
                  <c:v>41005.916666666664</c:v>
                </c:pt>
                <c:pt idx="6576">
                  <c:v>41005.9375</c:v>
                </c:pt>
                <c:pt idx="6577">
                  <c:v>41005.958333333336</c:v>
                </c:pt>
                <c:pt idx="6578">
                  <c:v>41005.979166666664</c:v>
                </c:pt>
                <c:pt idx="6579">
                  <c:v>41006</c:v>
                </c:pt>
                <c:pt idx="6580">
                  <c:v>41006.020833333336</c:v>
                </c:pt>
                <c:pt idx="6581">
                  <c:v>41006.041666666664</c:v>
                </c:pt>
                <c:pt idx="6582">
                  <c:v>41006.0625</c:v>
                </c:pt>
                <c:pt idx="6583">
                  <c:v>41006.083333333336</c:v>
                </c:pt>
                <c:pt idx="6584">
                  <c:v>41006.104166666664</c:v>
                </c:pt>
                <c:pt idx="6585">
                  <c:v>41006.125</c:v>
                </c:pt>
                <c:pt idx="6586">
                  <c:v>41006.145833333336</c:v>
                </c:pt>
                <c:pt idx="6587">
                  <c:v>41006.166666666664</c:v>
                </c:pt>
                <c:pt idx="6588">
                  <c:v>41006.1875</c:v>
                </c:pt>
                <c:pt idx="6589">
                  <c:v>41006.208333333336</c:v>
                </c:pt>
                <c:pt idx="6590">
                  <c:v>41006.229166666664</c:v>
                </c:pt>
                <c:pt idx="6591">
                  <c:v>41006.25</c:v>
                </c:pt>
                <c:pt idx="6592">
                  <c:v>41006.270833333336</c:v>
                </c:pt>
                <c:pt idx="6593">
                  <c:v>41006.291666666664</c:v>
                </c:pt>
                <c:pt idx="6594">
                  <c:v>41006.3125</c:v>
                </c:pt>
                <c:pt idx="6595">
                  <c:v>41006.333333333336</c:v>
                </c:pt>
                <c:pt idx="6596">
                  <c:v>41006.354166666664</c:v>
                </c:pt>
                <c:pt idx="6597">
                  <c:v>41006.375</c:v>
                </c:pt>
                <c:pt idx="6598">
                  <c:v>41006.395833333336</c:v>
                </c:pt>
                <c:pt idx="6599">
                  <c:v>41006.416666666664</c:v>
                </c:pt>
                <c:pt idx="6600">
                  <c:v>41006.4375</c:v>
                </c:pt>
                <c:pt idx="6601">
                  <c:v>41006.458333333336</c:v>
                </c:pt>
                <c:pt idx="6602">
                  <c:v>41006.479166666664</c:v>
                </c:pt>
                <c:pt idx="6603">
                  <c:v>41006.5</c:v>
                </c:pt>
                <c:pt idx="6604">
                  <c:v>41006.520833333336</c:v>
                </c:pt>
                <c:pt idx="6605">
                  <c:v>41006.541666666664</c:v>
                </c:pt>
                <c:pt idx="6606">
                  <c:v>41006.5625</c:v>
                </c:pt>
                <c:pt idx="6607">
                  <c:v>41006.583333333336</c:v>
                </c:pt>
                <c:pt idx="6608">
                  <c:v>41006.604166666664</c:v>
                </c:pt>
                <c:pt idx="6609">
                  <c:v>41006.625</c:v>
                </c:pt>
                <c:pt idx="6610">
                  <c:v>41006.645833333336</c:v>
                </c:pt>
                <c:pt idx="6611">
                  <c:v>41006.666666666664</c:v>
                </c:pt>
                <c:pt idx="6612">
                  <c:v>41006.6875</c:v>
                </c:pt>
                <c:pt idx="6613">
                  <c:v>41006.708333333336</c:v>
                </c:pt>
                <c:pt idx="6614">
                  <c:v>41006.729166666664</c:v>
                </c:pt>
                <c:pt idx="6615">
                  <c:v>41006.75</c:v>
                </c:pt>
                <c:pt idx="6616">
                  <c:v>41006.770833333336</c:v>
                </c:pt>
                <c:pt idx="6617">
                  <c:v>41006.791666666664</c:v>
                </c:pt>
                <c:pt idx="6618">
                  <c:v>41006.8125</c:v>
                </c:pt>
                <c:pt idx="6619">
                  <c:v>41006.833333333336</c:v>
                </c:pt>
                <c:pt idx="6620">
                  <c:v>41006.854166666664</c:v>
                </c:pt>
                <c:pt idx="6621">
                  <c:v>41006.875</c:v>
                </c:pt>
                <c:pt idx="6622">
                  <c:v>41006.895833333336</c:v>
                </c:pt>
                <c:pt idx="6623">
                  <c:v>41006.916666666664</c:v>
                </c:pt>
                <c:pt idx="6624">
                  <c:v>41006.9375</c:v>
                </c:pt>
                <c:pt idx="6625">
                  <c:v>41006.958333333336</c:v>
                </c:pt>
                <c:pt idx="6626">
                  <c:v>41006.979166666664</c:v>
                </c:pt>
                <c:pt idx="6627">
                  <c:v>41007</c:v>
                </c:pt>
                <c:pt idx="6628">
                  <c:v>41007.020833333336</c:v>
                </c:pt>
                <c:pt idx="6629">
                  <c:v>41007.041666666664</c:v>
                </c:pt>
                <c:pt idx="6630">
                  <c:v>41007.0625</c:v>
                </c:pt>
                <c:pt idx="6631">
                  <c:v>41007.083333333336</c:v>
                </c:pt>
                <c:pt idx="6632">
                  <c:v>41007.104166666664</c:v>
                </c:pt>
                <c:pt idx="6633">
                  <c:v>41007.125</c:v>
                </c:pt>
                <c:pt idx="6634">
                  <c:v>41007.145833333336</c:v>
                </c:pt>
                <c:pt idx="6635">
                  <c:v>41007.166666666664</c:v>
                </c:pt>
                <c:pt idx="6636">
                  <c:v>41007.1875</c:v>
                </c:pt>
                <c:pt idx="6637">
                  <c:v>41007.208333333336</c:v>
                </c:pt>
                <c:pt idx="6638">
                  <c:v>41007.229166666664</c:v>
                </c:pt>
                <c:pt idx="6639">
                  <c:v>41007.25</c:v>
                </c:pt>
                <c:pt idx="6640">
                  <c:v>41007.270833333336</c:v>
                </c:pt>
                <c:pt idx="6641">
                  <c:v>41007.291666666664</c:v>
                </c:pt>
                <c:pt idx="6642">
                  <c:v>41007.3125</c:v>
                </c:pt>
                <c:pt idx="6643">
                  <c:v>41007.333333333336</c:v>
                </c:pt>
                <c:pt idx="6644">
                  <c:v>41007.354166666664</c:v>
                </c:pt>
                <c:pt idx="6645">
                  <c:v>41007.375</c:v>
                </c:pt>
                <c:pt idx="6646">
                  <c:v>41007.395833333336</c:v>
                </c:pt>
                <c:pt idx="6647">
                  <c:v>41007.416666666664</c:v>
                </c:pt>
                <c:pt idx="6648">
                  <c:v>41007.4375</c:v>
                </c:pt>
                <c:pt idx="6649">
                  <c:v>41007.458333333336</c:v>
                </c:pt>
                <c:pt idx="6650">
                  <c:v>41007.479166666664</c:v>
                </c:pt>
                <c:pt idx="6651">
                  <c:v>41007.5</c:v>
                </c:pt>
                <c:pt idx="6652">
                  <c:v>41007.520833333336</c:v>
                </c:pt>
                <c:pt idx="6653">
                  <c:v>41007.541666666664</c:v>
                </c:pt>
                <c:pt idx="6654">
                  <c:v>41007.5625</c:v>
                </c:pt>
                <c:pt idx="6655">
                  <c:v>41007.583333333336</c:v>
                </c:pt>
                <c:pt idx="6656">
                  <c:v>41007.604166666664</c:v>
                </c:pt>
                <c:pt idx="6657">
                  <c:v>41007.625</c:v>
                </c:pt>
                <c:pt idx="6658">
                  <c:v>41007.645833333336</c:v>
                </c:pt>
                <c:pt idx="6659">
                  <c:v>41007.666666666664</c:v>
                </c:pt>
                <c:pt idx="6660">
                  <c:v>41007.6875</c:v>
                </c:pt>
                <c:pt idx="6661">
                  <c:v>41007.708333333336</c:v>
                </c:pt>
                <c:pt idx="6662">
                  <c:v>41007.729166666664</c:v>
                </c:pt>
                <c:pt idx="6663">
                  <c:v>41007.75</c:v>
                </c:pt>
                <c:pt idx="6664">
                  <c:v>41007.770833333336</c:v>
                </c:pt>
                <c:pt idx="6665">
                  <c:v>41007.791666666664</c:v>
                </c:pt>
                <c:pt idx="6666">
                  <c:v>41007.8125</c:v>
                </c:pt>
                <c:pt idx="6667">
                  <c:v>41007.833333333336</c:v>
                </c:pt>
                <c:pt idx="6668">
                  <c:v>41007.854166666664</c:v>
                </c:pt>
                <c:pt idx="6669">
                  <c:v>41007.875</c:v>
                </c:pt>
                <c:pt idx="6670">
                  <c:v>41007.895833333336</c:v>
                </c:pt>
                <c:pt idx="6671">
                  <c:v>41007.916666666664</c:v>
                </c:pt>
                <c:pt idx="6672">
                  <c:v>41007.9375</c:v>
                </c:pt>
                <c:pt idx="6673">
                  <c:v>41007.958333333336</c:v>
                </c:pt>
                <c:pt idx="6674">
                  <c:v>41007.979166666664</c:v>
                </c:pt>
                <c:pt idx="6675">
                  <c:v>41008</c:v>
                </c:pt>
                <c:pt idx="6676">
                  <c:v>41008.020833333336</c:v>
                </c:pt>
                <c:pt idx="6677">
                  <c:v>41008.041666666664</c:v>
                </c:pt>
                <c:pt idx="6678">
                  <c:v>41008.0625</c:v>
                </c:pt>
                <c:pt idx="6679">
                  <c:v>41008.083333333336</c:v>
                </c:pt>
                <c:pt idx="6680">
                  <c:v>41008.104166666664</c:v>
                </c:pt>
                <c:pt idx="6681">
                  <c:v>41008.125</c:v>
                </c:pt>
                <c:pt idx="6682">
                  <c:v>41008.145833333336</c:v>
                </c:pt>
                <c:pt idx="6683">
                  <c:v>41008.166666666664</c:v>
                </c:pt>
                <c:pt idx="6684">
                  <c:v>41008.1875</c:v>
                </c:pt>
                <c:pt idx="6685">
                  <c:v>41008.208333333336</c:v>
                </c:pt>
                <c:pt idx="6686">
                  <c:v>41008.229166666664</c:v>
                </c:pt>
                <c:pt idx="6687">
                  <c:v>41008.25</c:v>
                </c:pt>
                <c:pt idx="6688">
                  <c:v>41008.270833333336</c:v>
                </c:pt>
                <c:pt idx="6689">
                  <c:v>41008.291666666664</c:v>
                </c:pt>
                <c:pt idx="6690">
                  <c:v>41008.3125</c:v>
                </c:pt>
                <c:pt idx="6691">
                  <c:v>41008.333333333336</c:v>
                </c:pt>
                <c:pt idx="6692">
                  <c:v>41008.354166666664</c:v>
                </c:pt>
                <c:pt idx="6693">
                  <c:v>41008.375</c:v>
                </c:pt>
                <c:pt idx="6694">
                  <c:v>41008.395833333336</c:v>
                </c:pt>
                <c:pt idx="6695">
                  <c:v>41008.416666666664</c:v>
                </c:pt>
                <c:pt idx="6696">
                  <c:v>41008.4375</c:v>
                </c:pt>
                <c:pt idx="6697">
                  <c:v>41008.458333333336</c:v>
                </c:pt>
                <c:pt idx="6698">
                  <c:v>41008.479166666664</c:v>
                </c:pt>
                <c:pt idx="6699">
                  <c:v>41008.5</c:v>
                </c:pt>
                <c:pt idx="6700">
                  <c:v>41008.520833333336</c:v>
                </c:pt>
                <c:pt idx="6701">
                  <c:v>41008.541666666664</c:v>
                </c:pt>
                <c:pt idx="6702">
                  <c:v>41008.5625</c:v>
                </c:pt>
                <c:pt idx="6703">
                  <c:v>41008.583333333336</c:v>
                </c:pt>
                <c:pt idx="6704">
                  <c:v>41008.604166666664</c:v>
                </c:pt>
                <c:pt idx="6705">
                  <c:v>41008.625</c:v>
                </c:pt>
                <c:pt idx="6706">
                  <c:v>41008.645833333336</c:v>
                </c:pt>
                <c:pt idx="6707">
                  <c:v>41008.666666666664</c:v>
                </c:pt>
                <c:pt idx="6708">
                  <c:v>41008.6875</c:v>
                </c:pt>
                <c:pt idx="6709">
                  <c:v>41008.708333333336</c:v>
                </c:pt>
                <c:pt idx="6710">
                  <c:v>41008.729166666664</c:v>
                </c:pt>
                <c:pt idx="6711">
                  <c:v>41008.75</c:v>
                </c:pt>
                <c:pt idx="6712">
                  <c:v>41008.770833333336</c:v>
                </c:pt>
                <c:pt idx="6713">
                  <c:v>41008.791666666664</c:v>
                </c:pt>
                <c:pt idx="6714">
                  <c:v>41008.8125</c:v>
                </c:pt>
                <c:pt idx="6715">
                  <c:v>41008.833333333336</c:v>
                </c:pt>
                <c:pt idx="6716">
                  <c:v>41008.854166666664</c:v>
                </c:pt>
                <c:pt idx="6717">
                  <c:v>41008.875</c:v>
                </c:pt>
                <c:pt idx="6718">
                  <c:v>41008.895833333336</c:v>
                </c:pt>
                <c:pt idx="6719">
                  <c:v>41008.916666666664</c:v>
                </c:pt>
                <c:pt idx="6720">
                  <c:v>41008.9375</c:v>
                </c:pt>
                <c:pt idx="6721">
                  <c:v>41008.958333333336</c:v>
                </c:pt>
                <c:pt idx="6722">
                  <c:v>41008.979166666664</c:v>
                </c:pt>
                <c:pt idx="6723">
                  <c:v>41009</c:v>
                </c:pt>
                <c:pt idx="6724">
                  <c:v>41009.020833333336</c:v>
                </c:pt>
                <c:pt idx="6725">
                  <c:v>41009.041666666664</c:v>
                </c:pt>
                <c:pt idx="6726">
                  <c:v>41009.0625</c:v>
                </c:pt>
                <c:pt idx="6727">
                  <c:v>41009.083333333336</c:v>
                </c:pt>
                <c:pt idx="6728">
                  <c:v>41009.104166666664</c:v>
                </c:pt>
                <c:pt idx="6729">
                  <c:v>41009.125</c:v>
                </c:pt>
                <c:pt idx="6730">
                  <c:v>41009.145833333336</c:v>
                </c:pt>
                <c:pt idx="6731">
                  <c:v>41009.166666666664</c:v>
                </c:pt>
                <c:pt idx="6732">
                  <c:v>41009.1875</c:v>
                </c:pt>
                <c:pt idx="6733">
                  <c:v>41009.208333333336</c:v>
                </c:pt>
                <c:pt idx="6734">
                  <c:v>41009.229166666664</c:v>
                </c:pt>
                <c:pt idx="6735">
                  <c:v>41009.25</c:v>
                </c:pt>
                <c:pt idx="6736">
                  <c:v>41009.270833333336</c:v>
                </c:pt>
                <c:pt idx="6737">
                  <c:v>41009.291666666664</c:v>
                </c:pt>
                <c:pt idx="6738">
                  <c:v>41009.3125</c:v>
                </c:pt>
                <c:pt idx="6739">
                  <c:v>41009.333333333336</c:v>
                </c:pt>
                <c:pt idx="6740">
                  <c:v>41009.354166666664</c:v>
                </c:pt>
                <c:pt idx="6741">
                  <c:v>41009.375</c:v>
                </c:pt>
                <c:pt idx="6742">
                  <c:v>41009.395833333336</c:v>
                </c:pt>
                <c:pt idx="6743">
                  <c:v>41009.416666666664</c:v>
                </c:pt>
                <c:pt idx="6744">
                  <c:v>41009.4375</c:v>
                </c:pt>
                <c:pt idx="6745">
                  <c:v>41009.458333333336</c:v>
                </c:pt>
                <c:pt idx="6746">
                  <c:v>41009.479166666664</c:v>
                </c:pt>
                <c:pt idx="6747">
                  <c:v>41009.5</c:v>
                </c:pt>
                <c:pt idx="6748">
                  <c:v>41009.520833333336</c:v>
                </c:pt>
                <c:pt idx="6749">
                  <c:v>41009.541666666664</c:v>
                </c:pt>
                <c:pt idx="6750">
                  <c:v>41009.5625</c:v>
                </c:pt>
                <c:pt idx="6751">
                  <c:v>41009.583333333336</c:v>
                </c:pt>
                <c:pt idx="6752">
                  <c:v>41009.604166666664</c:v>
                </c:pt>
                <c:pt idx="6753">
                  <c:v>41009.625</c:v>
                </c:pt>
                <c:pt idx="6754">
                  <c:v>41009.645833333336</c:v>
                </c:pt>
                <c:pt idx="6755">
                  <c:v>41009.666666666664</c:v>
                </c:pt>
                <c:pt idx="6756">
                  <c:v>41009.6875</c:v>
                </c:pt>
                <c:pt idx="6757">
                  <c:v>41009.708333333336</c:v>
                </c:pt>
                <c:pt idx="6758">
                  <c:v>41009.729166666664</c:v>
                </c:pt>
                <c:pt idx="6759">
                  <c:v>41009.75</c:v>
                </c:pt>
                <c:pt idx="6760">
                  <c:v>41009.770833333336</c:v>
                </c:pt>
                <c:pt idx="6761">
                  <c:v>41009.791666666664</c:v>
                </c:pt>
                <c:pt idx="6762">
                  <c:v>41009.8125</c:v>
                </c:pt>
                <c:pt idx="6763">
                  <c:v>41009.833333333336</c:v>
                </c:pt>
                <c:pt idx="6764">
                  <c:v>41009.854166666664</c:v>
                </c:pt>
                <c:pt idx="6765">
                  <c:v>41009.875</c:v>
                </c:pt>
                <c:pt idx="6766">
                  <c:v>41009.895833333336</c:v>
                </c:pt>
                <c:pt idx="6767">
                  <c:v>41009.916666666664</c:v>
                </c:pt>
                <c:pt idx="6768">
                  <c:v>41009.9375</c:v>
                </c:pt>
                <c:pt idx="6769">
                  <c:v>41009.958333333336</c:v>
                </c:pt>
                <c:pt idx="6770">
                  <c:v>41009.979166666664</c:v>
                </c:pt>
                <c:pt idx="6771">
                  <c:v>41010</c:v>
                </c:pt>
                <c:pt idx="6772">
                  <c:v>41010.020833333336</c:v>
                </c:pt>
                <c:pt idx="6773">
                  <c:v>41010.041666666664</c:v>
                </c:pt>
                <c:pt idx="6774">
                  <c:v>41010.0625</c:v>
                </c:pt>
                <c:pt idx="6775">
                  <c:v>41010.083333333336</c:v>
                </c:pt>
                <c:pt idx="6776">
                  <c:v>41010.104166666664</c:v>
                </c:pt>
                <c:pt idx="6777">
                  <c:v>41010.125</c:v>
                </c:pt>
                <c:pt idx="6778">
                  <c:v>41010.145833333336</c:v>
                </c:pt>
                <c:pt idx="6779">
                  <c:v>41010.166666666664</c:v>
                </c:pt>
                <c:pt idx="6780">
                  <c:v>41010.1875</c:v>
                </c:pt>
                <c:pt idx="6781">
                  <c:v>41010.208333333336</c:v>
                </c:pt>
                <c:pt idx="6782">
                  <c:v>41010.229166666664</c:v>
                </c:pt>
                <c:pt idx="6783">
                  <c:v>41010.25</c:v>
                </c:pt>
                <c:pt idx="6784">
                  <c:v>41010.270833333336</c:v>
                </c:pt>
                <c:pt idx="6785">
                  <c:v>41010.291666666664</c:v>
                </c:pt>
                <c:pt idx="6786">
                  <c:v>41010.3125</c:v>
                </c:pt>
                <c:pt idx="6787">
                  <c:v>41010.333333333336</c:v>
                </c:pt>
                <c:pt idx="6788">
                  <c:v>41010.354166666664</c:v>
                </c:pt>
                <c:pt idx="6789">
                  <c:v>41010.375</c:v>
                </c:pt>
                <c:pt idx="6790">
                  <c:v>41010.395833333336</c:v>
                </c:pt>
                <c:pt idx="6791">
                  <c:v>41010.416666666664</c:v>
                </c:pt>
                <c:pt idx="6792">
                  <c:v>41010.4375</c:v>
                </c:pt>
                <c:pt idx="6793">
                  <c:v>41010.458333333336</c:v>
                </c:pt>
                <c:pt idx="6794">
                  <c:v>41010.479166666664</c:v>
                </c:pt>
                <c:pt idx="6795">
                  <c:v>41010.5</c:v>
                </c:pt>
                <c:pt idx="6796">
                  <c:v>41010.520833333336</c:v>
                </c:pt>
                <c:pt idx="6797">
                  <c:v>41010.541666666664</c:v>
                </c:pt>
                <c:pt idx="6798">
                  <c:v>41010.5625</c:v>
                </c:pt>
                <c:pt idx="6799">
                  <c:v>41010.583333333336</c:v>
                </c:pt>
                <c:pt idx="6800">
                  <c:v>41010.604166666664</c:v>
                </c:pt>
                <c:pt idx="6801">
                  <c:v>41010.625</c:v>
                </c:pt>
                <c:pt idx="6802">
                  <c:v>41010.645833333336</c:v>
                </c:pt>
                <c:pt idx="6803">
                  <c:v>41010.666666666664</c:v>
                </c:pt>
                <c:pt idx="6804">
                  <c:v>41010.6875</c:v>
                </c:pt>
                <c:pt idx="6805">
                  <c:v>41010.708333333336</c:v>
                </c:pt>
                <c:pt idx="6806">
                  <c:v>41010.729166666664</c:v>
                </c:pt>
                <c:pt idx="6807">
                  <c:v>41010.75</c:v>
                </c:pt>
                <c:pt idx="6808">
                  <c:v>41010.770833333336</c:v>
                </c:pt>
                <c:pt idx="6809">
                  <c:v>41010.791666666664</c:v>
                </c:pt>
                <c:pt idx="6810">
                  <c:v>41010.8125</c:v>
                </c:pt>
                <c:pt idx="6811">
                  <c:v>41010.833333333336</c:v>
                </c:pt>
                <c:pt idx="6812">
                  <c:v>41010.854166666664</c:v>
                </c:pt>
                <c:pt idx="6813">
                  <c:v>41010.875</c:v>
                </c:pt>
                <c:pt idx="6814">
                  <c:v>41010.895833333336</c:v>
                </c:pt>
                <c:pt idx="6815">
                  <c:v>41010.916666666664</c:v>
                </c:pt>
                <c:pt idx="6816">
                  <c:v>41010.9375</c:v>
                </c:pt>
                <c:pt idx="6817">
                  <c:v>41010.958333333336</c:v>
                </c:pt>
                <c:pt idx="6818">
                  <c:v>41010.979166666664</c:v>
                </c:pt>
                <c:pt idx="6819">
                  <c:v>41011</c:v>
                </c:pt>
                <c:pt idx="6820">
                  <c:v>41011.020833333336</c:v>
                </c:pt>
                <c:pt idx="6821">
                  <c:v>41011.041666666664</c:v>
                </c:pt>
                <c:pt idx="6822">
                  <c:v>41011.0625</c:v>
                </c:pt>
                <c:pt idx="6823">
                  <c:v>41011.083333333336</c:v>
                </c:pt>
                <c:pt idx="6824">
                  <c:v>41011.104166666664</c:v>
                </c:pt>
                <c:pt idx="6825">
                  <c:v>41011.125</c:v>
                </c:pt>
                <c:pt idx="6826">
                  <c:v>41011.145833333336</c:v>
                </c:pt>
                <c:pt idx="6827">
                  <c:v>41011.166666666664</c:v>
                </c:pt>
                <c:pt idx="6828">
                  <c:v>41011.1875</c:v>
                </c:pt>
                <c:pt idx="6829">
                  <c:v>41011.208333333336</c:v>
                </c:pt>
                <c:pt idx="6830">
                  <c:v>41011.229166666664</c:v>
                </c:pt>
                <c:pt idx="6831">
                  <c:v>41011.25</c:v>
                </c:pt>
                <c:pt idx="6832">
                  <c:v>41011.270833333336</c:v>
                </c:pt>
                <c:pt idx="6833">
                  <c:v>41011.291666666664</c:v>
                </c:pt>
                <c:pt idx="6834">
                  <c:v>41011.3125</c:v>
                </c:pt>
                <c:pt idx="6835">
                  <c:v>41011.333333333336</c:v>
                </c:pt>
                <c:pt idx="6836">
                  <c:v>41011.354166666664</c:v>
                </c:pt>
                <c:pt idx="6837">
                  <c:v>41011.375</c:v>
                </c:pt>
                <c:pt idx="6838">
                  <c:v>41011.395833333336</c:v>
                </c:pt>
                <c:pt idx="6839">
                  <c:v>41011.416666666664</c:v>
                </c:pt>
                <c:pt idx="6840">
                  <c:v>41011.4375</c:v>
                </c:pt>
                <c:pt idx="6841">
                  <c:v>41011.458333333336</c:v>
                </c:pt>
                <c:pt idx="6842">
                  <c:v>41011.479166666664</c:v>
                </c:pt>
                <c:pt idx="6843">
                  <c:v>41011.5</c:v>
                </c:pt>
                <c:pt idx="6844">
                  <c:v>41011.520833333336</c:v>
                </c:pt>
                <c:pt idx="6845">
                  <c:v>41011.541666666664</c:v>
                </c:pt>
                <c:pt idx="6846">
                  <c:v>41011.5625</c:v>
                </c:pt>
                <c:pt idx="6847">
                  <c:v>41011.583333333336</c:v>
                </c:pt>
                <c:pt idx="6848">
                  <c:v>41011.604166666664</c:v>
                </c:pt>
                <c:pt idx="6849">
                  <c:v>41011.625</c:v>
                </c:pt>
                <c:pt idx="6850">
                  <c:v>41011.645833333336</c:v>
                </c:pt>
                <c:pt idx="6851">
                  <c:v>41011.666666666664</c:v>
                </c:pt>
                <c:pt idx="6852">
                  <c:v>41011.6875</c:v>
                </c:pt>
                <c:pt idx="6853">
                  <c:v>41011.708333333336</c:v>
                </c:pt>
                <c:pt idx="6854">
                  <c:v>41011.729166666664</c:v>
                </c:pt>
                <c:pt idx="6855">
                  <c:v>41011.75</c:v>
                </c:pt>
                <c:pt idx="6856">
                  <c:v>41011.770833333336</c:v>
                </c:pt>
                <c:pt idx="6857">
                  <c:v>41011.791666666664</c:v>
                </c:pt>
                <c:pt idx="6858">
                  <c:v>41011.8125</c:v>
                </c:pt>
                <c:pt idx="6859">
                  <c:v>41011.833333333336</c:v>
                </c:pt>
                <c:pt idx="6860">
                  <c:v>41011.854166666664</c:v>
                </c:pt>
                <c:pt idx="6861">
                  <c:v>41011.875</c:v>
                </c:pt>
                <c:pt idx="6862">
                  <c:v>41011.895833333336</c:v>
                </c:pt>
                <c:pt idx="6863">
                  <c:v>41011.916666666664</c:v>
                </c:pt>
                <c:pt idx="6864">
                  <c:v>41011.9375</c:v>
                </c:pt>
                <c:pt idx="6865">
                  <c:v>41011.958333333336</c:v>
                </c:pt>
                <c:pt idx="6866">
                  <c:v>41011.979166666664</c:v>
                </c:pt>
                <c:pt idx="6867">
                  <c:v>41012</c:v>
                </c:pt>
                <c:pt idx="6868">
                  <c:v>41012.020833333336</c:v>
                </c:pt>
                <c:pt idx="6869">
                  <c:v>41012.041666666664</c:v>
                </c:pt>
                <c:pt idx="6870">
                  <c:v>41012.0625</c:v>
                </c:pt>
                <c:pt idx="6871">
                  <c:v>41012.083333333336</c:v>
                </c:pt>
                <c:pt idx="6872">
                  <c:v>41012.104166666664</c:v>
                </c:pt>
                <c:pt idx="6873">
                  <c:v>41012.125</c:v>
                </c:pt>
                <c:pt idx="6874">
                  <c:v>41012.145833333336</c:v>
                </c:pt>
                <c:pt idx="6875">
                  <c:v>41012.166666666664</c:v>
                </c:pt>
                <c:pt idx="6876">
                  <c:v>41012.1875</c:v>
                </c:pt>
                <c:pt idx="6877">
                  <c:v>41012.208333333336</c:v>
                </c:pt>
                <c:pt idx="6878">
                  <c:v>41012.229166666664</c:v>
                </c:pt>
                <c:pt idx="6879">
                  <c:v>41012.25</c:v>
                </c:pt>
                <c:pt idx="6880">
                  <c:v>41012.270833333336</c:v>
                </c:pt>
                <c:pt idx="6881">
                  <c:v>41012.291666666664</c:v>
                </c:pt>
                <c:pt idx="6882">
                  <c:v>41012.3125</c:v>
                </c:pt>
                <c:pt idx="6883">
                  <c:v>41012.333333333336</c:v>
                </c:pt>
                <c:pt idx="6884">
                  <c:v>41012.354166666664</c:v>
                </c:pt>
                <c:pt idx="6885">
                  <c:v>41012.375</c:v>
                </c:pt>
                <c:pt idx="6886">
                  <c:v>41012.395833333336</c:v>
                </c:pt>
                <c:pt idx="6887">
                  <c:v>41012.416666666664</c:v>
                </c:pt>
                <c:pt idx="6888">
                  <c:v>41012.4375</c:v>
                </c:pt>
                <c:pt idx="6889">
                  <c:v>41012.458333333336</c:v>
                </c:pt>
                <c:pt idx="6890">
                  <c:v>41012.479166666664</c:v>
                </c:pt>
                <c:pt idx="6891">
                  <c:v>41012.5</c:v>
                </c:pt>
                <c:pt idx="6892">
                  <c:v>41012.520833333336</c:v>
                </c:pt>
                <c:pt idx="6893">
                  <c:v>41012.541666666664</c:v>
                </c:pt>
                <c:pt idx="6894">
                  <c:v>41012.5625</c:v>
                </c:pt>
                <c:pt idx="6895">
                  <c:v>41012.583333333336</c:v>
                </c:pt>
                <c:pt idx="6896">
                  <c:v>41012.604166666664</c:v>
                </c:pt>
                <c:pt idx="6897">
                  <c:v>41012.625</c:v>
                </c:pt>
                <c:pt idx="6898">
                  <c:v>41012.645833333336</c:v>
                </c:pt>
                <c:pt idx="6899">
                  <c:v>41012.666666666664</c:v>
                </c:pt>
                <c:pt idx="6900">
                  <c:v>41012.6875</c:v>
                </c:pt>
                <c:pt idx="6901">
                  <c:v>41012.708333333336</c:v>
                </c:pt>
                <c:pt idx="6902">
                  <c:v>41012.729166666664</c:v>
                </c:pt>
                <c:pt idx="6903">
                  <c:v>41012.75</c:v>
                </c:pt>
                <c:pt idx="6904">
                  <c:v>41012.770833333336</c:v>
                </c:pt>
                <c:pt idx="6905">
                  <c:v>41012.791666666664</c:v>
                </c:pt>
                <c:pt idx="6906">
                  <c:v>41012.8125</c:v>
                </c:pt>
                <c:pt idx="6907">
                  <c:v>41012.833333333336</c:v>
                </c:pt>
                <c:pt idx="6908">
                  <c:v>41012.854166666664</c:v>
                </c:pt>
                <c:pt idx="6909">
                  <c:v>41012.875</c:v>
                </c:pt>
                <c:pt idx="6910">
                  <c:v>41012.895833333336</c:v>
                </c:pt>
                <c:pt idx="6911">
                  <c:v>41012.916666666664</c:v>
                </c:pt>
                <c:pt idx="6912">
                  <c:v>41012.9375</c:v>
                </c:pt>
                <c:pt idx="6913">
                  <c:v>41012.958333333336</c:v>
                </c:pt>
                <c:pt idx="6914">
                  <c:v>41012.979166666664</c:v>
                </c:pt>
                <c:pt idx="6915">
                  <c:v>41013</c:v>
                </c:pt>
                <c:pt idx="6916">
                  <c:v>41013.020833333336</c:v>
                </c:pt>
                <c:pt idx="6917">
                  <c:v>41013.041666666664</c:v>
                </c:pt>
                <c:pt idx="6918">
                  <c:v>41013.0625</c:v>
                </c:pt>
                <c:pt idx="6919">
                  <c:v>41013.083333333336</c:v>
                </c:pt>
                <c:pt idx="6920">
                  <c:v>41013.104166666664</c:v>
                </c:pt>
                <c:pt idx="6921">
                  <c:v>41013.125</c:v>
                </c:pt>
                <c:pt idx="6922">
                  <c:v>41013.145833333336</c:v>
                </c:pt>
                <c:pt idx="6923">
                  <c:v>41013.166666666664</c:v>
                </c:pt>
                <c:pt idx="6924">
                  <c:v>41013.1875</c:v>
                </c:pt>
                <c:pt idx="6925">
                  <c:v>41013.208333333336</c:v>
                </c:pt>
                <c:pt idx="6926">
                  <c:v>41013.229166666664</c:v>
                </c:pt>
                <c:pt idx="6927">
                  <c:v>41013.25</c:v>
                </c:pt>
                <c:pt idx="6928">
                  <c:v>41013.270833333336</c:v>
                </c:pt>
                <c:pt idx="6929">
                  <c:v>41013.291666666664</c:v>
                </c:pt>
                <c:pt idx="6930">
                  <c:v>41013.3125</c:v>
                </c:pt>
                <c:pt idx="6931">
                  <c:v>41013.333333333336</c:v>
                </c:pt>
                <c:pt idx="6932">
                  <c:v>41013.354166666664</c:v>
                </c:pt>
                <c:pt idx="6933">
                  <c:v>41013.375</c:v>
                </c:pt>
                <c:pt idx="6934">
                  <c:v>41013.395833333336</c:v>
                </c:pt>
                <c:pt idx="6935">
                  <c:v>41013.416666666664</c:v>
                </c:pt>
                <c:pt idx="6936">
                  <c:v>41013.4375</c:v>
                </c:pt>
                <c:pt idx="6937">
                  <c:v>41013.458333333336</c:v>
                </c:pt>
                <c:pt idx="6938">
                  <c:v>41013.479166666664</c:v>
                </c:pt>
                <c:pt idx="6939">
                  <c:v>41013.5</c:v>
                </c:pt>
                <c:pt idx="6940">
                  <c:v>41013.520833333336</c:v>
                </c:pt>
                <c:pt idx="6941">
                  <c:v>41013.541666666664</c:v>
                </c:pt>
                <c:pt idx="6942">
                  <c:v>41013.5625</c:v>
                </c:pt>
                <c:pt idx="6943">
                  <c:v>41013.583333333336</c:v>
                </c:pt>
                <c:pt idx="6944">
                  <c:v>41013.604166666664</c:v>
                </c:pt>
                <c:pt idx="6945">
                  <c:v>41013.625</c:v>
                </c:pt>
                <c:pt idx="6946">
                  <c:v>41013.645833333336</c:v>
                </c:pt>
                <c:pt idx="6947">
                  <c:v>41013.666666666664</c:v>
                </c:pt>
                <c:pt idx="6948">
                  <c:v>41013.6875</c:v>
                </c:pt>
                <c:pt idx="6949">
                  <c:v>41013.708333333336</c:v>
                </c:pt>
                <c:pt idx="6950">
                  <c:v>41013.729166666664</c:v>
                </c:pt>
                <c:pt idx="6951">
                  <c:v>41013.75</c:v>
                </c:pt>
                <c:pt idx="6952">
                  <c:v>41013.770833333336</c:v>
                </c:pt>
                <c:pt idx="6953">
                  <c:v>41013.791666666664</c:v>
                </c:pt>
                <c:pt idx="6954">
                  <c:v>41013.8125</c:v>
                </c:pt>
                <c:pt idx="6955">
                  <c:v>41013.833333333336</c:v>
                </c:pt>
                <c:pt idx="6956">
                  <c:v>41013.854166666664</c:v>
                </c:pt>
                <c:pt idx="6957">
                  <c:v>41013.875</c:v>
                </c:pt>
                <c:pt idx="6958">
                  <c:v>41013.895833333336</c:v>
                </c:pt>
                <c:pt idx="6959">
                  <c:v>41013.916666666664</c:v>
                </c:pt>
                <c:pt idx="6960">
                  <c:v>41013.9375</c:v>
                </c:pt>
                <c:pt idx="6961">
                  <c:v>41013.958333333336</c:v>
                </c:pt>
                <c:pt idx="6962">
                  <c:v>41013.979166666664</c:v>
                </c:pt>
                <c:pt idx="6963">
                  <c:v>41014</c:v>
                </c:pt>
                <c:pt idx="6964">
                  <c:v>41014.020833333336</c:v>
                </c:pt>
                <c:pt idx="6965">
                  <c:v>41014.041666666664</c:v>
                </c:pt>
                <c:pt idx="6966">
                  <c:v>41014.0625</c:v>
                </c:pt>
                <c:pt idx="6967">
                  <c:v>41014.083333333336</c:v>
                </c:pt>
                <c:pt idx="6968">
                  <c:v>41014.104166666664</c:v>
                </c:pt>
                <c:pt idx="6969">
                  <c:v>41014.125</c:v>
                </c:pt>
                <c:pt idx="6970">
                  <c:v>41014.145833333336</c:v>
                </c:pt>
                <c:pt idx="6971">
                  <c:v>41014.166666666664</c:v>
                </c:pt>
                <c:pt idx="6972">
                  <c:v>41014.1875</c:v>
                </c:pt>
                <c:pt idx="6973">
                  <c:v>41014.208333333336</c:v>
                </c:pt>
                <c:pt idx="6974">
                  <c:v>41014.229166666664</c:v>
                </c:pt>
                <c:pt idx="6975">
                  <c:v>41014.25</c:v>
                </c:pt>
                <c:pt idx="6976">
                  <c:v>41014.270833333336</c:v>
                </c:pt>
                <c:pt idx="6977">
                  <c:v>41014.291666666664</c:v>
                </c:pt>
                <c:pt idx="6978">
                  <c:v>41014.3125</c:v>
                </c:pt>
                <c:pt idx="6979">
                  <c:v>41014.333333333336</c:v>
                </c:pt>
                <c:pt idx="6980">
                  <c:v>41014.354166666664</c:v>
                </c:pt>
                <c:pt idx="6981">
                  <c:v>41014.375</c:v>
                </c:pt>
                <c:pt idx="6982">
                  <c:v>41014.395833333336</c:v>
                </c:pt>
                <c:pt idx="6983">
                  <c:v>41014.416666666664</c:v>
                </c:pt>
                <c:pt idx="6984">
                  <c:v>41014.4375</c:v>
                </c:pt>
                <c:pt idx="6985">
                  <c:v>41014.458333333336</c:v>
                </c:pt>
                <c:pt idx="6986">
                  <c:v>41014.479166666664</c:v>
                </c:pt>
                <c:pt idx="6987">
                  <c:v>41014.5</c:v>
                </c:pt>
                <c:pt idx="6988">
                  <c:v>41014.520833333336</c:v>
                </c:pt>
                <c:pt idx="6989">
                  <c:v>41014.541666666664</c:v>
                </c:pt>
                <c:pt idx="6990">
                  <c:v>41014.5625</c:v>
                </c:pt>
                <c:pt idx="6991">
                  <c:v>41014.583333333336</c:v>
                </c:pt>
                <c:pt idx="6992">
                  <c:v>41014.604166666664</c:v>
                </c:pt>
                <c:pt idx="6993">
                  <c:v>41014.625</c:v>
                </c:pt>
                <c:pt idx="6994">
                  <c:v>41014.645833333336</c:v>
                </c:pt>
                <c:pt idx="6995">
                  <c:v>41014.666666666664</c:v>
                </c:pt>
                <c:pt idx="6996">
                  <c:v>41014.6875</c:v>
                </c:pt>
                <c:pt idx="6997">
                  <c:v>41014.708333333336</c:v>
                </c:pt>
                <c:pt idx="6998">
                  <c:v>41014.729166666664</c:v>
                </c:pt>
                <c:pt idx="6999">
                  <c:v>41014.75</c:v>
                </c:pt>
                <c:pt idx="7000">
                  <c:v>41014.770833333336</c:v>
                </c:pt>
                <c:pt idx="7001">
                  <c:v>41014.791666666664</c:v>
                </c:pt>
                <c:pt idx="7002">
                  <c:v>41014.8125</c:v>
                </c:pt>
                <c:pt idx="7003">
                  <c:v>41014.833333333336</c:v>
                </c:pt>
                <c:pt idx="7004">
                  <c:v>41014.854166666664</c:v>
                </c:pt>
                <c:pt idx="7005">
                  <c:v>41014.875</c:v>
                </c:pt>
                <c:pt idx="7006">
                  <c:v>41014.895833333336</c:v>
                </c:pt>
                <c:pt idx="7007">
                  <c:v>41014.916666666664</c:v>
                </c:pt>
                <c:pt idx="7008">
                  <c:v>41014.9375</c:v>
                </c:pt>
                <c:pt idx="7009">
                  <c:v>41014.958333333336</c:v>
                </c:pt>
                <c:pt idx="7010">
                  <c:v>41014.979166666664</c:v>
                </c:pt>
                <c:pt idx="7011">
                  <c:v>41015</c:v>
                </c:pt>
                <c:pt idx="7012">
                  <c:v>41015.020833333336</c:v>
                </c:pt>
                <c:pt idx="7013">
                  <c:v>41015.041666666664</c:v>
                </c:pt>
                <c:pt idx="7014">
                  <c:v>41015.0625</c:v>
                </c:pt>
                <c:pt idx="7015">
                  <c:v>41015.083333333336</c:v>
                </c:pt>
                <c:pt idx="7016">
                  <c:v>41015.104166666664</c:v>
                </c:pt>
                <c:pt idx="7017">
                  <c:v>41015.125</c:v>
                </c:pt>
                <c:pt idx="7018">
                  <c:v>41015.145833333336</c:v>
                </c:pt>
                <c:pt idx="7019">
                  <c:v>41015.166666666664</c:v>
                </c:pt>
                <c:pt idx="7020">
                  <c:v>41015.1875</c:v>
                </c:pt>
                <c:pt idx="7021">
                  <c:v>41015.208333333336</c:v>
                </c:pt>
                <c:pt idx="7022">
                  <c:v>41015.229166666664</c:v>
                </c:pt>
                <c:pt idx="7023">
                  <c:v>41015.25</c:v>
                </c:pt>
                <c:pt idx="7024">
                  <c:v>41015.270833333336</c:v>
                </c:pt>
                <c:pt idx="7025">
                  <c:v>41015.291666666664</c:v>
                </c:pt>
                <c:pt idx="7026">
                  <c:v>41015.3125</c:v>
                </c:pt>
                <c:pt idx="7027">
                  <c:v>41015.333333333336</c:v>
                </c:pt>
                <c:pt idx="7028">
                  <c:v>41015.354166666664</c:v>
                </c:pt>
                <c:pt idx="7029">
                  <c:v>41015.375</c:v>
                </c:pt>
                <c:pt idx="7030">
                  <c:v>41015.395833333336</c:v>
                </c:pt>
                <c:pt idx="7031">
                  <c:v>41015.416666666664</c:v>
                </c:pt>
                <c:pt idx="7032">
                  <c:v>41015.4375</c:v>
                </c:pt>
                <c:pt idx="7033">
                  <c:v>41015.458333333336</c:v>
                </c:pt>
                <c:pt idx="7034">
                  <c:v>41015.479166666664</c:v>
                </c:pt>
                <c:pt idx="7035">
                  <c:v>41015.5</c:v>
                </c:pt>
                <c:pt idx="7036">
                  <c:v>41015.520833333336</c:v>
                </c:pt>
                <c:pt idx="7037">
                  <c:v>41015.541666666664</c:v>
                </c:pt>
                <c:pt idx="7038">
                  <c:v>41015.5625</c:v>
                </c:pt>
                <c:pt idx="7039">
                  <c:v>41015.583333333336</c:v>
                </c:pt>
                <c:pt idx="7040">
                  <c:v>41015.604166666664</c:v>
                </c:pt>
                <c:pt idx="7041">
                  <c:v>41015.625</c:v>
                </c:pt>
                <c:pt idx="7042">
                  <c:v>41015.645833333336</c:v>
                </c:pt>
                <c:pt idx="7043">
                  <c:v>41015.666666666664</c:v>
                </c:pt>
                <c:pt idx="7044">
                  <c:v>41015.6875</c:v>
                </c:pt>
                <c:pt idx="7045">
                  <c:v>41015.708333333336</c:v>
                </c:pt>
                <c:pt idx="7046">
                  <c:v>41015.729166666664</c:v>
                </c:pt>
                <c:pt idx="7047">
                  <c:v>41015.75</c:v>
                </c:pt>
                <c:pt idx="7048">
                  <c:v>41015.770833333336</c:v>
                </c:pt>
                <c:pt idx="7049">
                  <c:v>41015.791666666664</c:v>
                </c:pt>
                <c:pt idx="7050">
                  <c:v>41015.8125</c:v>
                </c:pt>
                <c:pt idx="7051">
                  <c:v>41015.833333333336</c:v>
                </c:pt>
                <c:pt idx="7052">
                  <c:v>41015.854166666664</c:v>
                </c:pt>
                <c:pt idx="7053">
                  <c:v>41015.875</c:v>
                </c:pt>
                <c:pt idx="7054">
                  <c:v>41015.895833333336</c:v>
                </c:pt>
                <c:pt idx="7055">
                  <c:v>41015.916666666664</c:v>
                </c:pt>
                <c:pt idx="7056">
                  <c:v>41015.9375</c:v>
                </c:pt>
                <c:pt idx="7057">
                  <c:v>41015.958333333336</c:v>
                </c:pt>
                <c:pt idx="7058">
                  <c:v>41015.979166666664</c:v>
                </c:pt>
                <c:pt idx="7059">
                  <c:v>41016</c:v>
                </c:pt>
                <c:pt idx="7060">
                  <c:v>41016.020833333336</c:v>
                </c:pt>
                <c:pt idx="7061">
                  <c:v>41016.041666666664</c:v>
                </c:pt>
                <c:pt idx="7062">
                  <c:v>41016.0625</c:v>
                </c:pt>
                <c:pt idx="7063">
                  <c:v>41016.083333333336</c:v>
                </c:pt>
                <c:pt idx="7064">
                  <c:v>41016.104166666664</c:v>
                </c:pt>
                <c:pt idx="7065">
                  <c:v>41016.125</c:v>
                </c:pt>
                <c:pt idx="7066">
                  <c:v>41016.145833333336</c:v>
                </c:pt>
                <c:pt idx="7067">
                  <c:v>41016.166666666664</c:v>
                </c:pt>
                <c:pt idx="7068">
                  <c:v>41016.1875</c:v>
                </c:pt>
                <c:pt idx="7069">
                  <c:v>41016.208333333336</c:v>
                </c:pt>
                <c:pt idx="7070">
                  <c:v>41016.229166666664</c:v>
                </c:pt>
                <c:pt idx="7071">
                  <c:v>41016.25</c:v>
                </c:pt>
                <c:pt idx="7072">
                  <c:v>41016.270833333336</c:v>
                </c:pt>
                <c:pt idx="7073">
                  <c:v>41016.291666666664</c:v>
                </c:pt>
                <c:pt idx="7074">
                  <c:v>41016.3125</c:v>
                </c:pt>
                <c:pt idx="7075">
                  <c:v>41016.333333333336</c:v>
                </c:pt>
                <c:pt idx="7076">
                  <c:v>41016.354166666664</c:v>
                </c:pt>
                <c:pt idx="7077">
                  <c:v>41016.375</c:v>
                </c:pt>
                <c:pt idx="7078">
                  <c:v>41016.395833333336</c:v>
                </c:pt>
                <c:pt idx="7079">
                  <c:v>41016.416666666664</c:v>
                </c:pt>
                <c:pt idx="7080">
                  <c:v>41016.4375</c:v>
                </c:pt>
                <c:pt idx="7081">
                  <c:v>41016.458333333336</c:v>
                </c:pt>
                <c:pt idx="7082">
                  <c:v>41016.479166666664</c:v>
                </c:pt>
                <c:pt idx="7083">
                  <c:v>41016.5</c:v>
                </c:pt>
                <c:pt idx="7084">
                  <c:v>41016.520833333336</c:v>
                </c:pt>
                <c:pt idx="7085">
                  <c:v>41016.541666666664</c:v>
                </c:pt>
                <c:pt idx="7086">
                  <c:v>41016.5625</c:v>
                </c:pt>
                <c:pt idx="7087">
                  <c:v>41016.583333333336</c:v>
                </c:pt>
                <c:pt idx="7088">
                  <c:v>41016.604166666664</c:v>
                </c:pt>
                <c:pt idx="7089">
                  <c:v>41016.625</c:v>
                </c:pt>
                <c:pt idx="7090">
                  <c:v>41016.645833333336</c:v>
                </c:pt>
                <c:pt idx="7091">
                  <c:v>41016.666666666664</c:v>
                </c:pt>
                <c:pt idx="7092">
                  <c:v>41016.6875</c:v>
                </c:pt>
                <c:pt idx="7093">
                  <c:v>41016.708333333336</c:v>
                </c:pt>
                <c:pt idx="7094">
                  <c:v>41016.729166666664</c:v>
                </c:pt>
                <c:pt idx="7095">
                  <c:v>41016.75</c:v>
                </c:pt>
                <c:pt idx="7096">
                  <c:v>41016.770833333336</c:v>
                </c:pt>
                <c:pt idx="7097">
                  <c:v>41016.791666666664</c:v>
                </c:pt>
                <c:pt idx="7098">
                  <c:v>41016.8125</c:v>
                </c:pt>
                <c:pt idx="7099">
                  <c:v>41016.833333333336</c:v>
                </c:pt>
                <c:pt idx="7100">
                  <c:v>41016.854166666664</c:v>
                </c:pt>
                <c:pt idx="7101">
                  <c:v>41016.875</c:v>
                </c:pt>
                <c:pt idx="7102">
                  <c:v>41016.895833333336</c:v>
                </c:pt>
                <c:pt idx="7103">
                  <c:v>41016.916666666664</c:v>
                </c:pt>
                <c:pt idx="7104">
                  <c:v>41016.9375</c:v>
                </c:pt>
                <c:pt idx="7105">
                  <c:v>41016.958333333336</c:v>
                </c:pt>
                <c:pt idx="7106">
                  <c:v>41016.979166666664</c:v>
                </c:pt>
                <c:pt idx="7107">
                  <c:v>41017</c:v>
                </c:pt>
                <c:pt idx="7108">
                  <c:v>41017.020833333336</c:v>
                </c:pt>
                <c:pt idx="7109">
                  <c:v>41017.041666666664</c:v>
                </c:pt>
                <c:pt idx="7110">
                  <c:v>41017.0625</c:v>
                </c:pt>
                <c:pt idx="7111">
                  <c:v>41017.083333333336</c:v>
                </c:pt>
                <c:pt idx="7112">
                  <c:v>41017.104166666664</c:v>
                </c:pt>
                <c:pt idx="7113">
                  <c:v>41017.125</c:v>
                </c:pt>
                <c:pt idx="7114">
                  <c:v>41017.145833333336</c:v>
                </c:pt>
                <c:pt idx="7115">
                  <c:v>41017.166666666664</c:v>
                </c:pt>
                <c:pt idx="7116">
                  <c:v>41017.1875</c:v>
                </c:pt>
                <c:pt idx="7117">
                  <c:v>41017.208333333336</c:v>
                </c:pt>
                <c:pt idx="7118">
                  <c:v>41017.229166666664</c:v>
                </c:pt>
                <c:pt idx="7119">
                  <c:v>41017.25</c:v>
                </c:pt>
                <c:pt idx="7120">
                  <c:v>41017.270833333336</c:v>
                </c:pt>
                <c:pt idx="7121">
                  <c:v>41017.291666666664</c:v>
                </c:pt>
                <c:pt idx="7122">
                  <c:v>41017.3125</c:v>
                </c:pt>
                <c:pt idx="7123">
                  <c:v>41017.333333333336</c:v>
                </c:pt>
                <c:pt idx="7124">
                  <c:v>41017.354166666664</c:v>
                </c:pt>
                <c:pt idx="7125">
                  <c:v>41017.375</c:v>
                </c:pt>
                <c:pt idx="7126">
                  <c:v>41017.395833333336</c:v>
                </c:pt>
                <c:pt idx="7127">
                  <c:v>41017.416666666664</c:v>
                </c:pt>
                <c:pt idx="7128">
                  <c:v>41017.4375</c:v>
                </c:pt>
                <c:pt idx="7129">
                  <c:v>41017.458333333336</c:v>
                </c:pt>
                <c:pt idx="7130">
                  <c:v>41017.479166666664</c:v>
                </c:pt>
                <c:pt idx="7131">
                  <c:v>41017.5</c:v>
                </c:pt>
                <c:pt idx="7132">
                  <c:v>41017.520833333336</c:v>
                </c:pt>
                <c:pt idx="7133">
                  <c:v>41017.541666666664</c:v>
                </c:pt>
                <c:pt idx="7134">
                  <c:v>41017.5625</c:v>
                </c:pt>
                <c:pt idx="7135">
                  <c:v>41017.583333333336</c:v>
                </c:pt>
                <c:pt idx="7136">
                  <c:v>41017.604166666664</c:v>
                </c:pt>
                <c:pt idx="7137">
                  <c:v>41017.625</c:v>
                </c:pt>
                <c:pt idx="7138">
                  <c:v>41017.645833333336</c:v>
                </c:pt>
                <c:pt idx="7139">
                  <c:v>41017.666666666664</c:v>
                </c:pt>
                <c:pt idx="7140">
                  <c:v>41017.6875</c:v>
                </c:pt>
                <c:pt idx="7141">
                  <c:v>41017.708333333336</c:v>
                </c:pt>
                <c:pt idx="7142">
                  <c:v>41017.729166666664</c:v>
                </c:pt>
                <c:pt idx="7143">
                  <c:v>41017.75</c:v>
                </c:pt>
                <c:pt idx="7144">
                  <c:v>41017.770833333336</c:v>
                </c:pt>
                <c:pt idx="7145">
                  <c:v>41017.791666666664</c:v>
                </c:pt>
                <c:pt idx="7146">
                  <c:v>41017.8125</c:v>
                </c:pt>
                <c:pt idx="7147">
                  <c:v>41017.833333333336</c:v>
                </c:pt>
                <c:pt idx="7148">
                  <c:v>41017.854166666664</c:v>
                </c:pt>
                <c:pt idx="7149">
                  <c:v>41017.875</c:v>
                </c:pt>
                <c:pt idx="7150">
                  <c:v>41017.895833333336</c:v>
                </c:pt>
                <c:pt idx="7151">
                  <c:v>41017.916666666664</c:v>
                </c:pt>
                <c:pt idx="7152">
                  <c:v>41017.9375</c:v>
                </c:pt>
                <c:pt idx="7153">
                  <c:v>41017.958333333336</c:v>
                </c:pt>
                <c:pt idx="7154">
                  <c:v>41017.979166666664</c:v>
                </c:pt>
                <c:pt idx="7155">
                  <c:v>41018</c:v>
                </c:pt>
                <c:pt idx="7156">
                  <c:v>41018.020833333336</c:v>
                </c:pt>
                <c:pt idx="7157">
                  <c:v>41018.041666666664</c:v>
                </c:pt>
                <c:pt idx="7158">
                  <c:v>41018.0625</c:v>
                </c:pt>
                <c:pt idx="7159">
                  <c:v>41018.083333333336</c:v>
                </c:pt>
                <c:pt idx="7160">
                  <c:v>41018.104166666664</c:v>
                </c:pt>
                <c:pt idx="7161">
                  <c:v>41018.125</c:v>
                </c:pt>
                <c:pt idx="7162">
                  <c:v>41018.145833333336</c:v>
                </c:pt>
                <c:pt idx="7163">
                  <c:v>41018.166666666664</c:v>
                </c:pt>
                <c:pt idx="7164">
                  <c:v>41018.1875</c:v>
                </c:pt>
                <c:pt idx="7165">
                  <c:v>41018.208333333336</c:v>
                </c:pt>
                <c:pt idx="7166">
                  <c:v>41018.229166666664</c:v>
                </c:pt>
                <c:pt idx="7167">
                  <c:v>41018.25</c:v>
                </c:pt>
                <c:pt idx="7168">
                  <c:v>41018.270833333336</c:v>
                </c:pt>
                <c:pt idx="7169">
                  <c:v>41018.291666666664</c:v>
                </c:pt>
                <c:pt idx="7170">
                  <c:v>41018.3125</c:v>
                </c:pt>
                <c:pt idx="7171">
                  <c:v>41018.333333333336</c:v>
                </c:pt>
                <c:pt idx="7172">
                  <c:v>41018.354166666664</c:v>
                </c:pt>
                <c:pt idx="7173">
                  <c:v>41018.375</c:v>
                </c:pt>
                <c:pt idx="7174">
                  <c:v>41018.395833333336</c:v>
                </c:pt>
                <c:pt idx="7175">
                  <c:v>41018.416666666664</c:v>
                </c:pt>
                <c:pt idx="7176">
                  <c:v>41018.4375</c:v>
                </c:pt>
                <c:pt idx="7177">
                  <c:v>41018.458333333336</c:v>
                </c:pt>
                <c:pt idx="7178">
                  <c:v>41018.479166666664</c:v>
                </c:pt>
                <c:pt idx="7179">
                  <c:v>41018.5</c:v>
                </c:pt>
                <c:pt idx="7180">
                  <c:v>41018.520833333336</c:v>
                </c:pt>
                <c:pt idx="7181">
                  <c:v>41018.541666666664</c:v>
                </c:pt>
                <c:pt idx="7182">
                  <c:v>41018.5625</c:v>
                </c:pt>
                <c:pt idx="7183">
                  <c:v>41018.583333333336</c:v>
                </c:pt>
                <c:pt idx="7184">
                  <c:v>41018.604166666664</c:v>
                </c:pt>
                <c:pt idx="7185">
                  <c:v>41018.625</c:v>
                </c:pt>
                <c:pt idx="7186">
                  <c:v>41018.645833333336</c:v>
                </c:pt>
                <c:pt idx="7187">
                  <c:v>41018.666666666664</c:v>
                </c:pt>
                <c:pt idx="7188">
                  <c:v>41018.6875</c:v>
                </c:pt>
                <c:pt idx="7189">
                  <c:v>41018.708333333336</c:v>
                </c:pt>
                <c:pt idx="7190">
                  <c:v>41018.729166666664</c:v>
                </c:pt>
                <c:pt idx="7191">
                  <c:v>41018.75</c:v>
                </c:pt>
                <c:pt idx="7192">
                  <c:v>41018.770833333336</c:v>
                </c:pt>
                <c:pt idx="7193">
                  <c:v>41018.791666666664</c:v>
                </c:pt>
                <c:pt idx="7194">
                  <c:v>41018.8125</c:v>
                </c:pt>
                <c:pt idx="7195">
                  <c:v>41018.833333333336</c:v>
                </c:pt>
                <c:pt idx="7196">
                  <c:v>41018.854166666664</c:v>
                </c:pt>
                <c:pt idx="7197">
                  <c:v>41018.875</c:v>
                </c:pt>
                <c:pt idx="7198">
                  <c:v>41018.895833333336</c:v>
                </c:pt>
                <c:pt idx="7199">
                  <c:v>41018.916666666664</c:v>
                </c:pt>
                <c:pt idx="7200">
                  <c:v>41018.9375</c:v>
                </c:pt>
                <c:pt idx="7201">
                  <c:v>41018.958333333336</c:v>
                </c:pt>
                <c:pt idx="7202">
                  <c:v>41018.979166666664</c:v>
                </c:pt>
                <c:pt idx="7203">
                  <c:v>41019</c:v>
                </c:pt>
                <c:pt idx="7204">
                  <c:v>41019.020833333336</c:v>
                </c:pt>
                <c:pt idx="7205">
                  <c:v>41019.041666666664</c:v>
                </c:pt>
                <c:pt idx="7206">
                  <c:v>41019.0625</c:v>
                </c:pt>
                <c:pt idx="7207">
                  <c:v>41019.083333333336</c:v>
                </c:pt>
                <c:pt idx="7208">
                  <c:v>41019.104166666664</c:v>
                </c:pt>
                <c:pt idx="7209">
                  <c:v>41019.125</c:v>
                </c:pt>
                <c:pt idx="7210">
                  <c:v>41019.145833333336</c:v>
                </c:pt>
                <c:pt idx="7211">
                  <c:v>41019.166666666664</c:v>
                </c:pt>
                <c:pt idx="7212">
                  <c:v>41019.1875</c:v>
                </c:pt>
                <c:pt idx="7213">
                  <c:v>41019.208333333336</c:v>
                </c:pt>
                <c:pt idx="7214">
                  <c:v>41019.229166666664</c:v>
                </c:pt>
                <c:pt idx="7215">
                  <c:v>41019.25</c:v>
                </c:pt>
                <c:pt idx="7216">
                  <c:v>41019.270833333336</c:v>
                </c:pt>
                <c:pt idx="7217">
                  <c:v>41019.291666666664</c:v>
                </c:pt>
                <c:pt idx="7218">
                  <c:v>41019.3125</c:v>
                </c:pt>
                <c:pt idx="7219">
                  <c:v>41019.333333333336</c:v>
                </c:pt>
                <c:pt idx="7220">
                  <c:v>41019.354166666664</c:v>
                </c:pt>
                <c:pt idx="7221">
                  <c:v>41019.375</c:v>
                </c:pt>
                <c:pt idx="7222">
                  <c:v>41019.395833333336</c:v>
                </c:pt>
                <c:pt idx="7223">
                  <c:v>41019.416666666664</c:v>
                </c:pt>
                <c:pt idx="7224">
                  <c:v>41019.4375</c:v>
                </c:pt>
                <c:pt idx="7225">
                  <c:v>41019.458333333336</c:v>
                </c:pt>
                <c:pt idx="7226">
                  <c:v>41019.479166666664</c:v>
                </c:pt>
                <c:pt idx="7227">
                  <c:v>41019.5</c:v>
                </c:pt>
                <c:pt idx="7228">
                  <c:v>41019.520833333336</c:v>
                </c:pt>
                <c:pt idx="7229">
                  <c:v>41019.541666666664</c:v>
                </c:pt>
                <c:pt idx="7230">
                  <c:v>41019.5625</c:v>
                </c:pt>
                <c:pt idx="7231">
                  <c:v>41019.583333333336</c:v>
                </c:pt>
                <c:pt idx="7232">
                  <c:v>41019.604166666664</c:v>
                </c:pt>
                <c:pt idx="7233">
                  <c:v>41019.625</c:v>
                </c:pt>
                <c:pt idx="7234">
                  <c:v>41019.645833333336</c:v>
                </c:pt>
                <c:pt idx="7235">
                  <c:v>41019.666666666664</c:v>
                </c:pt>
                <c:pt idx="7236">
                  <c:v>41019.6875</c:v>
                </c:pt>
                <c:pt idx="7237">
                  <c:v>41019.708333333336</c:v>
                </c:pt>
                <c:pt idx="7238">
                  <c:v>41019.729166666664</c:v>
                </c:pt>
                <c:pt idx="7239">
                  <c:v>41019.75</c:v>
                </c:pt>
                <c:pt idx="7240">
                  <c:v>41019.770833333336</c:v>
                </c:pt>
                <c:pt idx="7241">
                  <c:v>41019.791666666664</c:v>
                </c:pt>
                <c:pt idx="7242">
                  <c:v>41019.8125</c:v>
                </c:pt>
                <c:pt idx="7243">
                  <c:v>41019.833333333336</c:v>
                </c:pt>
                <c:pt idx="7244">
                  <c:v>41019.854166666664</c:v>
                </c:pt>
                <c:pt idx="7245">
                  <c:v>41019.875</c:v>
                </c:pt>
                <c:pt idx="7246">
                  <c:v>41019.895833333336</c:v>
                </c:pt>
                <c:pt idx="7247">
                  <c:v>41019.916666666664</c:v>
                </c:pt>
                <c:pt idx="7248">
                  <c:v>41019.9375</c:v>
                </c:pt>
                <c:pt idx="7249">
                  <c:v>41019.958333333336</c:v>
                </c:pt>
                <c:pt idx="7250">
                  <c:v>41019.979166666664</c:v>
                </c:pt>
                <c:pt idx="7251">
                  <c:v>41020</c:v>
                </c:pt>
                <c:pt idx="7252">
                  <c:v>41020.020833333336</c:v>
                </c:pt>
                <c:pt idx="7253">
                  <c:v>41020.041666666664</c:v>
                </c:pt>
                <c:pt idx="7254">
                  <c:v>41020.0625</c:v>
                </c:pt>
                <c:pt idx="7255">
                  <c:v>41020.083333333336</c:v>
                </c:pt>
                <c:pt idx="7256">
                  <c:v>41020.104166666664</c:v>
                </c:pt>
                <c:pt idx="7257">
                  <c:v>41020.125</c:v>
                </c:pt>
                <c:pt idx="7258">
                  <c:v>41020.145833333336</c:v>
                </c:pt>
                <c:pt idx="7259">
                  <c:v>41020.166666666664</c:v>
                </c:pt>
                <c:pt idx="7260">
                  <c:v>41020.1875</c:v>
                </c:pt>
                <c:pt idx="7261">
                  <c:v>41020.208333333336</c:v>
                </c:pt>
                <c:pt idx="7262">
                  <c:v>41020.229166666664</c:v>
                </c:pt>
                <c:pt idx="7263">
                  <c:v>41020.25</c:v>
                </c:pt>
                <c:pt idx="7264">
                  <c:v>41020.270833333336</c:v>
                </c:pt>
                <c:pt idx="7265">
                  <c:v>41020.291666666664</c:v>
                </c:pt>
                <c:pt idx="7266">
                  <c:v>41020.3125</c:v>
                </c:pt>
                <c:pt idx="7267">
                  <c:v>41020.333333333336</c:v>
                </c:pt>
                <c:pt idx="7268">
                  <c:v>41020.354166666664</c:v>
                </c:pt>
                <c:pt idx="7269">
                  <c:v>41020.375</c:v>
                </c:pt>
                <c:pt idx="7270">
                  <c:v>41020.395833333336</c:v>
                </c:pt>
                <c:pt idx="7271">
                  <c:v>41020.416666666664</c:v>
                </c:pt>
                <c:pt idx="7272">
                  <c:v>41020.4375</c:v>
                </c:pt>
                <c:pt idx="7273">
                  <c:v>41020.458333333336</c:v>
                </c:pt>
                <c:pt idx="7274">
                  <c:v>41020.479166666664</c:v>
                </c:pt>
                <c:pt idx="7275">
                  <c:v>41020.5</c:v>
                </c:pt>
                <c:pt idx="7276">
                  <c:v>41020.520833333336</c:v>
                </c:pt>
                <c:pt idx="7277">
                  <c:v>41020.541666666664</c:v>
                </c:pt>
                <c:pt idx="7278">
                  <c:v>41020.5625</c:v>
                </c:pt>
                <c:pt idx="7279">
                  <c:v>41020.583333333336</c:v>
                </c:pt>
                <c:pt idx="7280">
                  <c:v>41020.604166666664</c:v>
                </c:pt>
                <c:pt idx="7281">
                  <c:v>41020.625</c:v>
                </c:pt>
                <c:pt idx="7282">
                  <c:v>41020.645833333336</c:v>
                </c:pt>
                <c:pt idx="7283">
                  <c:v>41020.666666666664</c:v>
                </c:pt>
                <c:pt idx="7284">
                  <c:v>41020.6875</c:v>
                </c:pt>
                <c:pt idx="7285">
                  <c:v>41020.708333333336</c:v>
                </c:pt>
                <c:pt idx="7286">
                  <c:v>41020.729166666664</c:v>
                </c:pt>
                <c:pt idx="7287">
                  <c:v>41020.75</c:v>
                </c:pt>
                <c:pt idx="7288">
                  <c:v>41020.770833333336</c:v>
                </c:pt>
                <c:pt idx="7289">
                  <c:v>41020.791666666664</c:v>
                </c:pt>
                <c:pt idx="7290">
                  <c:v>41020.8125</c:v>
                </c:pt>
                <c:pt idx="7291">
                  <c:v>41020.833333333336</c:v>
                </c:pt>
                <c:pt idx="7292">
                  <c:v>41020.854166666664</c:v>
                </c:pt>
                <c:pt idx="7293">
                  <c:v>41020.875</c:v>
                </c:pt>
                <c:pt idx="7294">
                  <c:v>41020.895833333336</c:v>
                </c:pt>
                <c:pt idx="7295">
                  <c:v>41020.916666666664</c:v>
                </c:pt>
                <c:pt idx="7296">
                  <c:v>41020.9375</c:v>
                </c:pt>
                <c:pt idx="7297">
                  <c:v>41020.958333333336</c:v>
                </c:pt>
                <c:pt idx="7298">
                  <c:v>41020.979166666664</c:v>
                </c:pt>
                <c:pt idx="7299">
                  <c:v>41021</c:v>
                </c:pt>
                <c:pt idx="7300">
                  <c:v>41021.020833333336</c:v>
                </c:pt>
                <c:pt idx="7301">
                  <c:v>41021.041666666664</c:v>
                </c:pt>
                <c:pt idx="7302">
                  <c:v>41021.0625</c:v>
                </c:pt>
                <c:pt idx="7303">
                  <c:v>41021.083333333336</c:v>
                </c:pt>
                <c:pt idx="7304">
                  <c:v>41021.104166666664</c:v>
                </c:pt>
                <c:pt idx="7305">
                  <c:v>41021.125</c:v>
                </c:pt>
                <c:pt idx="7306">
                  <c:v>41021.145833333336</c:v>
                </c:pt>
                <c:pt idx="7307">
                  <c:v>41021.166666666664</c:v>
                </c:pt>
                <c:pt idx="7308">
                  <c:v>41021.1875</c:v>
                </c:pt>
                <c:pt idx="7309">
                  <c:v>41021.208333333336</c:v>
                </c:pt>
                <c:pt idx="7310">
                  <c:v>41021.229166666664</c:v>
                </c:pt>
                <c:pt idx="7311">
                  <c:v>41021.25</c:v>
                </c:pt>
                <c:pt idx="7312">
                  <c:v>41021.270833333336</c:v>
                </c:pt>
                <c:pt idx="7313">
                  <c:v>41021.291666666664</c:v>
                </c:pt>
                <c:pt idx="7314">
                  <c:v>41021.3125</c:v>
                </c:pt>
                <c:pt idx="7315">
                  <c:v>41021.333333333336</c:v>
                </c:pt>
                <c:pt idx="7316">
                  <c:v>41021.354166666664</c:v>
                </c:pt>
                <c:pt idx="7317">
                  <c:v>41021.375</c:v>
                </c:pt>
                <c:pt idx="7318">
                  <c:v>41021.395833333336</c:v>
                </c:pt>
                <c:pt idx="7319">
                  <c:v>41021.416666666664</c:v>
                </c:pt>
                <c:pt idx="7320">
                  <c:v>41021.4375</c:v>
                </c:pt>
                <c:pt idx="7321">
                  <c:v>41021.458333333336</c:v>
                </c:pt>
                <c:pt idx="7322">
                  <c:v>41021.479166666664</c:v>
                </c:pt>
                <c:pt idx="7323">
                  <c:v>41021.5</c:v>
                </c:pt>
                <c:pt idx="7324">
                  <c:v>41021.520833333336</c:v>
                </c:pt>
                <c:pt idx="7325">
                  <c:v>41021.541666666664</c:v>
                </c:pt>
                <c:pt idx="7326">
                  <c:v>41021.5625</c:v>
                </c:pt>
                <c:pt idx="7327">
                  <c:v>41021.583333333336</c:v>
                </c:pt>
                <c:pt idx="7328">
                  <c:v>41021.604166666664</c:v>
                </c:pt>
                <c:pt idx="7329">
                  <c:v>41021.625</c:v>
                </c:pt>
                <c:pt idx="7330">
                  <c:v>41021.645833333336</c:v>
                </c:pt>
                <c:pt idx="7331">
                  <c:v>41021.666666666664</c:v>
                </c:pt>
                <c:pt idx="7332">
                  <c:v>41021.6875</c:v>
                </c:pt>
                <c:pt idx="7333">
                  <c:v>41021.708333333336</c:v>
                </c:pt>
                <c:pt idx="7334">
                  <c:v>41021.729166666664</c:v>
                </c:pt>
                <c:pt idx="7335">
                  <c:v>41021.75</c:v>
                </c:pt>
                <c:pt idx="7336">
                  <c:v>41021.770833333336</c:v>
                </c:pt>
                <c:pt idx="7337">
                  <c:v>41021.791666666664</c:v>
                </c:pt>
                <c:pt idx="7338">
                  <c:v>41021.8125</c:v>
                </c:pt>
                <c:pt idx="7339">
                  <c:v>41021.833333333336</c:v>
                </c:pt>
                <c:pt idx="7340">
                  <c:v>41021.854166666664</c:v>
                </c:pt>
                <c:pt idx="7341">
                  <c:v>41021.875</c:v>
                </c:pt>
                <c:pt idx="7342">
                  <c:v>41021.895833333336</c:v>
                </c:pt>
                <c:pt idx="7343">
                  <c:v>41021.916666666664</c:v>
                </c:pt>
                <c:pt idx="7344">
                  <c:v>41021.9375</c:v>
                </c:pt>
                <c:pt idx="7345">
                  <c:v>41021.958333333336</c:v>
                </c:pt>
                <c:pt idx="7346">
                  <c:v>41021.979166666664</c:v>
                </c:pt>
                <c:pt idx="7347">
                  <c:v>41022</c:v>
                </c:pt>
                <c:pt idx="7348">
                  <c:v>41022.020833333336</c:v>
                </c:pt>
                <c:pt idx="7349">
                  <c:v>41022.041666666664</c:v>
                </c:pt>
                <c:pt idx="7350">
                  <c:v>41022.0625</c:v>
                </c:pt>
                <c:pt idx="7351">
                  <c:v>41022.083333333336</c:v>
                </c:pt>
                <c:pt idx="7352">
                  <c:v>41022.104166666664</c:v>
                </c:pt>
                <c:pt idx="7353">
                  <c:v>41022.125</c:v>
                </c:pt>
                <c:pt idx="7354">
                  <c:v>41022.145833333336</c:v>
                </c:pt>
                <c:pt idx="7355">
                  <c:v>41022.166666666664</c:v>
                </c:pt>
                <c:pt idx="7356">
                  <c:v>41022.1875</c:v>
                </c:pt>
                <c:pt idx="7357">
                  <c:v>41022.208333333336</c:v>
                </c:pt>
                <c:pt idx="7358">
                  <c:v>41022.229166666664</c:v>
                </c:pt>
                <c:pt idx="7359">
                  <c:v>41022.25</c:v>
                </c:pt>
                <c:pt idx="7360">
                  <c:v>41022.270833333336</c:v>
                </c:pt>
                <c:pt idx="7361">
                  <c:v>41022.291666666664</c:v>
                </c:pt>
                <c:pt idx="7362">
                  <c:v>41022.3125</c:v>
                </c:pt>
                <c:pt idx="7363">
                  <c:v>41022.333333333336</c:v>
                </c:pt>
                <c:pt idx="7364">
                  <c:v>41022.354166666664</c:v>
                </c:pt>
                <c:pt idx="7365">
                  <c:v>41022.375</c:v>
                </c:pt>
                <c:pt idx="7366">
                  <c:v>41022.395833333336</c:v>
                </c:pt>
                <c:pt idx="7367">
                  <c:v>41022.416666666664</c:v>
                </c:pt>
                <c:pt idx="7368">
                  <c:v>41022.4375</c:v>
                </c:pt>
                <c:pt idx="7369">
                  <c:v>41022.458333333336</c:v>
                </c:pt>
                <c:pt idx="7370">
                  <c:v>41022.479166666664</c:v>
                </c:pt>
                <c:pt idx="7371">
                  <c:v>41022.5</c:v>
                </c:pt>
                <c:pt idx="7372">
                  <c:v>41022.520833333336</c:v>
                </c:pt>
                <c:pt idx="7373">
                  <c:v>41022.541666666664</c:v>
                </c:pt>
                <c:pt idx="7374">
                  <c:v>41022.5625</c:v>
                </c:pt>
                <c:pt idx="7375">
                  <c:v>41022.583333333336</c:v>
                </c:pt>
                <c:pt idx="7376">
                  <c:v>41022.604166666664</c:v>
                </c:pt>
                <c:pt idx="7377">
                  <c:v>41022.625</c:v>
                </c:pt>
                <c:pt idx="7378">
                  <c:v>41022.645833333336</c:v>
                </c:pt>
                <c:pt idx="7379">
                  <c:v>41022.666666666664</c:v>
                </c:pt>
                <c:pt idx="7380">
                  <c:v>41022.6875</c:v>
                </c:pt>
                <c:pt idx="7381">
                  <c:v>41022.708333333336</c:v>
                </c:pt>
                <c:pt idx="7382">
                  <c:v>41022.729166666664</c:v>
                </c:pt>
                <c:pt idx="7383">
                  <c:v>41022.75</c:v>
                </c:pt>
                <c:pt idx="7384">
                  <c:v>41022.770833333336</c:v>
                </c:pt>
                <c:pt idx="7385">
                  <c:v>41022.791666666664</c:v>
                </c:pt>
                <c:pt idx="7386">
                  <c:v>41022.8125</c:v>
                </c:pt>
                <c:pt idx="7387">
                  <c:v>41022.833333333336</c:v>
                </c:pt>
                <c:pt idx="7388">
                  <c:v>41022.854166666664</c:v>
                </c:pt>
                <c:pt idx="7389">
                  <c:v>41022.875</c:v>
                </c:pt>
                <c:pt idx="7390">
                  <c:v>41022.895833333336</c:v>
                </c:pt>
                <c:pt idx="7391">
                  <c:v>41022.916666666664</c:v>
                </c:pt>
                <c:pt idx="7392">
                  <c:v>41022.9375</c:v>
                </c:pt>
                <c:pt idx="7393">
                  <c:v>41022.958333333336</c:v>
                </c:pt>
                <c:pt idx="7394">
                  <c:v>41022.979166666664</c:v>
                </c:pt>
                <c:pt idx="7395">
                  <c:v>41023</c:v>
                </c:pt>
                <c:pt idx="7396">
                  <c:v>41023.020833333336</c:v>
                </c:pt>
                <c:pt idx="7397">
                  <c:v>41023.041666666664</c:v>
                </c:pt>
                <c:pt idx="7398">
                  <c:v>41023.0625</c:v>
                </c:pt>
                <c:pt idx="7399">
                  <c:v>41023.083333333336</c:v>
                </c:pt>
                <c:pt idx="7400">
                  <c:v>41023.104166666664</c:v>
                </c:pt>
                <c:pt idx="7401">
                  <c:v>41023.125</c:v>
                </c:pt>
                <c:pt idx="7402">
                  <c:v>41023.145833333336</c:v>
                </c:pt>
                <c:pt idx="7403">
                  <c:v>41023.166666666664</c:v>
                </c:pt>
                <c:pt idx="7404">
                  <c:v>41023.1875</c:v>
                </c:pt>
                <c:pt idx="7405">
                  <c:v>41023.208333333336</c:v>
                </c:pt>
                <c:pt idx="7406">
                  <c:v>41023.229166666664</c:v>
                </c:pt>
                <c:pt idx="7407">
                  <c:v>41023.25</c:v>
                </c:pt>
                <c:pt idx="7408">
                  <c:v>41023.270833333336</c:v>
                </c:pt>
                <c:pt idx="7409">
                  <c:v>41023.291666666664</c:v>
                </c:pt>
                <c:pt idx="7410">
                  <c:v>41023.3125</c:v>
                </c:pt>
                <c:pt idx="7411">
                  <c:v>41023.333333333336</c:v>
                </c:pt>
                <c:pt idx="7412">
                  <c:v>41023.354166666664</c:v>
                </c:pt>
                <c:pt idx="7413">
                  <c:v>41023.375</c:v>
                </c:pt>
                <c:pt idx="7414">
                  <c:v>41023.395833333336</c:v>
                </c:pt>
                <c:pt idx="7415">
                  <c:v>41023.416666666664</c:v>
                </c:pt>
                <c:pt idx="7416">
                  <c:v>41023.4375</c:v>
                </c:pt>
                <c:pt idx="7417">
                  <c:v>41023.458333333336</c:v>
                </c:pt>
                <c:pt idx="7418">
                  <c:v>41023.479166666664</c:v>
                </c:pt>
                <c:pt idx="7419">
                  <c:v>41023.5</c:v>
                </c:pt>
                <c:pt idx="7420">
                  <c:v>41023.520833333336</c:v>
                </c:pt>
                <c:pt idx="7421">
                  <c:v>41023.541666666664</c:v>
                </c:pt>
                <c:pt idx="7422">
                  <c:v>41023.5625</c:v>
                </c:pt>
                <c:pt idx="7423">
                  <c:v>41023.583333333336</c:v>
                </c:pt>
                <c:pt idx="7424">
                  <c:v>41023.604166666664</c:v>
                </c:pt>
                <c:pt idx="7425">
                  <c:v>41023.625</c:v>
                </c:pt>
                <c:pt idx="7426">
                  <c:v>41023.645833333336</c:v>
                </c:pt>
                <c:pt idx="7427">
                  <c:v>41023.666666666664</c:v>
                </c:pt>
                <c:pt idx="7428">
                  <c:v>41023.6875</c:v>
                </c:pt>
                <c:pt idx="7429">
                  <c:v>41023.708333333336</c:v>
                </c:pt>
                <c:pt idx="7430">
                  <c:v>41023.729166666664</c:v>
                </c:pt>
                <c:pt idx="7431">
                  <c:v>41023.75</c:v>
                </c:pt>
                <c:pt idx="7432">
                  <c:v>41023.770833333336</c:v>
                </c:pt>
                <c:pt idx="7433">
                  <c:v>41023.791666666664</c:v>
                </c:pt>
                <c:pt idx="7434">
                  <c:v>41023.8125</c:v>
                </c:pt>
                <c:pt idx="7435">
                  <c:v>41023.833333333336</c:v>
                </c:pt>
                <c:pt idx="7436">
                  <c:v>41023.854166666664</c:v>
                </c:pt>
                <c:pt idx="7437">
                  <c:v>41023.875</c:v>
                </c:pt>
                <c:pt idx="7438">
                  <c:v>41023.895833333336</c:v>
                </c:pt>
                <c:pt idx="7439">
                  <c:v>41023.916666666664</c:v>
                </c:pt>
                <c:pt idx="7440">
                  <c:v>41023.9375</c:v>
                </c:pt>
                <c:pt idx="7441">
                  <c:v>41023.958333333336</c:v>
                </c:pt>
                <c:pt idx="7442">
                  <c:v>41023.979166666664</c:v>
                </c:pt>
                <c:pt idx="7443">
                  <c:v>41024</c:v>
                </c:pt>
                <c:pt idx="7444">
                  <c:v>41024.020833333336</c:v>
                </c:pt>
                <c:pt idx="7445">
                  <c:v>41024.041666666664</c:v>
                </c:pt>
                <c:pt idx="7446">
                  <c:v>41024.0625</c:v>
                </c:pt>
                <c:pt idx="7447">
                  <c:v>41024.083333333336</c:v>
                </c:pt>
                <c:pt idx="7448">
                  <c:v>41024.104166666664</c:v>
                </c:pt>
                <c:pt idx="7449">
                  <c:v>41024.125</c:v>
                </c:pt>
                <c:pt idx="7450">
                  <c:v>41024.145833333336</c:v>
                </c:pt>
                <c:pt idx="7451">
                  <c:v>41024.166666666664</c:v>
                </c:pt>
                <c:pt idx="7452">
                  <c:v>41024.1875</c:v>
                </c:pt>
                <c:pt idx="7453">
                  <c:v>41024.208333333336</c:v>
                </c:pt>
                <c:pt idx="7454">
                  <c:v>41024.229166666664</c:v>
                </c:pt>
                <c:pt idx="7455">
                  <c:v>41024.25</c:v>
                </c:pt>
                <c:pt idx="7456">
                  <c:v>41024.270833333336</c:v>
                </c:pt>
                <c:pt idx="7457">
                  <c:v>41024.291666666664</c:v>
                </c:pt>
                <c:pt idx="7458">
                  <c:v>41024.3125</c:v>
                </c:pt>
                <c:pt idx="7459">
                  <c:v>41024.333333333336</c:v>
                </c:pt>
                <c:pt idx="7460">
                  <c:v>41024.354166666664</c:v>
                </c:pt>
                <c:pt idx="7461">
                  <c:v>41024.375</c:v>
                </c:pt>
                <c:pt idx="7462">
                  <c:v>41024.395833333336</c:v>
                </c:pt>
                <c:pt idx="7463">
                  <c:v>41024.416666666664</c:v>
                </c:pt>
                <c:pt idx="7464">
                  <c:v>41024.4375</c:v>
                </c:pt>
                <c:pt idx="7465">
                  <c:v>41024.458333333336</c:v>
                </c:pt>
                <c:pt idx="7466">
                  <c:v>41024.479166666664</c:v>
                </c:pt>
                <c:pt idx="7467">
                  <c:v>41024.5</c:v>
                </c:pt>
                <c:pt idx="7468">
                  <c:v>41024.520833333336</c:v>
                </c:pt>
                <c:pt idx="7469">
                  <c:v>41024.541666666664</c:v>
                </c:pt>
                <c:pt idx="7470">
                  <c:v>41024.5625</c:v>
                </c:pt>
                <c:pt idx="7471">
                  <c:v>41024.583333333336</c:v>
                </c:pt>
                <c:pt idx="7472">
                  <c:v>41024.604166666664</c:v>
                </c:pt>
                <c:pt idx="7473">
                  <c:v>41024.625</c:v>
                </c:pt>
                <c:pt idx="7474">
                  <c:v>41024.645833333336</c:v>
                </c:pt>
                <c:pt idx="7475">
                  <c:v>41024.666666666664</c:v>
                </c:pt>
                <c:pt idx="7476">
                  <c:v>41024.6875</c:v>
                </c:pt>
                <c:pt idx="7477">
                  <c:v>41024.708333333336</c:v>
                </c:pt>
                <c:pt idx="7478">
                  <c:v>41024.729166666664</c:v>
                </c:pt>
                <c:pt idx="7479">
                  <c:v>41024.75</c:v>
                </c:pt>
                <c:pt idx="7480">
                  <c:v>41024.770833333336</c:v>
                </c:pt>
                <c:pt idx="7481">
                  <c:v>41024.791666666664</c:v>
                </c:pt>
                <c:pt idx="7482">
                  <c:v>41024.8125</c:v>
                </c:pt>
                <c:pt idx="7483">
                  <c:v>41024.833333333336</c:v>
                </c:pt>
                <c:pt idx="7484">
                  <c:v>41024.854166666664</c:v>
                </c:pt>
                <c:pt idx="7485">
                  <c:v>41024.875</c:v>
                </c:pt>
                <c:pt idx="7486">
                  <c:v>41024.895833333336</c:v>
                </c:pt>
                <c:pt idx="7487">
                  <c:v>41024.916666666664</c:v>
                </c:pt>
                <c:pt idx="7488">
                  <c:v>41024.9375</c:v>
                </c:pt>
                <c:pt idx="7489">
                  <c:v>41024.958333333336</c:v>
                </c:pt>
                <c:pt idx="7490">
                  <c:v>41024.979166666664</c:v>
                </c:pt>
                <c:pt idx="7491">
                  <c:v>41025</c:v>
                </c:pt>
                <c:pt idx="7492">
                  <c:v>41025.020833333336</c:v>
                </c:pt>
                <c:pt idx="7493">
                  <c:v>41025.041666666664</c:v>
                </c:pt>
                <c:pt idx="7494">
                  <c:v>41025.0625</c:v>
                </c:pt>
                <c:pt idx="7495">
                  <c:v>41025.083333333336</c:v>
                </c:pt>
                <c:pt idx="7496">
                  <c:v>41025.104166666664</c:v>
                </c:pt>
                <c:pt idx="7497">
                  <c:v>41025.125</c:v>
                </c:pt>
                <c:pt idx="7498">
                  <c:v>41025.145833333336</c:v>
                </c:pt>
                <c:pt idx="7499">
                  <c:v>41025.166666666664</c:v>
                </c:pt>
                <c:pt idx="7500">
                  <c:v>41025.1875</c:v>
                </c:pt>
                <c:pt idx="7501">
                  <c:v>41025.208333333336</c:v>
                </c:pt>
                <c:pt idx="7502">
                  <c:v>41025.229166666664</c:v>
                </c:pt>
                <c:pt idx="7503">
                  <c:v>41025.25</c:v>
                </c:pt>
                <c:pt idx="7504">
                  <c:v>41025.270833333336</c:v>
                </c:pt>
                <c:pt idx="7505">
                  <c:v>41025.291666666664</c:v>
                </c:pt>
                <c:pt idx="7506">
                  <c:v>41025.3125</c:v>
                </c:pt>
                <c:pt idx="7507">
                  <c:v>41025.333333333336</c:v>
                </c:pt>
                <c:pt idx="7508">
                  <c:v>41025.354166666664</c:v>
                </c:pt>
                <c:pt idx="7509">
                  <c:v>41025.375</c:v>
                </c:pt>
                <c:pt idx="7510">
                  <c:v>41025.395833333336</c:v>
                </c:pt>
                <c:pt idx="7511">
                  <c:v>41025.416666666664</c:v>
                </c:pt>
                <c:pt idx="7512">
                  <c:v>41025.4375</c:v>
                </c:pt>
                <c:pt idx="7513">
                  <c:v>41025.458333333336</c:v>
                </c:pt>
                <c:pt idx="7514">
                  <c:v>41025.479166666664</c:v>
                </c:pt>
                <c:pt idx="7515">
                  <c:v>41025.5</c:v>
                </c:pt>
                <c:pt idx="7516">
                  <c:v>41025.520833333336</c:v>
                </c:pt>
                <c:pt idx="7517">
                  <c:v>41025.541666666664</c:v>
                </c:pt>
                <c:pt idx="7518">
                  <c:v>41025.5625</c:v>
                </c:pt>
                <c:pt idx="7519">
                  <c:v>41025.583333333336</c:v>
                </c:pt>
                <c:pt idx="7520">
                  <c:v>41025.604166666664</c:v>
                </c:pt>
                <c:pt idx="7521">
                  <c:v>41025.625</c:v>
                </c:pt>
                <c:pt idx="7522">
                  <c:v>41025.645833333336</c:v>
                </c:pt>
                <c:pt idx="7523">
                  <c:v>41025.666666666664</c:v>
                </c:pt>
                <c:pt idx="7524">
                  <c:v>41025.6875</c:v>
                </c:pt>
                <c:pt idx="7525">
                  <c:v>41025.708333333336</c:v>
                </c:pt>
                <c:pt idx="7526">
                  <c:v>41025.729166666664</c:v>
                </c:pt>
                <c:pt idx="7527">
                  <c:v>41025.75</c:v>
                </c:pt>
                <c:pt idx="7528">
                  <c:v>41025.770833333336</c:v>
                </c:pt>
                <c:pt idx="7529">
                  <c:v>41025.791666666664</c:v>
                </c:pt>
                <c:pt idx="7530">
                  <c:v>41025.8125</c:v>
                </c:pt>
                <c:pt idx="7531">
                  <c:v>41025.833333333336</c:v>
                </c:pt>
                <c:pt idx="7532">
                  <c:v>41025.854166666664</c:v>
                </c:pt>
                <c:pt idx="7533">
                  <c:v>41025.875</c:v>
                </c:pt>
                <c:pt idx="7534">
                  <c:v>41025.895833333336</c:v>
                </c:pt>
                <c:pt idx="7535">
                  <c:v>41025.916666666664</c:v>
                </c:pt>
                <c:pt idx="7536">
                  <c:v>41025.9375</c:v>
                </c:pt>
                <c:pt idx="7537">
                  <c:v>41025.958333333336</c:v>
                </c:pt>
                <c:pt idx="7538">
                  <c:v>41025.979166666664</c:v>
                </c:pt>
                <c:pt idx="7539">
                  <c:v>41026</c:v>
                </c:pt>
                <c:pt idx="7540">
                  <c:v>41026.020833333336</c:v>
                </c:pt>
                <c:pt idx="7541">
                  <c:v>41026.041666666664</c:v>
                </c:pt>
                <c:pt idx="7542">
                  <c:v>41026.0625</c:v>
                </c:pt>
                <c:pt idx="7543">
                  <c:v>41026.083333333336</c:v>
                </c:pt>
                <c:pt idx="7544">
                  <c:v>41026.104166666664</c:v>
                </c:pt>
                <c:pt idx="7545">
                  <c:v>41026.125</c:v>
                </c:pt>
                <c:pt idx="7546">
                  <c:v>41026.145833333336</c:v>
                </c:pt>
                <c:pt idx="7547">
                  <c:v>41026.166666666664</c:v>
                </c:pt>
                <c:pt idx="7548">
                  <c:v>41026.1875</c:v>
                </c:pt>
                <c:pt idx="7549">
                  <c:v>41026.208333333336</c:v>
                </c:pt>
                <c:pt idx="7550">
                  <c:v>41026.229166666664</c:v>
                </c:pt>
                <c:pt idx="7551">
                  <c:v>41026.25</c:v>
                </c:pt>
                <c:pt idx="7552">
                  <c:v>41026.270833333336</c:v>
                </c:pt>
                <c:pt idx="7553">
                  <c:v>41026.291666666664</c:v>
                </c:pt>
                <c:pt idx="7554">
                  <c:v>41026.3125</c:v>
                </c:pt>
                <c:pt idx="7555">
                  <c:v>41026.333333333336</c:v>
                </c:pt>
                <c:pt idx="7556">
                  <c:v>41026.354166666664</c:v>
                </c:pt>
                <c:pt idx="7557">
                  <c:v>41026.375</c:v>
                </c:pt>
                <c:pt idx="7558">
                  <c:v>41026.395833333336</c:v>
                </c:pt>
                <c:pt idx="7559">
                  <c:v>41026.416666666664</c:v>
                </c:pt>
                <c:pt idx="7560">
                  <c:v>41026.4375</c:v>
                </c:pt>
                <c:pt idx="7561">
                  <c:v>41026.458333333336</c:v>
                </c:pt>
                <c:pt idx="7562">
                  <c:v>41026.479166666664</c:v>
                </c:pt>
                <c:pt idx="7563">
                  <c:v>41026.5</c:v>
                </c:pt>
                <c:pt idx="7564">
                  <c:v>41026.520833333336</c:v>
                </c:pt>
                <c:pt idx="7565">
                  <c:v>41026.541666666664</c:v>
                </c:pt>
                <c:pt idx="7566">
                  <c:v>41026.5625</c:v>
                </c:pt>
                <c:pt idx="7567">
                  <c:v>41026.583333333336</c:v>
                </c:pt>
                <c:pt idx="7568">
                  <c:v>41026.604166666664</c:v>
                </c:pt>
                <c:pt idx="7569">
                  <c:v>41026.625</c:v>
                </c:pt>
                <c:pt idx="7570">
                  <c:v>41026.645833333336</c:v>
                </c:pt>
                <c:pt idx="7571">
                  <c:v>41026.666666666664</c:v>
                </c:pt>
                <c:pt idx="7572">
                  <c:v>41026.6875</c:v>
                </c:pt>
                <c:pt idx="7573">
                  <c:v>41026.708333333336</c:v>
                </c:pt>
                <c:pt idx="7574">
                  <c:v>41026.729166666664</c:v>
                </c:pt>
                <c:pt idx="7575">
                  <c:v>41026.75</c:v>
                </c:pt>
                <c:pt idx="7576">
                  <c:v>41026.770833333336</c:v>
                </c:pt>
                <c:pt idx="7577">
                  <c:v>41026.791666666664</c:v>
                </c:pt>
                <c:pt idx="7578">
                  <c:v>41026.8125</c:v>
                </c:pt>
                <c:pt idx="7579">
                  <c:v>41026.833333333336</c:v>
                </c:pt>
                <c:pt idx="7580">
                  <c:v>41026.854166666664</c:v>
                </c:pt>
                <c:pt idx="7581">
                  <c:v>41026.875</c:v>
                </c:pt>
                <c:pt idx="7582">
                  <c:v>41026.895833333336</c:v>
                </c:pt>
                <c:pt idx="7583">
                  <c:v>41026.916666666664</c:v>
                </c:pt>
                <c:pt idx="7584">
                  <c:v>41026.9375</c:v>
                </c:pt>
                <c:pt idx="7585">
                  <c:v>41026.958333333336</c:v>
                </c:pt>
                <c:pt idx="7586">
                  <c:v>41026.979166666664</c:v>
                </c:pt>
                <c:pt idx="7587">
                  <c:v>41027</c:v>
                </c:pt>
                <c:pt idx="7588">
                  <c:v>41027.020833333336</c:v>
                </c:pt>
                <c:pt idx="7589">
                  <c:v>41027.041666666664</c:v>
                </c:pt>
                <c:pt idx="7590">
                  <c:v>41027.0625</c:v>
                </c:pt>
                <c:pt idx="7591">
                  <c:v>41027.083333333336</c:v>
                </c:pt>
                <c:pt idx="7592">
                  <c:v>41027.104166666664</c:v>
                </c:pt>
                <c:pt idx="7593">
                  <c:v>41027.125</c:v>
                </c:pt>
                <c:pt idx="7594">
                  <c:v>41027.145833333336</c:v>
                </c:pt>
                <c:pt idx="7595">
                  <c:v>41027.166666666664</c:v>
                </c:pt>
                <c:pt idx="7596">
                  <c:v>41027.1875</c:v>
                </c:pt>
                <c:pt idx="7597">
                  <c:v>41027.208333333336</c:v>
                </c:pt>
                <c:pt idx="7598">
                  <c:v>41027.229166666664</c:v>
                </c:pt>
                <c:pt idx="7599">
                  <c:v>41027.25</c:v>
                </c:pt>
                <c:pt idx="7600">
                  <c:v>41027.270833333336</c:v>
                </c:pt>
                <c:pt idx="7601">
                  <c:v>41027.291666666664</c:v>
                </c:pt>
                <c:pt idx="7602">
                  <c:v>41027.3125</c:v>
                </c:pt>
                <c:pt idx="7603">
                  <c:v>41027.333333333336</c:v>
                </c:pt>
                <c:pt idx="7604">
                  <c:v>41027.354166666664</c:v>
                </c:pt>
                <c:pt idx="7605">
                  <c:v>41027.375</c:v>
                </c:pt>
                <c:pt idx="7606">
                  <c:v>41027.395833333336</c:v>
                </c:pt>
                <c:pt idx="7607">
                  <c:v>41027.416666666664</c:v>
                </c:pt>
                <c:pt idx="7608">
                  <c:v>41027.4375</c:v>
                </c:pt>
                <c:pt idx="7609">
                  <c:v>41027.458333333336</c:v>
                </c:pt>
                <c:pt idx="7610">
                  <c:v>41027.479166666664</c:v>
                </c:pt>
                <c:pt idx="7611">
                  <c:v>41027.5</c:v>
                </c:pt>
                <c:pt idx="7612">
                  <c:v>41027.520833333336</c:v>
                </c:pt>
                <c:pt idx="7613">
                  <c:v>41027.541666666664</c:v>
                </c:pt>
                <c:pt idx="7614">
                  <c:v>41027.5625</c:v>
                </c:pt>
                <c:pt idx="7615">
                  <c:v>41027.583333333336</c:v>
                </c:pt>
                <c:pt idx="7616">
                  <c:v>41027.604166666664</c:v>
                </c:pt>
                <c:pt idx="7617">
                  <c:v>41027.625</c:v>
                </c:pt>
                <c:pt idx="7618">
                  <c:v>41027.645833333336</c:v>
                </c:pt>
                <c:pt idx="7619">
                  <c:v>41027.666666666664</c:v>
                </c:pt>
                <c:pt idx="7620">
                  <c:v>41027.6875</c:v>
                </c:pt>
                <c:pt idx="7621">
                  <c:v>41027.708333333336</c:v>
                </c:pt>
                <c:pt idx="7622">
                  <c:v>41027.729166666664</c:v>
                </c:pt>
                <c:pt idx="7623">
                  <c:v>41027.75</c:v>
                </c:pt>
                <c:pt idx="7624">
                  <c:v>41027.770833333336</c:v>
                </c:pt>
                <c:pt idx="7625">
                  <c:v>41027.791666666664</c:v>
                </c:pt>
                <c:pt idx="7626">
                  <c:v>41027.8125</c:v>
                </c:pt>
                <c:pt idx="7627">
                  <c:v>41027.833333333336</c:v>
                </c:pt>
                <c:pt idx="7628">
                  <c:v>41027.854166666664</c:v>
                </c:pt>
                <c:pt idx="7629">
                  <c:v>41027.875</c:v>
                </c:pt>
                <c:pt idx="7630">
                  <c:v>41027.895833333336</c:v>
                </c:pt>
                <c:pt idx="7631">
                  <c:v>41027.916666666664</c:v>
                </c:pt>
                <c:pt idx="7632">
                  <c:v>41027.9375</c:v>
                </c:pt>
                <c:pt idx="7633">
                  <c:v>41027.958333333336</c:v>
                </c:pt>
                <c:pt idx="7634">
                  <c:v>41027.979166666664</c:v>
                </c:pt>
                <c:pt idx="7635">
                  <c:v>41028</c:v>
                </c:pt>
                <c:pt idx="7636">
                  <c:v>41028.020833333336</c:v>
                </c:pt>
                <c:pt idx="7637">
                  <c:v>41028.041666666664</c:v>
                </c:pt>
                <c:pt idx="7638">
                  <c:v>41028.0625</c:v>
                </c:pt>
                <c:pt idx="7639">
                  <c:v>41028.083333333336</c:v>
                </c:pt>
                <c:pt idx="7640">
                  <c:v>41028.104166666664</c:v>
                </c:pt>
                <c:pt idx="7641">
                  <c:v>41028.125</c:v>
                </c:pt>
                <c:pt idx="7642">
                  <c:v>41028.145833333336</c:v>
                </c:pt>
                <c:pt idx="7643">
                  <c:v>41028.166666666664</c:v>
                </c:pt>
                <c:pt idx="7644">
                  <c:v>41028.1875</c:v>
                </c:pt>
                <c:pt idx="7645">
                  <c:v>41028.208333333336</c:v>
                </c:pt>
                <c:pt idx="7646">
                  <c:v>41028.229166666664</c:v>
                </c:pt>
                <c:pt idx="7647">
                  <c:v>41028.25</c:v>
                </c:pt>
                <c:pt idx="7648">
                  <c:v>41028.270833333336</c:v>
                </c:pt>
                <c:pt idx="7649">
                  <c:v>41028.291666666664</c:v>
                </c:pt>
                <c:pt idx="7650">
                  <c:v>41028.3125</c:v>
                </c:pt>
                <c:pt idx="7651">
                  <c:v>41028.333333333336</c:v>
                </c:pt>
                <c:pt idx="7652">
                  <c:v>41028.354166666664</c:v>
                </c:pt>
                <c:pt idx="7653">
                  <c:v>41028.375</c:v>
                </c:pt>
                <c:pt idx="7654">
                  <c:v>41028.395833333336</c:v>
                </c:pt>
                <c:pt idx="7655">
                  <c:v>41028.416666666664</c:v>
                </c:pt>
                <c:pt idx="7656">
                  <c:v>41028.4375</c:v>
                </c:pt>
                <c:pt idx="7657">
                  <c:v>41028.458333333336</c:v>
                </c:pt>
                <c:pt idx="7658">
                  <c:v>41028.479166666664</c:v>
                </c:pt>
                <c:pt idx="7659">
                  <c:v>41028.5</c:v>
                </c:pt>
                <c:pt idx="7660">
                  <c:v>41028.520833333336</c:v>
                </c:pt>
                <c:pt idx="7661">
                  <c:v>41028.541666666664</c:v>
                </c:pt>
                <c:pt idx="7662">
                  <c:v>41028.5625</c:v>
                </c:pt>
                <c:pt idx="7663">
                  <c:v>41028.583333333336</c:v>
                </c:pt>
                <c:pt idx="7664">
                  <c:v>41028.604166666664</c:v>
                </c:pt>
                <c:pt idx="7665">
                  <c:v>41028.625</c:v>
                </c:pt>
                <c:pt idx="7666">
                  <c:v>41028.645833333336</c:v>
                </c:pt>
                <c:pt idx="7667">
                  <c:v>41028.666666666664</c:v>
                </c:pt>
                <c:pt idx="7668">
                  <c:v>41028.6875</c:v>
                </c:pt>
                <c:pt idx="7669">
                  <c:v>41028.708333333336</c:v>
                </c:pt>
                <c:pt idx="7670">
                  <c:v>41028.729166666664</c:v>
                </c:pt>
                <c:pt idx="7671">
                  <c:v>41028.75</c:v>
                </c:pt>
                <c:pt idx="7672">
                  <c:v>41028.770833333336</c:v>
                </c:pt>
                <c:pt idx="7673">
                  <c:v>41028.791666666664</c:v>
                </c:pt>
                <c:pt idx="7674">
                  <c:v>41028.8125</c:v>
                </c:pt>
                <c:pt idx="7675">
                  <c:v>41028.833333333336</c:v>
                </c:pt>
                <c:pt idx="7676">
                  <c:v>41028.854166666664</c:v>
                </c:pt>
                <c:pt idx="7677">
                  <c:v>41028.875</c:v>
                </c:pt>
                <c:pt idx="7678">
                  <c:v>41028.895833333336</c:v>
                </c:pt>
                <c:pt idx="7679">
                  <c:v>41028.916666666664</c:v>
                </c:pt>
                <c:pt idx="7680">
                  <c:v>41028.9375</c:v>
                </c:pt>
                <c:pt idx="7681">
                  <c:v>41028.958333333336</c:v>
                </c:pt>
                <c:pt idx="7682">
                  <c:v>41028.979166666664</c:v>
                </c:pt>
                <c:pt idx="7683">
                  <c:v>41029</c:v>
                </c:pt>
                <c:pt idx="7684">
                  <c:v>41029.020833333336</c:v>
                </c:pt>
                <c:pt idx="7685">
                  <c:v>41029.041666666664</c:v>
                </c:pt>
                <c:pt idx="7686">
                  <c:v>41029.0625</c:v>
                </c:pt>
                <c:pt idx="7687">
                  <c:v>41029.083333333336</c:v>
                </c:pt>
                <c:pt idx="7688">
                  <c:v>41029.104166666664</c:v>
                </c:pt>
                <c:pt idx="7689">
                  <c:v>41029.125</c:v>
                </c:pt>
                <c:pt idx="7690">
                  <c:v>41029.145833333336</c:v>
                </c:pt>
                <c:pt idx="7691">
                  <c:v>41029.166666666664</c:v>
                </c:pt>
                <c:pt idx="7692">
                  <c:v>41029.1875</c:v>
                </c:pt>
                <c:pt idx="7693">
                  <c:v>41029.208333333336</c:v>
                </c:pt>
                <c:pt idx="7694">
                  <c:v>41029.229166666664</c:v>
                </c:pt>
                <c:pt idx="7695">
                  <c:v>41029.25</c:v>
                </c:pt>
                <c:pt idx="7696">
                  <c:v>41029.270833333336</c:v>
                </c:pt>
                <c:pt idx="7697">
                  <c:v>41029.291666666664</c:v>
                </c:pt>
                <c:pt idx="7698">
                  <c:v>41029.3125</c:v>
                </c:pt>
                <c:pt idx="7699">
                  <c:v>41029.333333333336</c:v>
                </c:pt>
                <c:pt idx="7700">
                  <c:v>41029.354166666664</c:v>
                </c:pt>
                <c:pt idx="7701">
                  <c:v>41029.375</c:v>
                </c:pt>
                <c:pt idx="7702">
                  <c:v>41029.395833333336</c:v>
                </c:pt>
                <c:pt idx="7703">
                  <c:v>41029.416666666664</c:v>
                </c:pt>
                <c:pt idx="7704">
                  <c:v>41029.4375</c:v>
                </c:pt>
                <c:pt idx="7705">
                  <c:v>41029.458333333336</c:v>
                </c:pt>
                <c:pt idx="7706">
                  <c:v>41029.479166666664</c:v>
                </c:pt>
                <c:pt idx="7707">
                  <c:v>41029.5</c:v>
                </c:pt>
                <c:pt idx="7708">
                  <c:v>41029.520833333336</c:v>
                </c:pt>
                <c:pt idx="7709">
                  <c:v>41029.541666666664</c:v>
                </c:pt>
                <c:pt idx="7710">
                  <c:v>41029.5625</c:v>
                </c:pt>
                <c:pt idx="7711">
                  <c:v>41029.583333333336</c:v>
                </c:pt>
                <c:pt idx="7712">
                  <c:v>41029.604166666664</c:v>
                </c:pt>
                <c:pt idx="7713">
                  <c:v>41029.625</c:v>
                </c:pt>
                <c:pt idx="7714">
                  <c:v>41029.645833333336</c:v>
                </c:pt>
                <c:pt idx="7715">
                  <c:v>41029.666666666664</c:v>
                </c:pt>
                <c:pt idx="7716">
                  <c:v>41029.6875</c:v>
                </c:pt>
                <c:pt idx="7717">
                  <c:v>41029.708333333336</c:v>
                </c:pt>
                <c:pt idx="7718">
                  <c:v>41029.729166666664</c:v>
                </c:pt>
                <c:pt idx="7719">
                  <c:v>41029.75</c:v>
                </c:pt>
                <c:pt idx="7720">
                  <c:v>41029.770833333336</c:v>
                </c:pt>
                <c:pt idx="7721">
                  <c:v>41029.791666666664</c:v>
                </c:pt>
                <c:pt idx="7722">
                  <c:v>41029.8125</c:v>
                </c:pt>
                <c:pt idx="7723">
                  <c:v>41029.833333333336</c:v>
                </c:pt>
                <c:pt idx="7724">
                  <c:v>41029.854166666664</c:v>
                </c:pt>
                <c:pt idx="7725">
                  <c:v>41029.875</c:v>
                </c:pt>
                <c:pt idx="7726">
                  <c:v>41029.895833333336</c:v>
                </c:pt>
                <c:pt idx="7727">
                  <c:v>41029.916666666664</c:v>
                </c:pt>
                <c:pt idx="7728">
                  <c:v>41029.9375</c:v>
                </c:pt>
                <c:pt idx="7729">
                  <c:v>41029.958333333336</c:v>
                </c:pt>
                <c:pt idx="7730">
                  <c:v>41029.979166666664</c:v>
                </c:pt>
                <c:pt idx="7731">
                  <c:v>41030</c:v>
                </c:pt>
                <c:pt idx="7732">
                  <c:v>41030.020833333336</c:v>
                </c:pt>
                <c:pt idx="7733">
                  <c:v>41030.041666666664</c:v>
                </c:pt>
                <c:pt idx="7734">
                  <c:v>41030.0625</c:v>
                </c:pt>
                <c:pt idx="7735">
                  <c:v>41030.083333333336</c:v>
                </c:pt>
                <c:pt idx="7736">
                  <c:v>41030.104166666664</c:v>
                </c:pt>
                <c:pt idx="7737">
                  <c:v>41030.125</c:v>
                </c:pt>
                <c:pt idx="7738">
                  <c:v>41030.145833333336</c:v>
                </c:pt>
                <c:pt idx="7739">
                  <c:v>41030.166666666664</c:v>
                </c:pt>
                <c:pt idx="7740">
                  <c:v>41030.1875</c:v>
                </c:pt>
                <c:pt idx="7741">
                  <c:v>41030.208333333336</c:v>
                </c:pt>
                <c:pt idx="7742">
                  <c:v>41030.229166666664</c:v>
                </c:pt>
                <c:pt idx="7743">
                  <c:v>41030.25</c:v>
                </c:pt>
                <c:pt idx="7744">
                  <c:v>41030.270833333336</c:v>
                </c:pt>
                <c:pt idx="7745">
                  <c:v>41030.291666666664</c:v>
                </c:pt>
                <c:pt idx="7746">
                  <c:v>41030.3125</c:v>
                </c:pt>
                <c:pt idx="7747">
                  <c:v>41030.333333333336</c:v>
                </c:pt>
                <c:pt idx="7748">
                  <c:v>41030.354166666664</c:v>
                </c:pt>
                <c:pt idx="7749">
                  <c:v>41030.375</c:v>
                </c:pt>
                <c:pt idx="7750">
                  <c:v>41030.395833333336</c:v>
                </c:pt>
                <c:pt idx="7751">
                  <c:v>41030.416666666664</c:v>
                </c:pt>
                <c:pt idx="7752">
                  <c:v>41030.4375</c:v>
                </c:pt>
                <c:pt idx="7753">
                  <c:v>41030.458333333336</c:v>
                </c:pt>
                <c:pt idx="7754">
                  <c:v>41030.479166666664</c:v>
                </c:pt>
                <c:pt idx="7755">
                  <c:v>41030.5</c:v>
                </c:pt>
                <c:pt idx="7756">
                  <c:v>41030.520833333336</c:v>
                </c:pt>
                <c:pt idx="7757">
                  <c:v>41030.541666666664</c:v>
                </c:pt>
                <c:pt idx="7758">
                  <c:v>41030.5625</c:v>
                </c:pt>
                <c:pt idx="7759">
                  <c:v>41030.583333333336</c:v>
                </c:pt>
                <c:pt idx="7760">
                  <c:v>41030.604166666664</c:v>
                </c:pt>
                <c:pt idx="7761">
                  <c:v>41030.625</c:v>
                </c:pt>
                <c:pt idx="7762">
                  <c:v>41030.645833333336</c:v>
                </c:pt>
                <c:pt idx="7763">
                  <c:v>41030.666666666664</c:v>
                </c:pt>
                <c:pt idx="7764">
                  <c:v>41030.6875</c:v>
                </c:pt>
                <c:pt idx="7765">
                  <c:v>41030.708333333336</c:v>
                </c:pt>
                <c:pt idx="7766">
                  <c:v>41030.729166666664</c:v>
                </c:pt>
                <c:pt idx="7767">
                  <c:v>41030.75</c:v>
                </c:pt>
                <c:pt idx="7768">
                  <c:v>41030.770833333336</c:v>
                </c:pt>
                <c:pt idx="7769">
                  <c:v>41030.791666666664</c:v>
                </c:pt>
                <c:pt idx="7770">
                  <c:v>41030.8125</c:v>
                </c:pt>
                <c:pt idx="7771">
                  <c:v>41030.833333333336</c:v>
                </c:pt>
                <c:pt idx="7772">
                  <c:v>41030.854166666664</c:v>
                </c:pt>
                <c:pt idx="7773">
                  <c:v>41030.875</c:v>
                </c:pt>
                <c:pt idx="7774">
                  <c:v>41030.895833333336</c:v>
                </c:pt>
                <c:pt idx="7775">
                  <c:v>41030.916666666664</c:v>
                </c:pt>
                <c:pt idx="7776">
                  <c:v>41030.9375</c:v>
                </c:pt>
                <c:pt idx="7777">
                  <c:v>41030.958333333336</c:v>
                </c:pt>
                <c:pt idx="7778">
                  <c:v>41030.979166666664</c:v>
                </c:pt>
                <c:pt idx="7779">
                  <c:v>41031</c:v>
                </c:pt>
                <c:pt idx="7780">
                  <c:v>41031.020833333336</c:v>
                </c:pt>
                <c:pt idx="7781">
                  <c:v>41031.041666666664</c:v>
                </c:pt>
                <c:pt idx="7782">
                  <c:v>41031.0625</c:v>
                </c:pt>
                <c:pt idx="7783">
                  <c:v>41031.083333333336</c:v>
                </c:pt>
                <c:pt idx="7784">
                  <c:v>41031.104166666664</c:v>
                </c:pt>
                <c:pt idx="7785">
                  <c:v>41031.125</c:v>
                </c:pt>
                <c:pt idx="7786">
                  <c:v>41031.145833333336</c:v>
                </c:pt>
                <c:pt idx="7787">
                  <c:v>41031.166666666664</c:v>
                </c:pt>
                <c:pt idx="7788">
                  <c:v>41031.1875</c:v>
                </c:pt>
                <c:pt idx="7789">
                  <c:v>41031.208333333336</c:v>
                </c:pt>
                <c:pt idx="7790">
                  <c:v>41031.229166666664</c:v>
                </c:pt>
                <c:pt idx="7791">
                  <c:v>41031.25</c:v>
                </c:pt>
                <c:pt idx="7792">
                  <c:v>41031.270833333336</c:v>
                </c:pt>
                <c:pt idx="7793">
                  <c:v>41031.291666666664</c:v>
                </c:pt>
                <c:pt idx="7794">
                  <c:v>41031.3125</c:v>
                </c:pt>
                <c:pt idx="7795">
                  <c:v>41031.333333333336</c:v>
                </c:pt>
                <c:pt idx="7796">
                  <c:v>41031.354166666664</c:v>
                </c:pt>
                <c:pt idx="7797">
                  <c:v>41031.375</c:v>
                </c:pt>
                <c:pt idx="7798">
                  <c:v>41031.395833333336</c:v>
                </c:pt>
                <c:pt idx="7799">
                  <c:v>41031.416666666664</c:v>
                </c:pt>
                <c:pt idx="7800">
                  <c:v>41031.4375</c:v>
                </c:pt>
                <c:pt idx="7801">
                  <c:v>41031.458333333336</c:v>
                </c:pt>
                <c:pt idx="7802">
                  <c:v>41031.479166666664</c:v>
                </c:pt>
                <c:pt idx="7803">
                  <c:v>41031.5</c:v>
                </c:pt>
                <c:pt idx="7804">
                  <c:v>41031.520833333336</c:v>
                </c:pt>
                <c:pt idx="7805">
                  <c:v>41031.541666666664</c:v>
                </c:pt>
                <c:pt idx="7806">
                  <c:v>41031.5625</c:v>
                </c:pt>
                <c:pt idx="7807">
                  <c:v>41031.583333333336</c:v>
                </c:pt>
                <c:pt idx="7808">
                  <c:v>41031.604166666664</c:v>
                </c:pt>
                <c:pt idx="7809">
                  <c:v>41031.625</c:v>
                </c:pt>
                <c:pt idx="7810">
                  <c:v>41031.645833333336</c:v>
                </c:pt>
                <c:pt idx="7811">
                  <c:v>41031.666666666664</c:v>
                </c:pt>
                <c:pt idx="7812">
                  <c:v>41031.6875</c:v>
                </c:pt>
                <c:pt idx="7813">
                  <c:v>41031.708333333336</c:v>
                </c:pt>
                <c:pt idx="7814">
                  <c:v>41031.729166666664</c:v>
                </c:pt>
                <c:pt idx="7815">
                  <c:v>41031.75</c:v>
                </c:pt>
                <c:pt idx="7816">
                  <c:v>41031.770833333336</c:v>
                </c:pt>
                <c:pt idx="7817">
                  <c:v>41031.791666666664</c:v>
                </c:pt>
                <c:pt idx="7818">
                  <c:v>41031.8125</c:v>
                </c:pt>
                <c:pt idx="7819">
                  <c:v>41031.833333333336</c:v>
                </c:pt>
                <c:pt idx="7820">
                  <c:v>41031.854166666664</c:v>
                </c:pt>
                <c:pt idx="7821">
                  <c:v>41031.875</c:v>
                </c:pt>
                <c:pt idx="7822">
                  <c:v>41031.895833333336</c:v>
                </c:pt>
                <c:pt idx="7823">
                  <c:v>41031.916666666664</c:v>
                </c:pt>
                <c:pt idx="7824">
                  <c:v>41031.9375</c:v>
                </c:pt>
                <c:pt idx="7825">
                  <c:v>41031.958333333336</c:v>
                </c:pt>
                <c:pt idx="7826">
                  <c:v>41031.979166666664</c:v>
                </c:pt>
                <c:pt idx="7827">
                  <c:v>41032</c:v>
                </c:pt>
                <c:pt idx="7828">
                  <c:v>41032.020833333336</c:v>
                </c:pt>
                <c:pt idx="7829">
                  <c:v>41032.041666666664</c:v>
                </c:pt>
                <c:pt idx="7830">
                  <c:v>41032.0625</c:v>
                </c:pt>
                <c:pt idx="7831">
                  <c:v>41032.083333333336</c:v>
                </c:pt>
                <c:pt idx="7832">
                  <c:v>41032.104166666664</c:v>
                </c:pt>
                <c:pt idx="7833">
                  <c:v>41032.125</c:v>
                </c:pt>
                <c:pt idx="7834">
                  <c:v>41032.145833333336</c:v>
                </c:pt>
                <c:pt idx="7835">
                  <c:v>41032.166666666664</c:v>
                </c:pt>
                <c:pt idx="7836">
                  <c:v>41032.1875</c:v>
                </c:pt>
                <c:pt idx="7837">
                  <c:v>41032.208333333336</c:v>
                </c:pt>
                <c:pt idx="7838">
                  <c:v>41032.229166666664</c:v>
                </c:pt>
                <c:pt idx="7839">
                  <c:v>41032.25</c:v>
                </c:pt>
                <c:pt idx="7840">
                  <c:v>41032.270833333336</c:v>
                </c:pt>
                <c:pt idx="7841">
                  <c:v>41032.291666666664</c:v>
                </c:pt>
                <c:pt idx="7842">
                  <c:v>41032.3125</c:v>
                </c:pt>
                <c:pt idx="7843">
                  <c:v>41032.333333333336</c:v>
                </c:pt>
                <c:pt idx="7844">
                  <c:v>41032.354166666664</c:v>
                </c:pt>
                <c:pt idx="7845">
                  <c:v>41032.375</c:v>
                </c:pt>
                <c:pt idx="7846">
                  <c:v>41032.395833333336</c:v>
                </c:pt>
                <c:pt idx="7847">
                  <c:v>41032.416666666664</c:v>
                </c:pt>
                <c:pt idx="7848">
                  <c:v>41032.4375</c:v>
                </c:pt>
                <c:pt idx="7849">
                  <c:v>41032.458333333336</c:v>
                </c:pt>
                <c:pt idx="7850">
                  <c:v>41032.479166666664</c:v>
                </c:pt>
                <c:pt idx="7851">
                  <c:v>41032.5</c:v>
                </c:pt>
                <c:pt idx="7852">
                  <c:v>41032.520833333336</c:v>
                </c:pt>
                <c:pt idx="7853">
                  <c:v>41032.541666666664</c:v>
                </c:pt>
                <c:pt idx="7854">
                  <c:v>41032.5625</c:v>
                </c:pt>
                <c:pt idx="7855">
                  <c:v>41032.583333333336</c:v>
                </c:pt>
                <c:pt idx="7856">
                  <c:v>41032.604166666664</c:v>
                </c:pt>
                <c:pt idx="7857">
                  <c:v>41032.625</c:v>
                </c:pt>
                <c:pt idx="7858">
                  <c:v>41032.645833333336</c:v>
                </c:pt>
                <c:pt idx="7859">
                  <c:v>41032.666666666664</c:v>
                </c:pt>
                <c:pt idx="7860">
                  <c:v>41032.6875</c:v>
                </c:pt>
                <c:pt idx="7861">
                  <c:v>41032.708333333336</c:v>
                </c:pt>
                <c:pt idx="7862">
                  <c:v>41032.729166666664</c:v>
                </c:pt>
                <c:pt idx="7863">
                  <c:v>41032.75</c:v>
                </c:pt>
                <c:pt idx="7864">
                  <c:v>41032.770833333336</c:v>
                </c:pt>
                <c:pt idx="7865">
                  <c:v>41032.791666666664</c:v>
                </c:pt>
                <c:pt idx="7866">
                  <c:v>41032.8125</c:v>
                </c:pt>
                <c:pt idx="7867">
                  <c:v>41032.833333333336</c:v>
                </c:pt>
                <c:pt idx="7868">
                  <c:v>41032.854166666664</c:v>
                </c:pt>
                <c:pt idx="7869">
                  <c:v>41032.875</c:v>
                </c:pt>
                <c:pt idx="7870">
                  <c:v>41032.895833333336</c:v>
                </c:pt>
                <c:pt idx="7871">
                  <c:v>41032.916666666664</c:v>
                </c:pt>
                <c:pt idx="7872">
                  <c:v>41032.9375</c:v>
                </c:pt>
                <c:pt idx="7873">
                  <c:v>41032.958333333336</c:v>
                </c:pt>
                <c:pt idx="7874">
                  <c:v>41032.979166666664</c:v>
                </c:pt>
                <c:pt idx="7875">
                  <c:v>41033</c:v>
                </c:pt>
                <c:pt idx="7876">
                  <c:v>41033.020833333336</c:v>
                </c:pt>
                <c:pt idx="7877">
                  <c:v>41033.041666666664</c:v>
                </c:pt>
                <c:pt idx="7878">
                  <c:v>41033.0625</c:v>
                </c:pt>
                <c:pt idx="7879">
                  <c:v>41033.083333333336</c:v>
                </c:pt>
                <c:pt idx="7880">
                  <c:v>41033.104166666664</c:v>
                </c:pt>
                <c:pt idx="7881">
                  <c:v>41033.125</c:v>
                </c:pt>
                <c:pt idx="7882">
                  <c:v>41033.145833333336</c:v>
                </c:pt>
                <c:pt idx="7883">
                  <c:v>41033.166666666664</c:v>
                </c:pt>
                <c:pt idx="7884">
                  <c:v>41033.1875</c:v>
                </c:pt>
                <c:pt idx="7885">
                  <c:v>41033.208333333336</c:v>
                </c:pt>
                <c:pt idx="7886">
                  <c:v>41033.229166666664</c:v>
                </c:pt>
                <c:pt idx="7887">
                  <c:v>41033.25</c:v>
                </c:pt>
                <c:pt idx="7888">
                  <c:v>41033.270833333336</c:v>
                </c:pt>
                <c:pt idx="7889">
                  <c:v>41033.291666666664</c:v>
                </c:pt>
                <c:pt idx="7890">
                  <c:v>41033.3125</c:v>
                </c:pt>
                <c:pt idx="7891">
                  <c:v>41033.333333333336</c:v>
                </c:pt>
                <c:pt idx="7892">
                  <c:v>41033.354166666664</c:v>
                </c:pt>
                <c:pt idx="7893">
                  <c:v>41033.375</c:v>
                </c:pt>
                <c:pt idx="7894">
                  <c:v>41033.395833333336</c:v>
                </c:pt>
                <c:pt idx="7895">
                  <c:v>41033.416666666664</c:v>
                </c:pt>
                <c:pt idx="7896">
                  <c:v>41033.4375</c:v>
                </c:pt>
                <c:pt idx="7897">
                  <c:v>41033.458333333336</c:v>
                </c:pt>
                <c:pt idx="7898">
                  <c:v>41033.479166666664</c:v>
                </c:pt>
                <c:pt idx="7899">
                  <c:v>41033.5</c:v>
                </c:pt>
                <c:pt idx="7900">
                  <c:v>41033.520833333336</c:v>
                </c:pt>
                <c:pt idx="7901">
                  <c:v>41033.541666666664</c:v>
                </c:pt>
                <c:pt idx="7902">
                  <c:v>41033.5625</c:v>
                </c:pt>
                <c:pt idx="7903">
                  <c:v>41033.583333333336</c:v>
                </c:pt>
                <c:pt idx="7904">
                  <c:v>41033.604166666664</c:v>
                </c:pt>
                <c:pt idx="7905">
                  <c:v>41033.625</c:v>
                </c:pt>
                <c:pt idx="7906">
                  <c:v>41033.645833333336</c:v>
                </c:pt>
                <c:pt idx="7907">
                  <c:v>41033.666666666664</c:v>
                </c:pt>
                <c:pt idx="7908">
                  <c:v>41033.6875</c:v>
                </c:pt>
                <c:pt idx="7909">
                  <c:v>41033.708333333336</c:v>
                </c:pt>
                <c:pt idx="7910">
                  <c:v>41033.729166666664</c:v>
                </c:pt>
                <c:pt idx="7911">
                  <c:v>41033.75</c:v>
                </c:pt>
                <c:pt idx="7912">
                  <c:v>41033.770833333336</c:v>
                </c:pt>
                <c:pt idx="7913">
                  <c:v>41033.791666666664</c:v>
                </c:pt>
                <c:pt idx="7914">
                  <c:v>41033.8125</c:v>
                </c:pt>
                <c:pt idx="7915">
                  <c:v>41033.833333333336</c:v>
                </c:pt>
                <c:pt idx="7916">
                  <c:v>41033.854166666664</c:v>
                </c:pt>
                <c:pt idx="7917">
                  <c:v>41033.875</c:v>
                </c:pt>
                <c:pt idx="7918">
                  <c:v>41033.895833333336</c:v>
                </c:pt>
                <c:pt idx="7919">
                  <c:v>41033.916666666664</c:v>
                </c:pt>
                <c:pt idx="7920">
                  <c:v>41033.9375</c:v>
                </c:pt>
                <c:pt idx="7921">
                  <c:v>41033.958333333336</c:v>
                </c:pt>
                <c:pt idx="7922">
                  <c:v>41033.979166666664</c:v>
                </c:pt>
                <c:pt idx="7923">
                  <c:v>41034</c:v>
                </c:pt>
                <c:pt idx="7924">
                  <c:v>41034.020833333336</c:v>
                </c:pt>
                <c:pt idx="7925">
                  <c:v>41034.041666666664</c:v>
                </c:pt>
                <c:pt idx="7926">
                  <c:v>41034.0625</c:v>
                </c:pt>
                <c:pt idx="7927">
                  <c:v>41034.083333333336</c:v>
                </c:pt>
                <c:pt idx="7928">
                  <c:v>41034.104166666664</c:v>
                </c:pt>
                <c:pt idx="7929">
                  <c:v>41034.125</c:v>
                </c:pt>
                <c:pt idx="7930">
                  <c:v>41034.145833333336</c:v>
                </c:pt>
                <c:pt idx="7931">
                  <c:v>41034.166666666664</c:v>
                </c:pt>
                <c:pt idx="7932">
                  <c:v>41034.1875</c:v>
                </c:pt>
                <c:pt idx="7933">
                  <c:v>41034.208333333336</c:v>
                </c:pt>
                <c:pt idx="7934">
                  <c:v>41034.229166666664</c:v>
                </c:pt>
                <c:pt idx="7935">
                  <c:v>41034.25</c:v>
                </c:pt>
                <c:pt idx="7936">
                  <c:v>41034.270833333336</c:v>
                </c:pt>
                <c:pt idx="7937">
                  <c:v>41034.291666666664</c:v>
                </c:pt>
                <c:pt idx="7938">
                  <c:v>41034.3125</c:v>
                </c:pt>
                <c:pt idx="7939">
                  <c:v>41034.333333333336</c:v>
                </c:pt>
                <c:pt idx="7940">
                  <c:v>41034.354166666664</c:v>
                </c:pt>
                <c:pt idx="7941">
                  <c:v>41034.375</c:v>
                </c:pt>
                <c:pt idx="7942">
                  <c:v>41034.395833333336</c:v>
                </c:pt>
                <c:pt idx="7943">
                  <c:v>41034.416666666664</c:v>
                </c:pt>
                <c:pt idx="7944">
                  <c:v>41034.4375</c:v>
                </c:pt>
                <c:pt idx="7945">
                  <c:v>41034.458333333336</c:v>
                </c:pt>
                <c:pt idx="7946">
                  <c:v>41034.479166666664</c:v>
                </c:pt>
                <c:pt idx="7947">
                  <c:v>41034.5</c:v>
                </c:pt>
                <c:pt idx="7948">
                  <c:v>41034.520833333336</c:v>
                </c:pt>
                <c:pt idx="7949">
                  <c:v>41034.541666666664</c:v>
                </c:pt>
                <c:pt idx="7950">
                  <c:v>41034.5625</c:v>
                </c:pt>
                <c:pt idx="7951">
                  <c:v>41034.583333333336</c:v>
                </c:pt>
                <c:pt idx="7952">
                  <c:v>41034.604166666664</c:v>
                </c:pt>
                <c:pt idx="7953">
                  <c:v>41034.625</c:v>
                </c:pt>
                <c:pt idx="7954">
                  <c:v>41034.645833333336</c:v>
                </c:pt>
                <c:pt idx="7955">
                  <c:v>41034.666666666664</c:v>
                </c:pt>
                <c:pt idx="7956">
                  <c:v>41034.6875</c:v>
                </c:pt>
                <c:pt idx="7957">
                  <c:v>41034.708333333336</c:v>
                </c:pt>
                <c:pt idx="7958">
                  <c:v>41034.729166666664</c:v>
                </c:pt>
                <c:pt idx="7959">
                  <c:v>41034.75</c:v>
                </c:pt>
                <c:pt idx="7960">
                  <c:v>41034.770833333336</c:v>
                </c:pt>
                <c:pt idx="7961">
                  <c:v>41034.791666666664</c:v>
                </c:pt>
                <c:pt idx="7962">
                  <c:v>41034.8125</c:v>
                </c:pt>
                <c:pt idx="7963">
                  <c:v>41034.833333333336</c:v>
                </c:pt>
                <c:pt idx="7964">
                  <c:v>41034.854166666664</c:v>
                </c:pt>
                <c:pt idx="7965">
                  <c:v>41034.875</c:v>
                </c:pt>
                <c:pt idx="7966">
                  <c:v>41034.895833333336</c:v>
                </c:pt>
                <c:pt idx="7967">
                  <c:v>41034.916666666664</c:v>
                </c:pt>
                <c:pt idx="7968">
                  <c:v>41034.9375</c:v>
                </c:pt>
                <c:pt idx="7969">
                  <c:v>41034.958333333336</c:v>
                </c:pt>
                <c:pt idx="7970">
                  <c:v>41034.979166666664</c:v>
                </c:pt>
                <c:pt idx="7971">
                  <c:v>41035</c:v>
                </c:pt>
                <c:pt idx="7972">
                  <c:v>41035.020833333336</c:v>
                </c:pt>
                <c:pt idx="7973">
                  <c:v>41035.041666666664</c:v>
                </c:pt>
                <c:pt idx="7974">
                  <c:v>41035.0625</c:v>
                </c:pt>
                <c:pt idx="7975">
                  <c:v>41035.083333333336</c:v>
                </c:pt>
                <c:pt idx="7976">
                  <c:v>41035.104166666664</c:v>
                </c:pt>
                <c:pt idx="7977">
                  <c:v>41035.125</c:v>
                </c:pt>
                <c:pt idx="7978">
                  <c:v>41035.145833333336</c:v>
                </c:pt>
                <c:pt idx="7979">
                  <c:v>41035.166666666664</c:v>
                </c:pt>
                <c:pt idx="7980">
                  <c:v>41035.1875</c:v>
                </c:pt>
                <c:pt idx="7981">
                  <c:v>41035.208333333336</c:v>
                </c:pt>
                <c:pt idx="7982">
                  <c:v>41035.229166666664</c:v>
                </c:pt>
                <c:pt idx="7983">
                  <c:v>41035.25</c:v>
                </c:pt>
                <c:pt idx="7984">
                  <c:v>41035.270833333336</c:v>
                </c:pt>
                <c:pt idx="7985">
                  <c:v>41035.291666666664</c:v>
                </c:pt>
                <c:pt idx="7986">
                  <c:v>41035.3125</c:v>
                </c:pt>
                <c:pt idx="7987">
                  <c:v>41035.333333333336</c:v>
                </c:pt>
                <c:pt idx="7988">
                  <c:v>41035.354166666664</c:v>
                </c:pt>
                <c:pt idx="7989">
                  <c:v>41035.375</c:v>
                </c:pt>
                <c:pt idx="7990">
                  <c:v>41035.395833333336</c:v>
                </c:pt>
                <c:pt idx="7991">
                  <c:v>41035.416666666664</c:v>
                </c:pt>
                <c:pt idx="7992">
                  <c:v>41035.4375</c:v>
                </c:pt>
                <c:pt idx="7993">
                  <c:v>41035.458333333336</c:v>
                </c:pt>
                <c:pt idx="7994">
                  <c:v>41035.479166666664</c:v>
                </c:pt>
                <c:pt idx="7995">
                  <c:v>41035.5</c:v>
                </c:pt>
                <c:pt idx="7996">
                  <c:v>41035.520833333336</c:v>
                </c:pt>
                <c:pt idx="7997">
                  <c:v>41035.541666666664</c:v>
                </c:pt>
                <c:pt idx="7998">
                  <c:v>41035.5625</c:v>
                </c:pt>
                <c:pt idx="7999">
                  <c:v>41035.583333333336</c:v>
                </c:pt>
                <c:pt idx="8000">
                  <c:v>41035.604166666664</c:v>
                </c:pt>
                <c:pt idx="8001">
                  <c:v>41035.625</c:v>
                </c:pt>
                <c:pt idx="8002">
                  <c:v>41035.645833333336</c:v>
                </c:pt>
                <c:pt idx="8003">
                  <c:v>41035.666666666664</c:v>
                </c:pt>
                <c:pt idx="8004">
                  <c:v>41035.6875</c:v>
                </c:pt>
                <c:pt idx="8005">
                  <c:v>41035.708333333336</c:v>
                </c:pt>
                <c:pt idx="8006">
                  <c:v>41035.729166666664</c:v>
                </c:pt>
                <c:pt idx="8007">
                  <c:v>41035.75</c:v>
                </c:pt>
                <c:pt idx="8008">
                  <c:v>41035.770833333336</c:v>
                </c:pt>
                <c:pt idx="8009">
                  <c:v>41035.791666666664</c:v>
                </c:pt>
                <c:pt idx="8010">
                  <c:v>41035.8125</c:v>
                </c:pt>
                <c:pt idx="8011">
                  <c:v>41035.833333333336</c:v>
                </c:pt>
                <c:pt idx="8012">
                  <c:v>41035.854166666664</c:v>
                </c:pt>
                <c:pt idx="8013">
                  <c:v>41035.875</c:v>
                </c:pt>
                <c:pt idx="8014">
                  <c:v>41035.895833333336</c:v>
                </c:pt>
                <c:pt idx="8015">
                  <c:v>41035.916666666664</c:v>
                </c:pt>
                <c:pt idx="8016">
                  <c:v>41035.9375</c:v>
                </c:pt>
                <c:pt idx="8017">
                  <c:v>41035.958333333336</c:v>
                </c:pt>
                <c:pt idx="8018">
                  <c:v>41035.979166666664</c:v>
                </c:pt>
                <c:pt idx="8019">
                  <c:v>41036</c:v>
                </c:pt>
                <c:pt idx="8020">
                  <c:v>41036.020833333336</c:v>
                </c:pt>
                <c:pt idx="8021">
                  <c:v>41036.041666666664</c:v>
                </c:pt>
                <c:pt idx="8022">
                  <c:v>41036.0625</c:v>
                </c:pt>
                <c:pt idx="8023">
                  <c:v>41036.083333333336</c:v>
                </c:pt>
                <c:pt idx="8024">
                  <c:v>41036.104166666664</c:v>
                </c:pt>
                <c:pt idx="8025">
                  <c:v>41036.125</c:v>
                </c:pt>
                <c:pt idx="8026">
                  <c:v>41036.145833333336</c:v>
                </c:pt>
                <c:pt idx="8027">
                  <c:v>41036.166666666664</c:v>
                </c:pt>
                <c:pt idx="8028">
                  <c:v>41036.1875</c:v>
                </c:pt>
                <c:pt idx="8029">
                  <c:v>41036.208333333336</c:v>
                </c:pt>
                <c:pt idx="8030">
                  <c:v>41036.229166666664</c:v>
                </c:pt>
                <c:pt idx="8031">
                  <c:v>41036.25</c:v>
                </c:pt>
                <c:pt idx="8032">
                  <c:v>41036.270833333336</c:v>
                </c:pt>
                <c:pt idx="8033">
                  <c:v>41036.291666666664</c:v>
                </c:pt>
                <c:pt idx="8034">
                  <c:v>41036.3125</c:v>
                </c:pt>
                <c:pt idx="8035">
                  <c:v>41036.333333333336</c:v>
                </c:pt>
                <c:pt idx="8036">
                  <c:v>41036.354166666664</c:v>
                </c:pt>
                <c:pt idx="8037">
                  <c:v>41036.375</c:v>
                </c:pt>
                <c:pt idx="8038">
                  <c:v>41036.395833333336</c:v>
                </c:pt>
                <c:pt idx="8039">
                  <c:v>41036.416666666664</c:v>
                </c:pt>
                <c:pt idx="8040">
                  <c:v>41036.4375</c:v>
                </c:pt>
                <c:pt idx="8041">
                  <c:v>41036.458333333336</c:v>
                </c:pt>
                <c:pt idx="8042">
                  <c:v>41036.479166666664</c:v>
                </c:pt>
                <c:pt idx="8043">
                  <c:v>41036.5</c:v>
                </c:pt>
                <c:pt idx="8044">
                  <c:v>41036.520833333336</c:v>
                </c:pt>
                <c:pt idx="8045">
                  <c:v>41036.541666666664</c:v>
                </c:pt>
                <c:pt idx="8046">
                  <c:v>41036.5625</c:v>
                </c:pt>
                <c:pt idx="8047">
                  <c:v>41036.583333333336</c:v>
                </c:pt>
                <c:pt idx="8048">
                  <c:v>41036.604166666664</c:v>
                </c:pt>
                <c:pt idx="8049">
                  <c:v>41036.625</c:v>
                </c:pt>
                <c:pt idx="8050">
                  <c:v>41036.645833333336</c:v>
                </c:pt>
                <c:pt idx="8051">
                  <c:v>41036.666666666664</c:v>
                </c:pt>
                <c:pt idx="8052">
                  <c:v>41036.6875</c:v>
                </c:pt>
                <c:pt idx="8053">
                  <c:v>41036.708333333336</c:v>
                </c:pt>
                <c:pt idx="8054">
                  <c:v>41036.729166666664</c:v>
                </c:pt>
                <c:pt idx="8055">
                  <c:v>41036.75</c:v>
                </c:pt>
                <c:pt idx="8056">
                  <c:v>41036.770833333336</c:v>
                </c:pt>
                <c:pt idx="8057">
                  <c:v>41036.791666666664</c:v>
                </c:pt>
                <c:pt idx="8058">
                  <c:v>41036.8125</c:v>
                </c:pt>
                <c:pt idx="8059">
                  <c:v>41036.833333333336</c:v>
                </c:pt>
                <c:pt idx="8060">
                  <c:v>41036.854166666664</c:v>
                </c:pt>
                <c:pt idx="8061">
                  <c:v>41036.875</c:v>
                </c:pt>
                <c:pt idx="8062">
                  <c:v>41036.895833333336</c:v>
                </c:pt>
                <c:pt idx="8063">
                  <c:v>41036.916666666664</c:v>
                </c:pt>
                <c:pt idx="8064">
                  <c:v>41036.9375</c:v>
                </c:pt>
                <c:pt idx="8065">
                  <c:v>41036.958333333336</c:v>
                </c:pt>
                <c:pt idx="8066">
                  <c:v>41036.979166666664</c:v>
                </c:pt>
                <c:pt idx="8067">
                  <c:v>41037</c:v>
                </c:pt>
                <c:pt idx="8068">
                  <c:v>41037.020833333336</c:v>
                </c:pt>
                <c:pt idx="8069">
                  <c:v>41037.041666666664</c:v>
                </c:pt>
                <c:pt idx="8070">
                  <c:v>41037.0625</c:v>
                </c:pt>
                <c:pt idx="8071">
                  <c:v>41037.083333333336</c:v>
                </c:pt>
                <c:pt idx="8072">
                  <c:v>41037.104166666664</c:v>
                </c:pt>
                <c:pt idx="8073">
                  <c:v>41037.125</c:v>
                </c:pt>
                <c:pt idx="8074">
                  <c:v>41037.145833333336</c:v>
                </c:pt>
                <c:pt idx="8075">
                  <c:v>41037.166666666664</c:v>
                </c:pt>
                <c:pt idx="8076">
                  <c:v>41037.1875</c:v>
                </c:pt>
                <c:pt idx="8077">
                  <c:v>41037.208333333336</c:v>
                </c:pt>
                <c:pt idx="8078">
                  <c:v>41037.229166666664</c:v>
                </c:pt>
                <c:pt idx="8079">
                  <c:v>41037.25</c:v>
                </c:pt>
                <c:pt idx="8080">
                  <c:v>41037.270833333336</c:v>
                </c:pt>
                <c:pt idx="8081">
                  <c:v>41037.291666666664</c:v>
                </c:pt>
                <c:pt idx="8082">
                  <c:v>41037.3125</c:v>
                </c:pt>
                <c:pt idx="8083">
                  <c:v>41037.333333333336</c:v>
                </c:pt>
                <c:pt idx="8084">
                  <c:v>41037.354166666664</c:v>
                </c:pt>
                <c:pt idx="8085">
                  <c:v>41037.375</c:v>
                </c:pt>
                <c:pt idx="8086">
                  <c:v>41037.395833333336</c:v>
                </c:pt>
                <c:pt idx="8087">
                  <c:v>41037.416666666664</c:v>
                </c:pt>
                <c:pt idx="8088">
                  <c:v>41037.4375</c:v>
                </c:pt>
                <c:pt idx="8089">
                  <c:v>41037.458333333336</c:v>
                </c:pt>
                <c:pt idx="8090">
                  <c:v>41037.479166666664</c:v>
                </c:pt>
                <c:pt idx="8091">
                  <c:v>41037.5</c:v>
                </c:pt>
                <c:pt idx="8092">
                  <c:v>41037.520833333336</c:v>
                </c:pt>
                <c:pt idx="8093">
                  <c:v>41037.541666666664</c:v>
                </c:pt>
                <c:pt idx="8094">
                  <c:v>41037.5625</c:v>
                </c:pt>
                <c:pt idx="8095">
                  <c:v>41037.583333333336</c:v>
                </c:pt>
                <c:pt idx="8096">
                  <c:v>41037.604166666664</c:v>
                </c:pt>
                <c:pt idx="8097">
                  <c:v>41037.625</c:v>
                </c:pt>
                <c:pt idx="8098">
                  <c:v>41037.645833333336</c:v>
                </c:pt>
                <c:pt idx="8099">
                  <c:v>41037.666666666664</c:v>
                </c:pt>
                <c:pt idx="8100">
                  <c:v>41037.6875</c:v>
                </c:pt>
                <c:pt idx="8101">
                  <c:v>41037.708333333336</c:v>
                </c:pt>
                <c:pt idx="8102">
                  <c:v>41037.729166666664</c:v>
                </c:pt>
                <c:pt idx="8103">
                  <c:v>41037.75</c:v>
                </c:pt>
                <c:pt idx="8104">
                  <c:v>41037.770833333336</c:v>
                </c:pt>
                <c:pt idx="8105">
                  <c:v>41037.791666666664</c:v>
                </c:pt>
                <c:pt idx="8106">
                  <c:v>41037.8125</c:v>
                </c:pt>
                <c:pt idx="8107">
                  <c:v>41037.833333333336</c:v>
                </c:pt>
                <c:pt idx="8108">
                  <c:v>41037.854166666664</c:v>
                </c:pt>
                <c:pt idx="8109">
                  <c:v>41037.875</c:v>
                </c:pt>
                <c:pt idx="8110">
                  <c:v>41037.895833333336</c:v>
                </c:pt>
                <c:pt idx="8111">
                  <c:v>41037.916666666664</c:v>
                </c:pt>
                <c:pt idx="8112">
                  <c:v>41037.9375</c:v>
                </c:pt>
                <c:pt idx="8113">
                  <c:v>41037.958333333336</c:v>
                </c:pt>
                <c:pt idx="8114">
                  <c:v>41037.979166666664</c:v>
                </c:pt>
                <c:pt idx="8115">
                  <c:v>41038</c:v>
                </c:pt>
                <c:pt idx="8116">
                  <c:v>41038.020833333336</c:v>
                </c:pt>
                <c:pt idx="8117">
                  <c:v>41038.041666666664</c:v>
                </c:pt>
                <c:pt idx="8118">
                  <c:v>41038.0625</c:v>
                </c:pt>
                <c:pt idx="8119">
                  <c:v>41038.083333333336</c:v>
                </c:pt>
                <c:pt idx="8120">
                  <c:v>41038.104166666664</c:v>
                </c:pt>
                <c:pt idx="8121">
                  <c:v>41038.125</c:v>
                </c:pt>
                <c:pt idx="8122">
                  <c:v>41038.145833333336</c:v>
                </c:pt>
                <c:pt idx="8123">
                  <c:v>41038.166666666664</c:v>
                </c:pt>
                <c:pt idx="8124">
                  <c:v>41038.1875</c:v>
                </c:pt>
                <c:pt idx="8125">
                  <c:v>41038.208333333336</c:v>
                </c:pt>
                <c:pt idx="8126">
                  <c:v>41038.229166666664</c:v>
                </c:pt>
                <c:pt idx="8127">
                  <c:v>41038.25</c:v>
                </c:pt>
                <c:pt idx="8128">
                  <c:v>41038.270833333336</c:v>
                </c:pt>
                <c:pt idx="8129">
                  <c:v>41038.291666666664</c:v>
                </c:pt>
                <c:pt idx="8130">
                  <c:v>41038.3125</c:v>
                </c:pt>
                <c:pt idx="8131">
                  <c:v>41038.333333333336</c:v>
                </c:pt>
                <c:pt idx="8132">
                  <c:v>41038.354166666664</c:v>
                </c:pt>
                <c:pt idx="8133">
                  <c:v>41038.375</c:v>
                </c:pt>
                <c:pt idx="8134">
                  <c:v>41038.395833333336</c:v>
                </c:pt>
                <c:pt idx="8135">
                  <c:v>41038.416666666664</c:v>
                </c:pt>
                <c:pt idx="8136">
                  <c:v>41038.4375</c:v>
                </c:pt>
                <c:pt idx="8137">
                  <c:v>41038.458333333336</c:v>
                </c:pt>
                <c:pt idx="8138">
                  <c:v>41038.479166666664</c:v>
                </c:pt>
                <c:pt idx="8139">
                  <c:v>41038.5</c:v>
                </c:pt>
                <c:pt idx="8140">
                  <c:v>41038.520833333336</c:v>
                </c:pt>
                <c:pt idx="8141">
                  <c:v>41038.541666666664</c:v>
                </c:pt>
                <c:pt idx="8142">
                  <c:v>41038.5625</c:v>
                </c:pt>
                <c:pt idx="8143">
                  <c:v>41038.583333333336</c:v>
                </c:pt>
                <c:pt idx="8144">
                  <c:v>41038.604166666664</c:v>
                </c:pt>
                <c:pt idx="8145">
                  <c:v>41038.625</c:v>
                </c:pt>
                <c:pt idx="8146">
                  <c:v>41038.645833333336</c:v>
                </c:pt>
                <c:pt idx="8147">
                  <c:v>41038.666666666664</c:v>
                </c:pt>
                <c:pt idx="8148">
                  <c:v>41038.6875</c:v>
                </c:pt>
                <c:pt idx="8149">
                  <c:v>41038.708333333336</c:v>
                </c:pt>
                <c:pt idx="8150">
                  <c:v>41038.729166666664</c:v>
                </c:pt>
                <c:pt idx="8151">
                  <c:v>41038.75</c:v>
                </c:pt>
                <c:pt idx="8152">
                  <c:v>41038.770833333336</c:v>
                </c:pt>
                <c:pt idx="8153">
                  <c:v>41038.791666666664</c:v>
                </c:pt>
                <c:pt idx="8154">
                  <c:v>41038.8125</c:v>
                </c:pt>
                <c:pt idx="8155">
                  <c:v>41038.833333333336</c:v>
                </c:pt>
                <c:pt idx="8156">
                  <c:v>41038.854166666664</c:v>
                </c:pt>
                <c:pt idx="8157">
                  <c:v>41038.875</c:v>
                </c:pt>
                <c:pt idx="8158">
                  <c:v>41038.895833333336</c:v>
                </c:pt>
                <c:pt idx="8159">
                  <c:v>41038.916666666664</c:v>
                </c:pt>
                <c:pt idx="8160">
                  <c:v>41038.9375</c:v>
                </c:pt>
                <c:pt idx="8161">
                  <c:v>41038.958333333336</c:v>
                </c:pt>
                <c:pt idx="8162">
                  <c:v>41038.979166666664</c:v>
                </c:pt>
                <c:pt idx="8163">
                  <c:v>41039</c:v>
                </c:pt>
                <c:pt idx="8164">
                  <c:v>41039.020833333336</c:v>
                </c:pt>
                <c:pt idx="8165">
                  <c:v>41039.041666666664</c:v>
                </c:pt>
                <c:pt idx="8166">
                  <c:v>41039.0625</c:v>
                </c:pt>
                <c:pt idx="8167">
                  <c:v>41039.083333333336</c:v>
                </c:pt>
                <c:pt idx="8168">
                  <c:v>41039.104166666664</c:v>
                </c:pt>
                <c:pt idx="8169">
                  <c:v>41039.125</c:v>
                </c:pt>
                <c:pt idx="8170">
                  <c:v>41039.145833333336</c:v>
                </c:pt>
                <c:pt idx="8171">
                  <c:v>41039.166666666664</c:v>
                </c:pt>
                <c:pt idx="8172">
                  <c:v>41039.1875</c:v>
                </c:pt>
                <c:pt idx="8173">
                  <c:v>41039.208333333336</c:v>
                </c:pt>
                <c:pt idx="8174">
                  <c:v>41039.229166666664</c:v>
                </c:pt>
                <c:pt idx="8175">
                  <c:v>41039.25</c:v>
                </c:pt>
                <c:pt idx="8176">
                  <c:v>41039.270833333336</c:v>
                </c:pt>
                <c:pt idx="8177">
                  <c:v>41039.291666666664</c:v>
                </c:pt>
                <c:pt idx="8178">
                  <c:v>41039.3125</c:v>
                </c:pt>
                <c:pt idx="8179">
                  <c:v>41039.333333333336</c:v>
                </c:pt>
                <c:pt idx="8180">
                  <c:v>41039.354166666664</c:v>
                </c:pt>
                <c:pt idx="8181">
                  <c:v>41039.375</c:v>
                </c:pt>
                <c:pt idx="8182">
                  <c:v>41039.395833333336</c:v>
                </c:pt>
                <c:pt idx="8183">
                  <c:v>41039.416666666664</c:v>
                </c:pt>
                <c:pt idx="8184">
                  <c:v>41039.4375</c:v>
                </c:pt>
                <c:pt idx="8185">
                  <c:v>41039.458333333336</c:v>
                </c:pt>
                <c:pt idx="8186">
                  <c:v>41039.479166666664</c:v>
                </c:pt>
                <c:pt idx="8187">
                  <c:v>41039.5</c:v>
                </c:pt>
                <c:pt idx="8188">
                  <c:v>41039.520833333336</c:v>
                </c:pt>
                <c:pt idx="8189">
                  <c:v>41039.541666666664</c:v>
                </c:pt>
                <c:pt idx="8190">
                  <c:v>41039.5625</c:v>
                </c:pt>
                <c:pt idx="8191">
                  <c:v>41039.583333333336</c:v>
                </c:pt>
                <c:pt idx="8192">
                  <c:v>41039.604166666664</c:v>
                </c:pt>
                <c:pt idx="8193">
                  <c:v>41039.625</c:v>
                </c:pt>
                <c:pt idx="8194">
                  <c:v>41039.645833333336</c:v>
                </c:pt>
                <c:pt idx="8195">
                  <c:v>41039.666666666664</c:v>
                </c:pt>
                <c:pt idx="8196">
                  <c:v>41039.6875</c:v>
                </c:pt>
                <c:pt idx="8197">
                  <c:v>41039.708333333336</c:v>
                </c:pt>
                <c:pt idx="8198">
                  <c:v>41039.729166666664</c:v>
                </c:pt>
                <c:pt idx="8199">
                  <c:v>41039.75</c:v>
                </c:pt>
                <c:pt idx="8200">
                  <c:v>41039.770833333336</c:v>
                </c:pt>
                <c:pt idx="8201">
                  <c:v>41039.791666666664</c:v>
                </c:pt>
                <c:pt idx="8202">
                  <c:v>41039.8125</c:v>
                </c:pt>
                <c:pt idx="8203">
                  <c:v>41039.833333333336</c:v>
                </c:pt>
                <c:pt idx="8204">
                  <c:v>41039.854166666664</c:v>
                </c:pt>
                <c:pt idx="8205">
                  <c:v>41039.875</c:v>
                </c:pt>
                <c:pt idx="8206">
                  <c:v>41039.895833333336</c:v>
                </c:pt>
                <c:pt idx="8207">
                  <c:v>41039.916666666664</c:v>
                </c:pt>
                <c:pt idx="8208">
                  <c:v>41039.9375</c:v>
                </c:pt>
                <c:pt idx="8209">
                  <c:v>41039.958333333336</c:v>
                </c:pt>
                <c:pt idx="8210">
                  <c:v>41039.979166666664</c:v>
                </c:pt>
                <c:pt idx="8211">
                  <c:v>41040</c:v>
                </c:pt>
                <c:pt idx="8212">
                  <c:v>41040.020833333336</c:v>
                </c:pt>
                <c:pt idx="8213">
                  <c:v>41040.041666666664</c:v>
                </c:pt>
                <c:pt idx="8214">
                  <c:v>41040.0625</c:v>
                </c:pt>
                <c:pt idx="8215">
                  <c:v>41040.083333333336</c:v>
                </c:pt>
                <c:pt idx="8216">
                  <c:v>41040.104166666664</c:v>
                </c:pt>
                <c:pt idx="8217">
                  <c:v>41040.125</c:v>
                </c:pt>
                <c:pt idx="8218">
                  <c:v>41040.145833333336</c:v>
                </c:pt>
                <c:pt idx="8219">
                  <c:v>41040.166666666664</c:v>
                </c:pt>
                <c:pt idx="8220">
                  <c:v>41040.1875</c:v>
                </c:pt>
                <c:pt idx="8221">
                  <c:v>41040.208333333336</c:v>
                </c:pt>
                <c:pt idx="8222">
                  <c:v>41040.229166666664</c:v>
                </c:pt>
                <c:pt idx="8223">
                  <c:v>41040.25</c:v>
                </c:pt>
                <c:pt idx="8224">
                  <c:v>41040.270833333336</c:v>
                </c:pt>
                <c:pt idx="8225">
                  <c:v>41040.291666666664</c:v>
                </c:pt>
                <c:pt idx="8226">
                  <c:v>41040.3125</c:v>
                </c:pt>
                <c:pt idx="8227">
                  <c:v>41040.333333333336</c:v>
                </c:pt>
                <c:pt idx="8228">
                  <c:v>41040.354166666664</c:v>
                </c:pt>
                <c:pt idx="8229">
                  <c:v>41040.375</c:v>
                </c:pt>
                <c:pt idx="8230">
                  <c:v>41040.395833333336</c:v>
                </c:pt>
                <c:pt idx="8231">
                  <c:v>41040.416666666664</c:v>
                </c:pt>
                <c:pt idx="8232">
                  <c:v>41040.4375</c:v>
                </c:pt>
                <c:pt idx="8233">
                  <c:v>41040.458333333336</c:v>
                </c:pt>
                <c:pt idx="8234">
                  <c:v>41040.479166666664</c:v>
                </c:pt>
                <c:pt idx="8235">
                  <c:v>41040.5</c:v>
                </c:pt>
                <c:pt idx="8236">
                  <c:v>41040.520833333336</c:v>
                </c:pt>
                <c:pt idx="8237">
                  <c:v>41040.541666666664</c:v>
                </c:pt>
                <c:pt idx="8238">
                  <c:v>41040.5625</c:v>
                </c:pt>
                <c:pt idx="8239">
                  <c:v>41040.583333333336</c:v>
                </c:pt>
                <c:pt idx="8240">
                  <c:v>41040.604166666664</c:v>
                </c:pt>
                <c:pt idx="8241">
                  <c:v>41040.625</c:v>
                </c:pt>
                <c:pt idx="8242">
                  <c:v>41040.645833333336</c:v>
                </c:pt>
                <c:pt idx="8243">
                  <c:v>41040.666666666664</c:v>
                </c:pt>
                <c:pt idx="8244">
                  <c:v>41040.6875</c:v>
                </c:pt>
                <c:pt idx="8245">
                  <c:v>41040.708333333336</c:v>
                </c:pt>
                <c:pt idx="8246">
                  <c:v>41040.729166666664</c:v>
                </c:pt>
                <c:pt idx="8247">
                  <c:v>41040.75</c:v>
                </c:pt>
                <c:pt idx="8248">
                  <c:v>41040.770833333336</c:v>
                </c:pt>
                <c:pt idx="8249">
                  <c:v>41040.791666666664</c:v>
                </c:pt>
                <c:pt idx="8250">
                  <c:v>41040.8125</c:v>
                </c:pt>
                <c:pt idx="8251">
                  <c:v>41040.833333333336</c:v>
                </c:pt>
                <c:pt idx="8252">
                  <c:v>41040.854166666664</c:v>
                </c:pt>
                <c:pt idx="8253">
                  <c:v>41040.875</c:v>
                </c:pt>
                <c:pt idx="8254">
                  <c:v>41040.895833333336</c:v>
                </c:pt>
                <c:pt idx="8255">
                  <c:v>41040.916666666664</c:v>
                </c:pt>
                <c:pt idx="8256">
                  <c:v>41040.9375</c:v>
                </c:pt>
                <c:pt idx="8257">
                  <c:v>41040.958333333336</c:v>
                </c:pt>
                <c:pt idx="8258">
                  <c:v>41040.979166666664</c:v>
                </c:pt>
                <c:pt idx="8259">
                  <c:v>41041</c:v>
                </c:pt>
                <c:pt idx="8260">
                  <c:v>41041.020833333336</c:v>
                </c:pt>
                <c:pt idx="8261">
                  <c:v>41041.041666666664</c:v>
                </c:pt>
                <c:pt idx="8262">
                  <c:v>41041.0625</c:v>
                </c:pt>
                <c:pt idx="8263">
                  <c:v>41041.083333333336</c:v>
                </c:pt>
                <c:pt idx="8264">
                  <c:v>41041.104166666664</c:v>
                </c:pt>
                <c:pt idx="8265">
                  <c:v>41041.125</c:v>
                </c:pt>
                <c:pt idx="8266">
                  <c:v>41041.145833333336</c:v>
                </c:pt>
                <c:pt idx="8267">
                  <c:v>41041.166666666664</c:v>
                </c:pt>
                <c:pt idx="8268">
                  <c:v>41041.1875</c:v>
                </c:pt>
                <c:pt idx="8269">
                  <c:v>41041.208333333336</c:v>
                </c:pt>
                <c:pt idx="8270">
                  <c:v>41041.229166666664</c:v>
                </c:pt>
                <c:pt idx="8271">
                  <c:v>41041.25</c:v>
                </c:pt>
                <c:pt idx="8272">
                  <c:v>41041.270833333336</c:v>
                </c:pt>
                <c:pt idx="8273">
                  <c:v>41041.291666666664</c:v>
                </c:pt>
                <c:pt idx="8274">
                  <c:v>41041.3125</c:v>
                </c:pt>
                <c:pt idx="8275">
                  <c:v>41041.333333333336</c:v>
                </c:pt>
                <c:pt idx="8276">
                  <c:v>41041.354166666664</c:v>
                </c:pt>
                <c:pt idx="8277">
                  <c:v>41041.375</c:v>
                </c:pt>
                <c:pt idx="8278">
                  <c:v>41041.395833333336</c:v>
                </c:pt>
                <c:pt idx="8279">
                  <c:v>41041.416666666664</c:v>
                </c:pt>
                <c:pt idx="8280">
                  <c:v>41041.4375</c:v>
                </c:pt>
                <c:pt idx="8281">
                  <c:v>41041.458333333336</c:v>
                </c:pt>
                <c:pt idx="8282">
                  <c:v>41041.479166666664</c:v>
                </c:pt>
                <c:pt idx="8283">
                  <c:v>41041.5</c:v>
                </c:pt>
                <c:pt idx="8284">
                  <c:v>41041.520833333336</c:v>
                </c:pt>
                <c:pt idx="8285">
                  <c:v>41041.541666666664</c:v>
                </c:pt>
                <c:pt idx="8286">
                  <c:v>41041.5625</c:v>
                </c:pt>
                <c:pt idx="8287">
                  <c:v>41041.583333333336</c:v>
                </c:pt>
                <c:pt idx="8288">
                  <c:v>41041.604166666664</c:v>
                </c:pt>
                <c:pt idx="8289">
                  <c:v>41041.625</c:v>
                </c:pt>
                <c:pt idx="8290">
                  <c:v>41041.645833333336</c:v>
                </c:pt>
                <c:pt idx="8291">
                  <c:v>41041.666666666664</c:v>
                </c:pt>
                <c:pt idx="8292">
                  <c:v>41041.6875</c:v>
                </c:pt>
                <c:pt idx="8293">
                  <c:v>41041.708333333336</c:v>
                </c:pt>
                <c:pt idx="8294">
                  <c:v>41041.729166666664</c:v>
                </c:pt>
                <c:pt idx="8295">
                  <c:v>41041.75</c:v>
                </c:pt>
                <c:pt idx="8296">
                  <c:v>41041.770833333336</c:v>
                </c:pt>
                <c:pt idx="8297">
                  <c:v>41041.791666666664</c:v>
                </c:pt>
                <c:pt idx="8298">
                  <c:v>41041.8125</c:v>
                </c:pt>
                <c:pt idx="8299">
                  <c:v>41041.833333333336</c:v>
                </c:pt>
                <c:pt idx="8300">
                  <c:v>41041.854166666664</c:v>
                </c:pt>
                <c:pt idx="8301">
                  <c:v>41041.875</c:v>
                </c:pt>
                <c:pt idx="8302">
                  <c:v>41041.895833333336</c:v>
                </c:pt>
                <c:pt idx="8303">
                  <c:v>41041.916666666664</c:v>
                </c:pt>
                <c:pt idx="8304">
                  <c:v>41041.9375</c:v>
                </c:pt>
                <c:pt idx="8305">
                  <c:v>41041.958333333336</c:v>
                </c:pt>
                <c:pt idx="8306">
                  <c:v>41041.979166666664</c:v>
                </c:pt>
                <c:pt idx="8307">
                  <c:v>41042</c:v>
                </c:pt>
                <c:pt idx="8308">
                  <c:v>41042.020833333336</c:v>
                </c:pt>
                <c:pt idx="8309">
                  <c:v>41042.041666666664</c:v>
                </c:pt>
                <c:pt idx="8310">
                  <c:v>41042.0625</c:v>
                </c:pt>
                <c:pt idx="8311">
                  <c:v>41042.083333333336</c:v>
                </c:pt>
                <c:pt idx="8312">
                  <c:v>41042.104166666664</c:v>
                </c:pt>
                <c:pt idx="8313">
                  <c:v>41042.125</c:v>
                </c:pt>
                <c:pt idx="8314">
                  <c:v>41042.145833333336</c:v>
                </c:pt>
                <c:pt idx="8315">
                  <c:v>41042.166666666664</c:v>
                </c:pt>
                <c:pt idx="8316">
                  <c:v>41042.1875</c:v>
                </c:pt>
                <c:pt idx="8317">
                  <c:v>41042.208333333336</c:v>
                </c:pt>
                <c:pt idx="8318">
                  <c:v>41042.229166666664</c:v>
                </c:pt>
                <c:pt idx="8319">
                  <c:v>41042.25</c:v>
                </c:pt>
                <c:pt idx="8320">
                  <c:v>41042.270833333336</c:v>
                </c:pt>
                <c:pt idx="8321">
                  <c:v>41042.291666666664</c:v>
                </c:pt>
                <c:pt idx="8322">
                  <c:v>41042.3125</c:v>
                </c:pt>
                <c:pt idx="8323">
                  <c:v>41042.333333333336</c:v>
                </c:pt>
                <c:pt idx="8324">
                  <c:v>41042.354166666664</c:v>
                </c:pt>
                <c:pt idx="8325">
                  <c:v>41042.375</c:v>
                </c:pt>
                <c:pt idx="8326">
                  <c:v>41042.395833333336</c:v>
                </c:pt>
                <c:pt idx="8327">
                  <c:v>41042.416666666664</c:v>
                </c:pt>
                <c:pt idx="8328">
                  <c:v>41042.4375</c:v>
                </c:pt>
                <c:pt idx="8329">
                  <c:v>41042.458333333336</c:v>
                </c:pt>
                <c:pt idx="8330">
                  <c:v>41042.479166666664</c:v>
                </c:pt>
                <c:pt idx="8331">
                  <c:v>41042.5</c:v>
                </c:pt>
                <c:pt idx="8332">
                  <c:v>41042.520833333336</c:v>
                </c:pt>
                <c:pt idx="8333">
                  <c:v>41042.541666666664</c:v>
                </c:pt>
                <c:pt idx="8334">
                  <c:v>41042.5625</c:v>
                </c:pt>
                <c:pt idx="8335">
                  <c:v>41042.583333333336</c:v>
                </c:pt>
                <c:pt idx="8336">
                  <c:v>41042.604166666664</c:v>
                </c:pt>
                <c:pt idx="8337">
                  <c:v>41042.625</c:v>
                </c:pt>
                <c:pt idx="8338">
                  <c:v>41042.645833333336</c:v>
                </c:pt>
                <c:pt idx="8339">
                  <c:v>41042.666666666664</c:v>
                </c:pt>
                <c:pt idx="8340">
                  <c:v>41042.6875</c:v>
                </c:pt>
                <c:pt idx="8341">
                  <c:v>41042.708333333336</c:v>
                </c:pt>
                <c:pt idx="8342">
                  <c:v>41042.729166666664</c:v>
                </c:pt>
                <c:pt idx="8343">
                  <c:v>41042.75</c:v>
                </c:pt>
                <c:pt idx="8344">
                  <c:v>41042.770833333336</c:v>
                </c:pt>
                <c:pt idx="8345">
                  <c:v>41042.791666666664</c:v>
                </c:pt>
                <c:pt idx="8346">
                  <c:v>41042.8125</c:v>
                </c:pt>
                <c:pt idx="8347">
                  <c:v>41042.833333333336</c:v>
                </c:pt>
                <c:pt idx="8348">
                  <c:v>41042.854166666664</c:v>
                </c:pt>
                <c:pt idx="8349">
                  <c:v>41042.875</c:v>
                </c:pt>
                <c:pt idx="8350">
                  <c:v>41042.895833333336</c:v>
                </c:pt>
                <c:pt idx="8351">
                  <c:v>41042.916666666664</c:v>
                </c:pt>
                <c:pt idx="8352">
                  <c:v>41042.9375</c:v>
                </c:pt>
                <c:pt idx="8353">
                  <c:v>41042.958333333336</c:v>
                </c:pt>
                <c:pt idx="8354">
                  <c:v>41042.979166666664</c:v>
                </c:pt>
                <c:pt idx="8355">
                  <c:v>41043</c:v>
                </c:pt>
                <c:pt idx="8356">
                  <c:v>41043.020833333336</c:v>
                </c:pt>
                <c:pt idx="8357">
                  <c:v>41043.041666666664</c:v>
                </c:pt>
                <c:pt idx="8358">
                  <c:v>41043.0625</c:v>
                </c:pt>
                <c:pt idx="8359">
                  <c:v>41043.083333333336</c:v>
                </c:pt>
                <c:pt idx="8360">
                  <c:v>41043.104166666664</c:v>
                </c:pt>
                <c:pt idx="8361">
                  <c:v>41043.125</c:v>
                </c:pt>
                <c:pt idx="8362">
                  <c:v>41043.145833333336</c:v>
                </c:pt>
                <c:pt idx="8363">
                  <c:v>41043.166666666664</c:v>
                </c:pt>
                <c:pt idx="8364">
                  <c:v>41043.1875</c:v>
                </c:pt>
                <c:pt idx="8365">
                  <c:v>41043.208333333336</c:v>
                </c:pt>
                <c:pt idx="8366">
                  <c:v>41043.229166666664</c:v>
                </c:pt>
                <c:pt idx="8367">
                  <c:v>41043.25</c:v>
                </c:pt>
                <c:pt idx="8368">
                  <c:v>41043.270833333336</c:v>
                </c:pt>
                <c:pt idx="8369">
                  <c:v>41043.291666666664</c:v>
                </c:pt>
                <c:pt idx="8370">
                  <c:v>41043.3125</c:v>
                </c:pt>
                <c:pt idx="8371">
                  <c:v>41043.333333333336</c:v>
                </c:pt>
                <c:pt idx="8372">
                  <c:v>41043.354166666664</c:v>
                </c:pt>
                <c:pt idx="8373">
                  <c:v>41043.375</c:v>
                </c:pt>
                <c:pt idx="8374">
                  <c:v>41043.395833333336</c:v>
                </c:pt>
                <c:pt idx="8375">
                  <c:v>41043.416666666664</c:v>
                </c:pt>
                <c:pt idx="8376">
                  <c:v>41043.4375</c:v>
                </c:pt>
                <c:pt idx="8377">
                  <c:v>41043.458333333336</c:v>
                </c:pt>
                <c:pt idx="8378">
                  <c:v>41043.479166666664</c:v>
                </c:pt>
                <c:pt idx="8379">
                  <c:v>41043.5</c:v>
                </c:pt>
                <c:pt idx="8380">
                  <c:v>41043.520833333336</c:v>
                </c:pt>
                <c:pt idx="8381">
                  <c:v>41043.541666666664</c:v>
                </c:pt>
                <c:pt idx="8382">
                  <c:v>41043.5625</c:v>
                </c:pt>
                <c:pt idx="8383">
                  <c:v>41043.583333333336</c:v>
                </c:pt>
                <c:pt idx="8384">
                  <c:v>41043.604166666664</c:v>
                </c:pt>
                <c:pt idx="8385">
                  <c:v>41043.625</c:v>
                </c:pt>
                <c:pt idx="8386">
                  <c:v>41043.645833333336</c:v>
                </c:pt>
                <c:pt idx="8387">
                  <c:v>41043.666666666664</c:v>
                </c:pt>
                <c:pt idx="8388">
                  <c:v>41043.6875</c:v>
                </c:pt>
                <c:pt idx="8389">
                  <c:v>41043.708333333336</c:v>
                </c:pt>
                <c:pt idx="8390">
                  <c:v>41043.729166666664</c:v>
                </c:pt>
                <c:pt idx="8391">
                  <c:v>41043.75</c:v>
                </c:pt>
                <c:pt idx="8392">
                  <c:v>41043.770833333336</c:v>
                </c:pt>
                <c:pt idx="8393">
                  <c:v>41043.791666666664</c:v>
                </c:pt>
                <c:pt idx="8394">
                  <c:v>41043.8125</c:v>
                </c:pt>
                <c:pt idx="8395">
                  <c:v>41043.833333333336</c:v>
                </c:pt>
                <c:pt idx="8396">
                  <c:v>41043.854166666664</c:v>
                </c:pt>
                <c:pt idx="8397">
                  <c:v>41043.875</c:v>
                </c:pt>
                <c:pt idx="8398">
                  <c:v>41043.895833333336</c:v>
                </c:pt>
                <c:pt idx="8399">
                  <c:v>41043.916666666664</c:v>
                </c:pt>
                <c:pt idx="8400">
                  <c:v>41043.9375</c:v>
                </c:pt>
                <c:pt idx="8401">
                  <c:v>41043.958333333336</c:v>
                </c:pt>
                <c:pt idx="8402">
                  <c:v>41043.979166666664</c:v>
                </c:pt>
                <c:pt idx="8403">
                  <c:v>41044</c:v>
                </c:pt>
                <c:pt idx="8404">
                  <c:v>41044.020833333336</c:v>
                </c:pt>
                <c:pt idx="8405">
                  <c:v>41044.041666666664</c:v>
                </c:pt>
                <c:pt idx="8406">
                  <c:v>41044.0625</c:v>
                </c:pt>
                <c:pt idx="8407">
                  <c:v>41044.083333333336</c:v>
                </c:pt>
                <c:pt idx="8408">
                  <c:v>41044.104166666664</c:v>
                </c:pt>
                <c:pt idx="8409">
                  <c:v>41044.125</c:v>
                </c:pt>
                <c:pt idx="8410">
                  <c:v>41044.145833333336</c:v>
                </c:pt>
                <c:pt idx="8411">
                  <c:v>41044.166666666664</c:v>
                </c:pt>
                <c:pt idx="8412">
                  <c:v>41044.1875</c:v>
                </c:pt>
                <c:pt idx="8413">
                  <c:v>41044.208333333336</c:v>
                </c:pt>
                <c:pt idx="8414">
                  <c:v>41044.229166666664</c:v>
                </c:pt>
                <c:pt idx="8415">
                  <c:v>41044.25</c:v>
                </c:pt>
                <c:pt idx="8416">
                  <c:v>41044.270833333336</c:v>
                </c:pt>
                <c:pt idx="8417">
                  <c:v>41044.291666666664</c:v>
                </c:pt>
                <c:pt idx="8418">
                  <c:v>41044.3125</c:v>
                </c:pt>
                <c:pt idx="8419">
                  <c:v>41044.333333333336</c:v>
                </c:pt>
                <c:pt idx="8420">
                  <c:v>41044.354166666664</c:v>
                </c:pt>
                <c:pt idx="8421">
                  <c:v>41044.375</c:v>
                </c:pt>
                <c:pt idx="8422">
                  <c:v>41044.395833333336</c:v>
                </c:pt>
                <c:pt idx="8423">
                  <c:v>41044.416666666664</c:v>
                </c:pt>
                <c:pt idx="8424">
                  <c:v>41044.4375</c:v>
                </c:pt>
                <c:pt idx="8425">
                  <c:v>41044.458333333336</c:v>
                </c:pt>
                <c:pt idx="8426">
                  <c:v>41044.479166666664</c:v>
                </c:pt>
                <c:pt idx="8427">
                  <c:v>41044.5</c:v>
                </c:pt>
                <c:pt idx="8428">
                  <c:v>41044.520833333336</c:v>
                </c:pt>
                <c:pt idx="8429">
                  <c:v>41044.541666666664</c:v>
                </c:pt>
                <c:pt idx="8430">
                  <c:v>41044.5625</c:v>
                </c:pt>
                <c:pt idx="8431">
                  <c:v>41044.583333333336</c:v>
                </c:pt>
                <c:pt idx="8432">
                  <c:v>41044.604166666664</c:v>
                </c:pt>
                <c:pt idx="8433">
                  <c:v>41044.625</c:v>
                </c:pt>
                <c:pt idx="8434">
                  <c:v>41044.645833333336</c:v>
                </c:pt>
                <c:pt idx="8435">
                  <c:v>41044.666666666664</c:v>
                </c:pt>
                <c:pt idx="8436">
                  <c:v>41044.6875</c:v>
                </c:pt>
                <c:pt idx="8437">
                  <c:v>41044.708333333336</c:v>
                </c:pt>
                <c:pt idx="8438">
                  <c:v>41044.729166666664</c:v>
                </c:pt>
                <c:pt idx="8439">
                  <c:v>41044.75</c:v>
                </c:pt>
                <c:pt idx="8440">
                  <c:v>41044.770833333336</c:v>
                </c:pt>
                <c:pt idx="8441">
                  <c:v>41044.791666666664</c:v>
                </c:pt>
                <c:pt idx="8442">
                  <c:v>41044.8125</c:v>
                </c:pt>
                <c:pt idx="8443">
                  <c:v>41044.833333333336</c:v>
                </c:pt>
                <c:pt idx="8444">
                  <c:v>41044.854166666664</c:v>
                </c:pt>
                <c:pt idx="8445">
                  <c:v>41044.875</c:v>
                </c:pt>
                <c:pt idx="8446">
                  <c:v>41044.895833333336</c:v>
                </c:pt>
                <c:pt idx="8447">
                  <c:v>41044.916666666664</c:v>
                </c:pt>
                <c:pt idx="8448">
                  <c:v>41044.9375</c:v>
                </c:pt>
                <c:pt idx="8449">
                  <c:v>41044.958333333336</c:v>
                </c:pt>
                <c:pt idx="8450">
                  <c:v>41044.979166666664</c:v>
                </c:pt>
                <c:pt idx="8451">
                  <c:v>41045</c:v>
                </c:pt>
                <c:pt idx="8452">
                  <c:v>41045.020833333336</c:v>
                </c:pt>
                <c:pt idx="8453">
                  <c:v>41045.041666666664</c:v>
                </c:pt>
                <c:pt idx="8454">
                  <c:v>41045.0625</c:v>
                </c:pt>
                <c:pt idx="8455">
                  <c:v>41045.083333333336</c:v>
                </c:pt>
                <c:pt idx="8456">
                  <c:v>41045.104166666664</c:v>
                </c:pt>
                <c:pt idx="8457">
                  <c:v>41045.125</c:v>
                </c:pt>
                <c:pt idx="8458">
                  <c:v>41045.145833333336</c:v>
                </c:pt>
                <c:pt idx="8459">
                  <c:v>41045.166666666664</c:v>
                </c:pt>
                <c:pt idx="8460">
                  <c:v>41045.1875</c:v>
                </c:pt>
                <c:pt idx="8461">
                  <c:v>41045.208333333336</c:v>
                </c:pt>
                <c:pt idx="8462">
                  <c:v>41045.229166666664</c:v>
                </c:pt>
                <c:pt idx="8463">
                  <c:v>41045.25</c:v>
                </c:pt>
                <c:pt idx="8464">
                  <c:v>41045.270833333336</c:v>
                </c:pt>
                <c:pt idx="8465">
                  <c:v>41045.291666666664</c:v>
                </c:pt>
                <c:pt idx="8466">
                  <c:v>41045.3125</c:v>
                </c:pt>
                <c:pt idx="8467">
                  <c:v>41045.333333333336</c:v>
                </c:pt>
                <c:pt idx="8468">
                  <c:v>41045.354166666664</c:v>
                </c:pt>
                <c:pt idx="8469">
                  <c:v>41045.375</c:v>
                </c:pt>
                <c:pt idx="8470">
                  <c:v>41045.395833333336</c:v>
                </c:pt>
                <c:pt idx="8471">
                  <c:v>41045.416666666664</c:v>
                </c:pt>
                <c:pt idx="8472">
                  <c:v>41045.4375</c:v>
                </c:pt>
                <c:pt idx="8473">
                  <c:v>41045.458333333336</c:v>
                </c:pt>
                <c:pt idx="8474">
                  <c:v>41045.479166666664</c:v>
                </c:pt>
                <c:pt idx="8475">
                  <c:v>41045.5</c:v>
                </c:pt>
                <c:pt idx="8476">
                  <c:v>41045.520833333336</c:v>
                </c:pt>
                <c:pt idx="8477">
                  <c:v>41045.541666666664</c:v>
                </c:pt>
                <c:pt idx="8478">
                  <c:v>41045.5625</c:v>
                </c:pt>
                <c:pt idx="8479">
                  <c:v>41045.583333333336</c:v>
                </c:pt>
                <c:pt idx="8480">
                  <c:v>41045.604166666664</c:v>
                </c:pt>
                <c:pt idx="8481">
                  <c:v>41045.625</c:v>
                </c:pt>
                <c:pt idx="8482">
                  <c:v>41045.645833333336</c:v>
                </c:pt>
                <c:pt idx="8483">
                  <c:v>41045.666666666664</c:v>
                </c:pt>
                <c:pt idx="8484">
                  <c:v>41045.6875</c:v>
                </c:pt>
                <c:pt idx="8485">
                  <c:v>41045.708333333336</c:v>
                </c:pt>
                <c:pt idx="8486">
                  <c:v>41045.729166666664</c:v>
                </c:pt>
                <c:pt idx="8487">
                  <c:v>41045.75</c:v>
                </c:pt>
                <c:pt idx="8488">
                  <c:v>41045.770833333336</c:v>
                </c:pt>
                <c:pt idx="8489">
                  <c:v>41045.791666666664</c:v>
                </c:pt>
                <c:pt idx="8490">
                  <c:v>41045.8125</c:v>
                </c:pt>
                <c:pt idx="8491">
                  <c:v>41045.833333333336</c:v>
                </c:pt>
                <c:pt idx="8492">
                  <c:v>41045.854166666664</c:v>
                </c:pt>
                <c:pt idx="8493">
                  <c:v>41045.875</c:v>
                </c:pt>
                <c:pt idx="8494">
                  <c:v>41045.895833333336</c:v>
                </c:pt>
                <c:pt idx="8495">
                  <c:v>41045.916666666664</c:v>
                </c:pt>
                <c:pt idx="8496">
                  <c:v>41045.9375</c:v>
                </c:pt>
                <c:pt idx="8497">
                  <c:v>41045.958333333336</c:v>
                </c:pt>
                <c:pt idx="8498">
                  <c:v>41045.979166666664</c:v>
                </c:pt>
                <c:pt idx="8499">
                  <c:v>41046</c:v>
                </c:pt>
                <c:pt idx="8500">
                  <c:v>41046.020833333336</c:v>
                </c:pt>
                <c:pt idx="8501">
                  <c:v>41046.041666666664</c:v>
                </c:pt>
                <c:pt idx="8502">
                  <c:v>41046.0625</c:v>
                </c:pt>
                <c:pt idx="8503">
                  <c:v>41046.083333333336</c:v>
                </c:pt>
                <c:pt idx="8504">
                  <c:v>41046.104166666664</c:v>
                </c:pt>
                <c:pt idx="8505">
                  <c:v>41046.125</c:v>
                </c:pt>
                <c:pt idx="8506">
                  <c:v>41046.145833333336</c:v>
                </c:pt>
                <c:pt idx="8507">
                  <c:v>41046.166666666664</c:v>
                </c:pt>
                <c:pt idx="8508">
                  <c:v>41046.1875</c:v>
                </c:pt>
                <c:pt idx="8509">
                  <c:v>41046.208333333336</c:v>
                </c:pt>
                <c:pt idx="8510">
                  <c:v>41046.229166666664</c:v>
                </c:pt>
                <c:pt idx="8511">
                  <c:v>41046.25</c:v>
                </c:pt>
                <c:pt idx="8512">
                  <c:v>41046.270833333336</c:v>
                </c:pt>
                <c:pt idx="8513">
                  <c:v>41046.291666666664</c:v>
                </c:pt>
                <c:pt idx="8514">
                  <c:v>41046.3125</c:v>
                </c:pt>
                <c:pt idx="8515">
                  <c:v>41046.333333333336</c:v>
                </c:pt>
                <c:pt idx="8516">
                  <c:v>41046.354166666664</c:v>
                </c:pt>
                <c:pt idx="8517">
                  <c:v>41046.375</c:v>
                </c:pt>
                <c:pt idx="8518">
                  <c:v>41046.395833333336</c:v>
                </c:pt>
                <c:pt idx="8519">
                  <c:v>41046.416666666664</c:v>
                </c:pt>
                <c:pt idx="8520">
                  <c:v>41046.4375</c:v>
                </c:pt>
                <c:pt idx="8521">
                  <c:v>41046.458333333336</c:v>
                </c:pt>
                <c:pt idx="8522">
                  <c:v>41046.479166666664</c:v>
                </c:pt>
                <c:pt idx="8523">
                  <c:v>41046.5</c:v>
                </c:pt>
                <c:pt idx="8524">
                  <c:v>41046.520833333336</c:v>
                </c:pt>
                <c:pt idx="8525">
                  <c:v>41046.541666666664</c:v>
                </c:pt>
                <c:pt idx="8526">
                  <c:v>41046.5625</c:v>
                </c:pt>
                <c:pt idx="8527">
                  <c:v>41046.583333333336</c:v>
                </c:pt>
                <c:pt idx="8528">
                  <c:v>41046.604166666664</c:v>
                </c:pt>
                <c:pt idx="8529">
                  <c:v>41046.625</c:v>
                </c:pt>
                <c:pt idx="8530">
                  <c:v>41046.645833333336</c:v>
                </c:pt>
                <c:pt idx="8531">
                  <c:v>41046.666666666664</c:v>
                </c:pt>
                <c:pt idx="8532">
                  <c:v>41046.6875</c:v>
                </c:pt>
                <c:pt idx="8533">
                  <c:v>41046.708333333336</c:v>
                </c:pt>
                <c:pt idx="8534">
                  <c:v>41046.729166666664</c:v>
                </c:pt>
                <c:pt idx="8535">
                  <c:v>41046.75</c:v>
                </c:pt>
                <c:pt idx="8536">
                  <c:v>41046.770833333336</c:v>
                </c:pt>
                <c:pt idx="8537">
                  <c:v>41046.791666666664</c:v>
                </c:pt>
                <c:pt idx="8538">
                  <c:v>41046.8125</c:v>
                </c:pt>
                <c:pt idx="8539">
                  <c:v>41046.833333333336</c:v>
                </c:pt>
                <c:pt idx="8540">
                  <c:v>41046.854166666664</c:v>
                </c:pt>
                <c:pt idx="8541">
                  <c:v>41046.875</c:v>
                </c:pt>
                <c:pt idx="8542">
                  <c:v>41046.895833333336</c:v>
                </c:pt>
                <c:pt idx="8543">
                  <c:v>41046.916666666664</c:v>
                </c:pt>
                <c:pt idx="8544">
                  <c:v>41046.9375</c:v>
                </c:pt>
                <c:pt idx="8545">
                  <c:v>41046.958333333336</c:v>
                </c:pt>
                <c:pt idx="8546">
                  <c:v>41046.979166666664</c:v>
                </c:pt>
                <c:pt idx="8547">
                  <c:v>41047</c:v>
                </c:pt>
                <c:pt idx="8548">
                  <c:v>41047.020833333336</c:v>
                </c:pt>
                <c:pt idx="8549">
                  <c:v>41047.041666666664</c:v>
                </c:pt>
                <c:pt idx="8550">
                  <c:v>41047.0625</c:v>
                </c:pt>
                <c:pt idx="8551">
                  <c:v>41047.083333333336</c:v>
                </c:pt>
                <c:pt idx="8552">
                  <c:v>41047.104166666664</c:v>
                </c:pt>
                <c:pt idx="8553">
                  <c:v>41047.125</c:v>
                </c:pt>
                <c:pt idx="8554">
                  <c:v>41047.145833333336</c:v>
                </c:pt>
                <c:pt idx="8555">
                  <c:v>41047.166666666664</c:v>
                </c:pt>
                <c:pt idx="8556">
                  <c:v>41047.1875</c:v>
                </c:pt>
                <c:pt idx="8557">
                  <c:v>41047.208333333336</c:v>
                </c:pt>
                <c:pt idx="8558">
                  <c:v>41047.229166666664</c:v>
                </c:pt>
                <c:pt idx="8559">
                  <c:v>41047.25</c:v>
                </c:pt>
                <c:pt idx="8560">
                  <c:v>41047.270833333336</c:v>
                </c:pt>
                <c:pt idx="8561">
                  <c:v>41047.291666666664</c:v>
                </c:pt>
                <c:pt idx="8562">
                  <c:v>41047.3125</c:v>
                </c:pt>
                <c:pt idx="8563">
                  <c:v>41047.333333333336</c:v>
                </c:pt>
                <c:pt idx="8564">
                  <c:v>41047.354166666664</c:v>
                </c:pt>
                <c:pt idx="8565">
                  <c:v>41047.375</c:v>
                </c:pt>
                <c:pt idx="8566">
                  <c:v>41047.395833333336</c:v>
                </c:pt>
                <c:pt idx="8567">
                  <c:v>41047.416666666664</c:v>
                </c:pt>
                <c:pt idx="8568">
                  <c:v>41047.4375</c:v>
                </c:pt>
                <c:pt idx="8569">
                  <c:v>41047.458333333336</c:v>
                </c:pt>
                <c:pt idx="8570">
                  <c:v>41047.479166666664</c:v>
                </c:pt>
                <c:pt idx="8571">
                  <c:v>41047.5</c:v>
                </c:pt>
                <c:pt idx="8572">
                  <c:v>41047.520833333336</c:v>
                </c:pt>
                <c:pt idx="8573">
                  <c:v>41047.541666666664</c:v>
                </c:pt>
                <c:pt idx="8574">
                  <c:v>41047.5625</c:v>
                </c:pt>
                <c:pt idx="8575">
                  <c:v>41047.583333333336</c:v>
                </c:pt>
                <c:pt idx="8576">
                  <c:v>41047.604166666664</c:v>
                </c:pt>
                <c:pt idx="8577">
                  <c:v>41047.625</c:v>
                </c:pt>
                <c:pt idx="8578">
                  <c:v>41047.645833333336</c:v>
                </c:pt>
                <c:pt idx="8579">
                  <c:v>41047.666666666664</c:v>
                </c:pt>
                <c:pt idx="8580">
                  <c:v>41047.6875</c:v>
                </c:pt>
                <c:pt idx="8581">
                  <c:v>41047.708333333336</c:v>
                </c:pt>
                <c:pt idx="8582">
                  <c:v>41047.729166666664</c:v>
                </c:pt>
                <c:pt idx="8583">
                  <c:v>41047.75</c:v>
                </c:pt>
                <c:pt idx="8584">
                  <c:v>41047.770833333336</c:v>
                </c:pt>
                <c:pt idx="8585">
                  <c:v>41047.791666666664</c:v>
                </c:pt>
                <c:pt idx="8586">
                  <c:v>41047.8125</c:v>
                </c:pt>
                <c:pt idx="8587">
                  <c:v>41047.833333333336</c:v>
                </c:pt>
                <c:pt idx="8588">
                  <c:v>41047.854166666664</c:v>
                </c:pt>
                <c:pt idx="8589">
                  <c:v>41047.875</c:v>
                </c:pt>
                <c:pt idx="8590">
                  <c:v>41047.895833333336</c:v>
                </c:pt>
                <c:pt idx="8591">
                  <c:v>41047.916666666664</c:v>
                </c:pt>
                <c:pt idx="8592">
                  <c:v>41047.9375</c:v>
                </c:pt>
                <c:pt idx="8593">
                  <c:v>41047.958333333336</c:v>
                </c:pt>
                <c:pt idx="8594">
                  <c:v>41047.979166666664</c:v>
                </c:pt>
                <c:pt idx="8595">
                  <c:v>41048</c:v>
                </c:pt>
                <c:pt idx="8596">
                  <c:v>41048.020833333336</c:v>
                </c:pt>
                <c:pt idx="8597">
                  <c:v>41048.041666666664</c:v>
                </c:pt>
                <c:pt idx="8598">
                  <c:v>41048.0625</c:v>
                </c:pt>
                <c:pt idx="8599">
                  <c:v>41048.083333333336</c:v>
                </c:pt>
                <c:pt idx="8600">
                  <c:v>41048.104166666664</c:v>
                </c:pt>
                <c:pt idx="8601">
                  <c:v>41048.125</c:v>
                </c:pt>
                <c:pt idx="8602">
                  <c:v>41048.145833333336</c:v>
                </c:pt>
                <c:pt idx="8603">
                  <c:v>41048.166666666664</c:v>
                </c:pt>
                <c:pt idx="8604">
                  <c:v>41048.1875</c:v>
                </c:pt>
                <c:pt idx="8605">
                  <c:v>41048.208333333336</c:v>
                </c:pt>
                <c:pt idx="8606">
                  <c:v>41048.229166666664</c:v>
                </c:pt>
                <c:pt idx="8607">
                  <c:v>41048.25</c:v>
                </c:pt>
                <c:pt idx="8608">
                  <c:v>41048.270833333336</c:v>
                </c:pt>
                <c:pt idx="8609">
                  <c:v>41048.291666666664</c:v>
                </c:pt>
                <c:pt idx="8610">
                  <c:v>41048.3125</c:v>
                </c:pt>
                <c:pt idx="8611">
                  <c:v>41048.333333333336</c:v>
                </c:pt>
                <c:pt idx="8612">
                  <c:v>41048.354166666664</c:v>
                </c:pt>
                <c:pt idx="8613">
                  <c:v>41048.375</c:v>
                </c:pt>
                <c:pt idx="8614">
                  <c:v>41048.395833333336</c:v>
                </c:pt>
                <c:pt idx="8615">
                  <c:v>41048.416666666664</c:v>
                </c:pt>
                <c:pt idx="8616">
                  <c:v>41048.4375</c:v>
                </c:pt>
                <c:pt idx="8617">
                  <c:v>41048.458333333336</c:v>
                </c:pt>
                <c:pt idx="8618">
                  <c:v>41048.479166666664</c:v>
                </c:pt>
                <c:pt idx="8619">
                  <c:v>41048.5</c:v>
                </c:pt>
                <c:pt idx="8620">
                  <c:v>41048.520833333336</c:v>
                </c:pt>
                <c:pt idx="8621">
                  <c:v>41048.541666666664</c:v>
                </c:pt>
                <c:pt idx="8622">
                  <c:v>41048.5625</c:v>
                </c:pt>
                <c:pt idx="8623">
                  <c:v>41048.583333333336</c:v>
                </c:pt>
                <c:pt idx="8624">
                  <c:v>41048.604166666664</c:v>
                </c:pt>
                <c:pt idx="8625">
                  <c:v>41048.625</c:v>
                </c:pt>
                <c:pt idx="8626">
                  <c:v>41048.645833333336</c:v>
                </c:pt>
                <c:pt idx="8627">
                  <c:v>41048.666666666664</c:v>
                </c:pt>
                <c:pt idx="8628">
                  <c:v>41048.6875</c:v>
                </c:pt>
                <c:pt idx="8629">
                  <c:v>41048.708333333336</c:v>
                </c:pt>
                <c:pt idx="8630">
                  <c:v>41048.729166666664</c:v>
                </c:pt>
                <c:pt idx="8631">
                  <c:v>41048.75</c:v>
                </c:pt>
                <c:pt idx="8632">
                  <c:v>41048.770833333336</c:v>
                </c:pt>
                <c:pt idx="8633">
                  <c:v>41048.791666666664</c:v>
                </c:pt>
                <c:pt idx="8634">
                  <c:v>41048.8125</c:v>
                </c:pt>
                <c:pt idx="8635">
                  <c:v>41048.833333333336</c:v>
                </c:pt>
                <c:pt idx="8636">
                  <c:v>41048.854166666664</c:v>
                </c:pt>
                <c:pt idx="8637">
                  <c:v>41048.875</c:v>
                </c:pt>
                <c:pt idx="8638">
                  <c:v>41048.895833333336</c:v>
                </c:pt>
                <c:pt idx="8639">
                  <c:v>41048.916666666664</c:v>
                </c:pt>
                <c:pt idx="8640">
                  <c:v>41048.9375</c:v>
                </c:pt>
                <c:pt idx="8641">
                  <c:v>41048.958333333336</c:v>
                </c:pt>
                <c:pt idx="8642">
                  <c:v>41048.979166666664</c:v>
                </c:pt>
                <c:pt idx="8643">
                  <c:v>41049</c:v>
                </c:pt>
                <c:pt idx="8644">
                  <c:v>41049.020833333336</c:v>
                </c:pt>
                <c:pt idx="8645">
                  <c:v>41049.041666666664</c:v>
                </c:pt>
                <c:pt idx="8646">
                  <c:v>41049.0625</c:v>
                </c:pt>
                <c:pt idx="8647">
                  <c:v>41049.083333333336</c:v>
                </c:pt>
                <c:pt idx="8648">
                  <c:v>41049.104166666664</c:v>
                </c:pt>
                <c:pt idx="8649">
                  <c:v>41049.125</c:v>
                </c:pt>
                <c:pt idx="8650">
                  <c:v>41049.145833333336</c:v>
                </c:pt>
                <c:pt idx="8651">
                  <c:v>41049.166666666664</c:v>
                </c:pt>
                <c:pt idx="8652">
                  <c:v>41049.1875</c:v>
                </c:pt>
                <c:pt idx="8653">
                  <c:v>41049.208333333336</c:v>
                </c:pt>
                <c:pt idx="8654">
                  <c:v>41049.229166666664</c:v>
                </c:pt>
                <c:pt idx="8655">
                  <c:v>41049.25</c:v>
                </c:pt>
                <c:pt idx="8656">
                  <c:v>41049.270833333336</c:v>
                </c:pt>
                <c:pt idx="8657">
                  <c:v>41049.291666666664</c:v>
                </c:pt>
                <c:pt idx="8658">
                  <c:v>41049.3125</c:v>
                </c:pt>
                <c:pt idx="8659">
                  <c:v>41049.333333333336</c:v>
                </c:pt>
                <c:pt idx="8660">
                  <c:v>41049.354166666664</c:v>
                </c:pt>
                <c:pt idx="8661">
                  <c:v>41049.375</c:v>
                </c:pt>
                <c:pt idx="8662">
                  <c:v>41049.395833333336</c:v>
                </c:pt>
                <c:pt idx="8663">
                  <c:v>41049.416666666664</c:v>
                </c:pt>
                <c:pt idx="8664">
                  <c:v>41049.4375</c:v>
                </c:pt>
                <c:pt idx="8665">
                  <c:v>41049.458333333336</c:v>
                </c:pt>
                <c:pt idx="8666">
                  <c:v>41049.479166666664</c:v>
                </c:pt>
                <c:pt idx="8667">
                  <c:v>41049.5</c:v>
                </c:pt>
                <c:pt idx="8668">
                  <c:v>41049.520833333336</c:v>
                </c:pt>
                <c:pt idx="8669">
                  <c:v>41049.541666666664</c:v>
                </c:pt>
                <c:pt idx="8670">
                  <c:v>41049.5625</c:v>
                </c:pt>
                <c:pt idx="8671">
                  <c:v>41049.583333333336</c:v>
                </c:pt>
                <c:pt idx="8672">
                  <c:v>41049.604166666664</c:v>
                </c:pt>
                <c:pt idx="8673">
                  <c:v>41049.625</c:v>
                </c:pt>
                <c:pt idx="8674">
                  <c:v>41049.645833333336</c:v>
                </c:pt>
                <c:pt idx="8675">
                  <c:v>41049.666666666664</c:v>
                </c:pt>
                <c:pt idx="8676">
                  <c:v>41049.6875</c:v>
                </c:pt>
                <c:pt idx="8677">
                  <c:v>41049.708333333336</c:v>
                </c:pt>
                <c:pt idx="8678">
                  <c:v>41049.729166666664</c:v>
                </c:pt>
                <c:pt idx="8679">
                  <c:v>41049.75</c:v>
                </c:pt>
                <c:pt idx="8680">
                  <c:v>41049.770833333336</c:v>
                </c:pt>
                <c:pt idx="8681">
                  <c:v>41049.791666666664</c:v>
                </c:pt>
                <c:pt idx="8682">
                  <c:v>41049.8125</c:v>
                </c:pt>
                <c:pt idx="8683">
                  <c:v>41049.833333333336</c:v>
                </c:pt>
                <c:pt idx="8684">
                  <c:v>41049.854166666664</c:v>
                </c:pt>
                <c:pt idx="8685">
                  <c:v>41049.875</c:v>
                </c:pt>
                <c:pt idx="8686">
                  <c:v>41049.895833333336</c:v>
                </c:pt>
                <c:pt idx="8687">
                  <c:v>41049.916666666664</c:v>
                </c:pt>
                <c:pt idx="8688">
                  <c:v>41049.9375</c:v>
                </c:pt>
                <c:pt idx="8689">
                  <c:v>41049.958333333336</c:v>
                </c:pt>
                <c:pt idx="8690">
                  <c:v>41049.979166666664</c:v>
                </c:pt>
                <c:pt idx="8691">
                  <c:v>41050</c:v>
                </c:pt>
                <c:pt idx="8692">
                  <c:v>41050.020833333336</c:v>
                </c:pt>
                <c:pt idx="8693">
                  <c:v>41050.041666666664</c:v>
                </c:pt>
                <c:pt idx="8694">
                  <c:v>41050.0625</c:v>
                </c:pt>
                <c:pt idx="8695">
                  <c:v>41050.083333333336</c:v>
                </c:pt>
                <c:pt idx="8696">
                  <c:v>41050.104166666664</c:v>
                </c:pt>
                <c:pt idx="8697">
                  <c:v>41050.125</c:v>
                </c:pt>
                <c:pt idx="8698">
                  <c:v>41050.145833333336</c:v>
                </c:pt>
                <c:pt idx="8699">
                  <c:v>41050.166666666664</c:v>
                </c:pt>
                <c:pt idx="8700">
                  <c:v>41050.1875</c:v>
                </c:pt>
                <c:pt idx="8701">
                  <c:v>41050.208333333336</c:v>
                </c:pt>
                <c:pt idx="8702">
                  <c:v>41050.229166666664</c:v>
                </c:pt>
                <c:pt idx="8703">
                  <c:v>41050.25</c:v>
                </c:pt>
                <c:pt idx="8704">
                  <c:v>41050.270833333336</c:v>
                </c:pt>
                <c:pt idx="8705">
                  <c:v>41050.291666666664</c:v>
                </c:pt>
                <c:pt idx="8706">
                  <c:v>41050.3125</c:v>
                </c:pt>
                <c:pt idx="8707">
                  <c:v>41050.333333333336</c:v>
                </c:pt>
                <c:pt idx="8708">
                  <c:v>41050.354166666664</c:v>
                </c:pt>
                <c:pt idx="8709">
                  <c:v>41050.375</c:v>
                </c:pt>
                <c:pt idx="8710">
                  <c:v>41050.395833333336</c:v>
                </c:pt>
                <c:pt idx="8711">
                  <c:v>41050.416666666664</c:v>
                </c:pt>
                <c:pt idx="8712">
                  <c:v>41050.4375</c:v>
                </c:pt>
                <c:pt idx="8713">
                  <c:v>41050.458333333336</c:v>
                </c:pt>
                <c:pt idx="8714">
                  <c:v>41050.479166666664</c:v>
                </c:pt>
                <c:pt idx="8715">
                  <c:v>41050.5</c:v>
                </c:pt>
                <c:pt idx="8716">
                  <c:v>41050.520833333336</c:v>
                </c:pt>
                <c:pt idx="8717">
                  <c:v>41050.541666666664</c:v>
                </c:pt>
                <c:pt idx="8718">
                  <c:v>41050.5625</c:v>
                </c:pt>
                <c:pt idx="8719">
                  <c:v>41050.583333333336</c:v>
                </c:pt>
                <c:pt idx="8720">
                  <c:v>41050.604166666664</c:v>
                </c:pt>
                <c:pt idx="8721">
                  <c:v>41050.625</c:v>
                </c:pt>
                <c:pt idx="8722">
                  <c:v>41050.645833333336</c:v>
                </c:pt>
                <c:pt idx="8723">
                  <c:v>41050.666666666664</c:v>
                </c:pt>
                <c:pt idx="8724">
                  <c:v>41050.6875</c:v>
                </c:pt>
                <c:pt idx="8725">
                  <c:v>41050.708333333336</c:v>
                </c:pt>
                <c:pt idx="8726">
                  <c:v>41050.729166666664</c:v>
                </c:pt>
                <c:pt idx="8727">
                  <c:v>41050.75</c:v>
                </c:pt>
                <c:pt idx="8728">
                  <c:v>41050.770833333336</c:v>
                </c:pt>
                <c:pt idx="8729">
                  <c:v>41050.791666666664</c:v>
                </c:pt>
                <c:pt idx="8730">
                  <c:v>41050.8125</c:v>
                </c:pt>
                <c:pt idx="8731">
                  <c:v>41050.833333333336</c:v>
                </c:pt>
                <c:pt idx="8732">
                  <c:v>41050.854166666664</c:v>
                </c:pt>
                <c:pt idx="8733">
                  <c:v>41050.875</c:v>
                </c:pt>
                <c:pt idx="8734">
                  <c:v>41050.895833333336</c:v>
                </c:pt>
                <c:pt idx="8735">
                  <c:v>41050.916666666664</c:v>
                </c:pt>
                <c:pt idx="8736">
                  <c:v>41050.9375</c:v>
                </c:pt>
                <c:pt idx="8737">
                  <c:v>41050.958333333336</c:v>
                </c:pt>
                <c:pt idx="8738">
                  <c:v>41050.979166666664</c:v>
                </c:pt>
                <c:pt idx="8739">
                  <c:v>41051</c:v>
                </c:pt>
                <c:pt idx="8740">
                  <c:v>41051.020833333336</c:v>
                </c:pt>
                <c:pt idx="8741">
                  <c:v>41051.041666666664</c:v>
                </c:pt>
                <c:pt idx="8742">
                  <c:v>41051.0625</c:v>
                </c:pt>
                <c:pt idx="8743">
                  <c:v>41051.083333333336</c:v>
                </c:pt>
                <c:pt idx="8744">
                  <c:v>41051.104166666664</c:v>
                </c:pt>
                <c:pt idx="8745">
                  <c:v>41051.125</c:v>
                </c:pt>
                <c:pt idx="8746">
                  <c:v>41051.145833333336</c:v>
                </c:pt>
                <c:pt idx="8747">
                  <c:v>41051.166666666664</c:v>
                </c:pt>
                <c:pt idx="8748">
                  <c:v>41051.1875</c:v>
                </c:pt>
                <c:pt idx="8749">
                  <c:v>41051.208333333336</c:v>
                </c:pt>
                <c:pt idx="8750">
                  <c:v>41051.229166666664</c:v>
                </c:pt>
                <c:pt idx="8751">
                  <c:v>41051.25</c:v>
                </c:pt>
                <c:pt idx="8752">
                  <c:v>41051.270833333336</c:v>
                </c:pt>
                <c:pt idx="8753">
                  <c:v>41051.291666666664</c:v>
                </c:pt>
                <c:pt idx="8754">
                  <c:v>41051.3125</c:v>
                </c:pt>
                <c:pt idx="8755">
                  <c:v>41051.333333333336</c:v>
                </c:pt>
                <c:pt idx="8756">
                  <c:v>41051.354166666664</c:v>
                </c:pt>
                <c:pt idx="8757">
                  <c:v>41051.375</c:v>
                </c:pt>
                <c:pt idx="8758">
                  <c:v>41051.395833333336</c:v>
                </c:pt>
                <c:pt idx="8759">
                  <c:v>41051.416666666664</c:v>
                </c:pt>
                <c:pt idx="8760">
                  <c:v>41051.4375</c:v>
                </c:pt>
                <c:pt idx="8761">
                  <c:v>41051.458333333336</c:v>
                </c:pt>
                <c:pt idx="8762">
                  <c:v>41051.479166666664</c:v>
                </c:pt>
                <c:pt idx="8763">
                  <c:v>41051.5</c:v>
                </c:pt>
                <c:pt idx="8764">
                  <c:v>41051.520833333336</c:v>
                </c:pt>
                <c:pt idx="8765">
                  <c:v>41051.541666666664</c:v>
                </c:pt>
                <c:pt idx="8766">
                  <c:v>41051.5625</c:v>
                </c:pt>
                <c:pt idx="8767">
                  <c:v>41051.583333333336</c:v>
                </c:pt>
                <c:pt idx="8768">
                  <c:v>41051.604166666664</c:v>
                </c:pt>
                <c:pt idx="8769">
                  <c:v>41051.625</c:v>
                </c:pt>
                <c:pt idx="8770">
                  <c:v>41051.645833333336</c:v>
                </c:pt>
                <c:pt idx="8771">
                  <c:v>41051.666666666664</c:v>
                </c:pt>
                <c:pt idx="8772">
                  <c:v>41051.6875</c:v>
                </c:pt>
                <c:pt idx="8773">
                  <c:v>41051.708333333336</c:v>
                </c:pt>
                <c:pt idx="8774">
                  <c:v>41051.729166666664</c:v>
                </c:pt>
                <c:pt idx="8775">
                  <c:v>41051.75</c:v>
                </c:pt>
                <c:pt idx="8776">
                  <c:v>41051.770833333336</c:v>
                </c:pt>
                <c:pt idx="8777">
                  <c:v>41051.791666666664</c:v>
                </c:pt>
                <c:pt idx="8778">
                  <c:v>41051.8125</c:v>
                </c:pt>
                <c:pt idx="8779">
                  <c:v>41051.833333333336</c:v>
                </c:pt>
                <c:pt idx="8780">
                  <c:v>41051.854166666664</c:v>
                </c:pt>
                <c:pt idx="8781">
                  <c:v>41051.875</c:v>
                </c:pt>
                <c:pt idx="8782">
                  <c:v>41051.895833333336</c:v>
                </c:pt>
                <c:pt idx="8783">
                  <c:v>41051.916666666664</c:v>
                </c:pt>
                <c:pt idx="8784">
                  <c:v>41051.9375</c:v>
                </c:pt>
                <c:pt idx="8785">
                  <c:v>41051.958333333336</c:v>
                </c:pt>
                <c:pt idx="8786">
                  <c:v>41051.979166666664</c:v>
                </c:pt>
                <c:pt idx="8787">
                  <c:v>41052</c:v>
                </c:pt>
                <c:pt idx="8788">
                  <c:v>41052.020833333336</c:v>
                </c:pt>
                <c:pt idx="8789">
                  <c:v>41052.041666666664</c:v>
                </c:pt>
                <c:pt idx="8790">
                  <c:v>41052.0625</c:v>
                </c:pt>
                <c:pt idx="8791">
                  <c:v>41052.083333333336</c:v>
                </c:pt>
                <c:pt idx="8792">
                  <c:v>41052.104166666664</c:v>
                </c:pt>
                <c:pt idx="8793">
                  <c:v>41052.125</c:v>
                </c:pt>
                <c:pt idx="8794">
                  <c:v>41052.145833333336</c:v>
                </c:pt>
                <c:pt idx="8795">
                  <c:v>41052.166666666664</c:v>
                </c:pt>
                <c:pt idx="8796">
                  <c:v>41052.1875</c:v>
                </c:pt>
                <c:pt idx="8797">
                  <c:v>41052.208333333336</c:v>
                </c:pt>
                <c:pt idx="8798">
                  <c:v>41052.229166666664</c:v>
                </c:pt>
                <c:pt idx="8799">
                  <c:v>41052.25</c:v>
                </c:pt>
                <c:pt idx="8800">
                  <c:v>41052.270833333336</c:v>
                </c:pt>
                <c:pt idx="8801">
                  <c:v>41052.291666666664</c:v>
                </c:pt>
                <c:pt idx="8802">
                  <c:v>41052.3125</c:v>
                </c:pt>
                <c:pt idx="8803">
                  <c:v>41052.333333333336</c:v>
                </c:pt>
                <c:pt idx="8804">
                  <c:v>41052.354166666664</c:v>
                </c:pt>
                <c:pt idx="8805">
                  <c:v>41052.375</c:v>
                </c:pt>
                <c:pt idx="8806">
                  <c:v>41052.395833333336</c:v>
                </c:pt>
                <c:pt idx="8807">
                  <c:v>41052.416666666664</c:v>
                </c:pt>
                <c:pt idx="8808">
                  <c:v>41052.4375</c:v>
                </c:pt>
                <c:pt idx="8809">
                  <c:v>41052.458333333336</c:v>
                </c:pt>
                <c:pt idx="8810">
                  <c:v>41052.479166666664</c:v>
                </c:pt>
                <c:pt idx="8811">
                  <c:v>41052.5</c:v>
                </c:pt>
                <c:pt idx="8812">
                  <c:v>41052.520833333336</c:v>
                </c:pt>
                <c:pt idx="8813">
                  <c:v>41052.541666666664</c:v>
                </c:pt>
                <c:pt idx="8814">
                  <c:v>41052.5625</c:v>
                </c:pt>
                <c:pt idx="8815">
                  <c:v>41052.583333333336</c:v>
                </c:pt>
                <c:pt idx="8816">
                  <c:v>41052.604166666664</c:v>
                </c:pt>
                <c:pt idx="8817">
                  <c:v>41052.625</c:v>
                </c:pt>
                <c:pt idx="8818">
                  <c:v>41052.645833333336</c:v>
                </c:pt>
                <c:pt idx="8819">
                  <c:v>41052.666666666664</c:v>
                </c:pt>
                <c:pt idx="8820">
                  <c:v>41052.6875</c:v>
                </c:pt>
                <c:pt idx="8821">
                  <c:v>41052.708333333336</c:v>
                </c:pt>
                <c:pt idx="8822">
                  <c:v>41052.729166666664</c:v>
                </c:pt>
                <c:pt idx="8823">
                  <c:v>41052.75</c:v>
                </c:pt>
                <c:pt idx="8824">
                  <c:v>41052.770833333336</c:v>
                </c:pt>
                <c:pt idx="8825">
                  <c:v>41052.791666666664</c:v>
                </c:pt>
                <c:pt idx="8826">
                  <c:v>41052.8125</c:v>
                </c:pt>
                <c:pt idx="8827">
                  <c:v>41052.833333333336</c:v>
                </c:pt>
                <c:pt idx="8828">
                  <c:v>41052.854166666664</c:v>
                </c:pt>
                <c:pt idx="8829">
                  <c:v>41052.875</c:v>
                </c:pt>
                <c:pt idx="8830">
                  <c:v>41052.895833333336</c:v>
                </c:pt>
                <c:pt idx="8831">
                  <c:v>41052.916666666664</c:v>
                </c:pt>
                <c:pt idx="8832">
                  <c:v>41052.9375</c:v>
                </c:pt>
                <c:pt idx="8833">
                  <c:v>41052.958333333336</c:v>
                </c:pt>
                <c:pt idx="8834">
                  <c:v>41052.979166666664</c:v>
                </c:pt>
                <c:pt idx="8835">
                  <c:v>41053</c:v>
                </c:pt>
                <c:pt idx="8836">
                  <c:v>41053.020833333336</c:v>
                </c:pt>
                <c:pt idx="8837">
                  <c:v>41053.041666666664</c:v>
                </c:pt>
                <c:pt idx="8838">
                  <c:v>41053.0625</c:v>
                </c:pt>
                <c:pt idx="8839">
                  <c:v>41053.083333333336</c:v>
                </c:pt>
                <c:pt idx="8840">
                  <c:v>41053.104166666664</c:v>
                </c:pt>
                <c:pt idx="8841">
                  <c:v>41053.125</c:v>
                </c:pt>
                <c:pt idx="8842">
                  <c:v>41053.145833333336</c:v>
                </c:pt>
                <c:pt idx="8843">
                  <c:v>41053.166666666664</c:v>
                </c:pt>
                <c:pt idx="8844">
                  <c:v>41053.1875</c:v>
                </c:pt>
                <c:pt idx="8845">
                  <c:v>41053.208333333336</c:v>
                </c:pt>
                <c:pt idx="8846">
                  <c:v>41053.229166666664</c:v>
                </c:pt>
                <c:pt idx="8847">
                  <c:v>41053.25</c:v>
                </c:pt>
                <c:pt idx="8848">
                  <c:v>41053.270833333336</c:v>
                </c:pt>
                <c:pt idx="8849">
                  <c:v>41053.291666666664</c:v>
                </c:pt>
                <c:pt idx="8850">
                  <c:v>41053.3125</c:v>
                </c:pt>
                <c:pt idx="8851">
                  <c:v>41053.333333333336</c:v>
                </c:pt>
                <c:pt idx="8852">
                  <c:v>41053.354166666664</c:v>
                </c:pt>
                <c:pt idx="8853">
                  <c:v>41053.375</c:v>
                </c:pt>
                <c:pt idx="8854">
                  <c:v>41053.395833333336</c:v>
                </c:pt>
                <c:pt idx="8855">
                  <c:v>41053.416666666664</c:v>
                </c:pt>
                <c:pt idx="8856">
                  <c:v>41053.4375</c:v>
                </c:pt>
                <c:pt idx="8857">
                  <c:v>41053.458333333336</c:v>
                </c:pt>
                <c:pt idx="8858">
                  <c:v>41053.479166666664</c:v>
                </c:pt>
                <c:pt idx="8859">
                  <c:v>41053.5</c:v>
                </c:pt>
                <c:pt idx="8860">
                  <c:v>41053.520833333336</c:v>
                </c:pt>
                <c:pt idx="8861">
                  <c:v>41053.541666666664</c:v>
                </c:pt>
                <c:pt idx="8862">
                  <c:v>41053.5625</c:v>
                </c:pt>
                <c:pt idx="8863">
                  <c:v>41053.583333333336</c:v>
                </c:pt>
                <c:pt idx="8864">
                  <c:v>41053.604166666664</c:v>
                </c:pt>
                <c:pt idx="8865">
                  <c:v>41053.625</c:v>
                </c:pt>
                <c:pt idx="8866">
                  <c:v>41053.645833333336</c:v>
                </c:pt>
                <c:pt idx="8867">
                  <c:v>41053.666666666664</c:v>
                </c:pt>
                <c:pt idx="8868">
                  <c:v>41053.6875</c:v>
                </c:pt>
                <c:pt idx="8869">
                  <c:v>41053.708333333336</c:v>
                </c:pt>
                <c:pt idx="8870">
                  <c:v>41053.729166666664</c:v>
                </c:pt>
                <c:pt idx="8871">
                  <c:v>41053.75</c:v>
                </c:pt>
                <c:pt idx="8872">
                  <c:v>41053.770833333336</c:v>
                </c:pt>
                <c:pt idx="8873">
                  <c:v>41053.791666666664</c:v>
                </c:pt>
                <c:pt idx="8874">
                  <c:v>41053.8125</c:v>
                </c:pt>
                <c:pt idx="8875">
                  <c:v>41053.833333333336</c:v>
                </c:pt>
                <c:pt idx="8876">
                  <c:v>41053.854166666664</c:v>
                </c:pt>
                <c:pt idx="8877">
                  <c:v>41053.875</c:v>
                </c:pt>
                <c:pt idx="8878">
                  <c:v>41053.895833333336</c:v>
                </c:pt>
                <c:pt idx="8879">
                  <c:v>41053.916666666664</c:v>
                </c:pt>
                <c:pt idx="8880">
                  <c:v>41053.9375</c:v>
                </c:pt>
                <c:pt idx="8881">
                  <c:v>41053.958333333336</c:v>
                </c:pt>
                <c:pt idx="8882">
                  <c:v>41053.979166666664</c:v>
                </c:pt>
                <c:pt idx="8883">
                  <c:v>41054</c:v>
                </c:pt>
                <c:pt idx="8884">
                  <c:v>41054.020833333336</c:v>
                </c:pt>
                <c:pt idx="8885">
                  <c:v>41054.041666666664</c:v>
                </c:pt>
                <c:pt idx="8886">
                  <c:v>41054.0625</c:v>
                </c:pt>
                <c:pt idx="8887">
                  <c:v>41054.083333333336</c:v>
                </c:pt>
                <c:pt idx="8888">
                  <c:v>41054.104166666664</c:v>
                </c:pt>
                <c:pt idx="8889">
                  <c:v>41054.125</c:v>
                </c:pt>
                <c:pt idx="8890">
                  <c:v>41054.145833333336</c:v>
                </c:pt>
                <c:pt idx="8891">
                  <c:v>41054.166666666664</c:v>
                </c:pt>
                <c:pt idx="8892">
                  <c:v>41054.1875</c:v>
                </c:pt>
                <c:pt idx="8893">
                  <c:v>41054.208333333336</c:v>
                </c:pt>
                <c:pt idx="8894">
                  <c:v>41054.229166666664</c:v>
                </c:pt>
                <c:pt idx="8895">
                  <c:v>41054.25</c:v>
                </c:pt>
                <c:pt idx="8896">
                  <c:v>41054.270833333336</c:v>
                </c:pt>
                <c:pt idx="8897">
                  <c:v>41054.291666666664</c:v>
                </c:pt>
                <c:pt idx="8898">
                  <c:v>41054.3125</c:v>
                </c:pt>
                <c:pt idx="8899">
                  <c:v>41054.333333333336</c:v>
                </c:pt>
                <c:pt idx="8900">
                  <c:v>41054.354166666664</c:v>
                </c:pt>
                <c:pt idx="8901">
                  <c:v>41054.375</c:v>
                </c:pt>
                <c:pt idx="8902">
                  <c:v>41054.395833333336</c:v>
                </c:pt>
                <c:pt idx="8903">
                  <c:v>41054.416666666664</c:v>
                </c:pt>
                <c:pt idx="8904">
                  <c:v>41054.4375</c:v>
                </c:pt>
                <c:pt idx="8905">
                  <c:v>41054.458333333336</c:v>
                </c:pt>
                <c:pt idx="8906">
                  <c:v>41054.479166666664</c:v>
                </c:pt>
                <c:pt idx="8907">
                  <c:v>41054.5</c:v>
                </c:pt>
                <c:pt idx="8908">
                  <c:v>41054.520833333336</c:v>
                </c:pt>
                <c:pt idx="8909">
                  <c:v>41054.541666666664</c:v>
                </c:pt>
                <c:pt idx="8910">
                  <c:v>41054.5625</c:v>
                </c:pt>
                <c:pt idx="8911">
                  <c:v>41054.583333333336</c:v>
                </c:pt>
                <c:pt idx="8912">
                  <c:v>41054.604166666664</c:v>
                </c:pt>
                <c:pt idx="8913">
                  <c:v>41054.625</c:v>
                </c:pt>
                <c:pt idx="8914">
                  <c:v>41054.645833333336</c:v>
                </c:pt>
                <c:pt idx="8915">
                  <c:v>41054.666666666664</c:v>
                </c:pt>
                <c:pt idx="8916">
                  <c:v>41054.6875</c:v>
                </c:pt>
                <c:pt idx="8917">
                  <c:v>41054.708333333336</c:v>
                </c:pt>
                <c:pt idx="8918">
                  <c:v>41054.729166666664</c:v>
                </c:pt>
                <c:pt idx="8919">
                  <c:v>41054.75</c:v>
                </c:pt>
                <c:pt idx="8920">
                  <c:v>41054.770833333336</c:v>
                </c:pt>
                <c:pt idx="8921">
                  <c:v>41054.791666666664</c:v>
                </c:pt>
                <c:pt idx="8922">
                  <c:v>41054.8125</c:v>
                </c:pt>
                <c:pt idx="8923">
                  <c:v>41054.833333333336</c:v>
                </c:pt>
                <c:pt idx="8924">
                  <c:v>41054.854166666664</c:v>
                </c:pt>
                <c:pt idx="8925">
                  <c:v>41054.875</c:v>
                </c:pt>
                <c:pt idx="8926">
                  <c:v>41054.895833333336</c:v>
                </c:pt>
                <c:pt idx="8927">
                  <c:v>41054.916666666664</c:v>
                </c:pt>
                <c:pt idx="8928">
                  <c:v>41054.9375</c:v>
                </c:pt>
                <c:pt idx="8929">
                  <c:v>41054.958333333336</c:v>
                </c:pt>
                <c:pt idx="8930">
                  <c:v>41054.979166666664</c:v>
                </c:pt>
                <c:pt idx="8931">
                  <c:v>41055</c:v>
                </c:pt>
                <c:pt idx="8932">
                  <c:v>41055.020833333336</c:v>
                </c:pt>
                <c:pt idx="8933">
                  <c:v>41055.041666666664</c:v>
                </c:pt>
                <c:pt idx="8934">
                  <c:v>41055.0625</c:v>
                </c:pt>
                <c:pt idx="8935">
                  <c:v>41055.083333333336</c:v>
                </c:pt>
                <c:pt idx="8936">
                  <c:v>41055.104166666664</c:v>
                </c:pt>
                <c:pt idx="8937">
                  <c:v>41055.125</c:v>
                </c:pt>
                <c:pt idx="8938">
                  <c:v>41055.145833333336</c:v>
                </c:pt>
                <c:pt idx="8939">
                  <c:v>41055.166666666664</c:v>
                </c:pt>
                <c:pt idx="8940">
                  <c:v>41055.1875</c:v>
                </c:pt>
                <c:pt idx="8941">
                  <c:v>41055.208333333336</c:v>
                </c:pt>
                <c:pt idx="8942">
                  <c:v>41055.229166666664</c:v>
                </c:pt>
                <c:pt idx="8943">
                  <c:v>41055.25</c:v>
                </c:pt>
                <c:pt idx="8944">
                  <c:v>41055.270833333336</c:v>
                </c:pt>
                <c:pt idx="8945">
                  <c:v>41055.291666666664</c:v>
                </c:pt>
                <c:pt idx="8946">
                  <c:v>41055.3125</c:v>
                </c:pt>
                <c:pt idx="8947">
                  <c:v>41055.333333333336</c:v>
                </c:pt>
                <c:pt idx="8948">
                  <c:v>41055.354166666664</c:v>
                </c:pt>
                <c:pt idx="8949">
                  <c:v>41055.375</c:v>
                </c:pt>
                <c:pt idx="8950">
                  <c:v>41055.395833333336</c:v>
                </c:pt>
                <c:pt idx="8951">
                  <c:v>41055.416666666664</c:v>
                </c:pt>
                <c:pt idx="8952">
                  <c:v>41055.4375</c:v>
                </c:pt>
                <c:pt idx="8953">
                  <c:v>41055.458333333336</c:v>
                </c:pt>
                <c:pt idx="8954">
                  <c:v>41055.479166666664</c:v>
                </c:pt>
                <c:pt idx="8955">
                  <c:v>41055.5</c:v>
                </c:pt>
                <c:pt idx="8956">
                  <c:v>41055.520833333336</c:v>
                </c:pt>
                <c:pt idx="8957">
                  <c:v>41055.541666666664</c:v>
                </c:pt>
                <c:pt idx="8958">
                  <c:v>41055.5625</c:v>
                </c:pt>
                <c:pt idx="8959">
                  <c:v>41055.583333333336</c:v>
                </c:pt>
                <c:pt idx="8960">
                  <c:v>41055.604166666664</c:v>
                </c:pt>
                <c:pt idx="8961">
                  <c:v>41055.625</c:v>
                </c:pt>
                <c:pt idx="8962">
                  <c:v>41055.645833333336</c:v>
                </c:pt>
                <c:pt idx="8963">
                  <c:v>41055.666666666664</c:v>
                </c:pt>
                <c:pt idx="8964">
                  <c:v>41055.6875</c:v>
                </c:pt>
                <c:pt idx="8965">
                  <c:v>41055.708333333336</c:v>
                </c:pt>
                <c:pt idx="8966">
                  <c:v>41055.729166666664</c:v>
                </c:pt>
                <c:pt idx="8967">
                  <c:v>41055.75</c:v>
                </c:pt>
                <c:pt idx="8968">
                  <c:v>41055.770833333336</c:v>
                </c:pt>
                <c:pt idx="8969">
                  <c:v>41055.791666666664</c:v>
                </c:pt>
                <c:pt idx="8970">
                  <c:v>41055.8125</c:v>
                </c:pt>
                <c:pt idx="8971">
                  <c:v>41055.833333333336</c:v>
                </c:pt>
                <c:pt idx="8972">
                  <c:v>41055.854166666664</c:v>
                </c:pt>
                <c:pt idx="8973">
                  <c:v>41055.875</c:v>
                </c:pt>
                <c:pt idx="8974">
                  <c:v>41055.895833333336</c:v>
                </c:pt>
                <c:pt idx="8975">
                  <c:v>41055.916666666664</c:v>
                </c:pt>
                <c:pt idx="8976">
                  <c:v>41055.9375</c:v>
                </c:pt>
                <c:pt idx="8977">
                  <c:v>41055.958333333336</c:v>
                </c:pt>
                <c:pt idx="8978">
                  <c:v>41055.979166666664</c:v>
                </c:pt>
                <c:pt idx="8979">
                  <c:v>41056</c:v>
                </c:pt>
                <c:pt idx="8980">
                  <c:v>41056.020833333336</c:v>
                </c:pt>
                <c:pt idx="8981">
                  <c:v>41056.041666666664</c:v>
                </c:pt>
                <c:pt idx="8982">
                  <c:v>41056.0625</c:v>
                </c:pt>
                <c:pt idx="8983">
                  <c:v>41056.083333333336</c:v>
                </c:pt>
                <c:pt idx="8984">
                  <c:v>41056.104166666664</c:v>
                </c:pt>
                <c:pt idx="8985">
                  <c:v>41056.125</c:v>
                </c:pt>
                <c:pt idx="8986">
                  <c:v>41056.145833333336</c:v>
                </c:pt>
                <c:pt idx="8987">
                  <c:v>41056.166666666664</c:v>
                </c:pt>
                <c:pt idx="8988">
                  <c:v>41056.1875</c:v>
                </c:pt>
                <c:pt idx="8989">
                  <c:v>41056.208333333336</c:v>
                </c:pt>
                <c:pt idx="8990">
                  <c:v>41056.229166666664</c:v>
                </c:pt>
                <c:pt idx="8991">
                  <c:v>41056.25</c:v>
                </c:pt>
                <c:pt idx="8992">
                  <c:v>41056.270833333336</c:v>
                </c:pt>
                <c:pt idx="8993">
                  <c:v>41056.291666666664</c:v>
                </c:pt>
                <c:pt idx="8994">
                  <c:v>41056.3125</c:v>
                </c:pt>
                <c:pt idx="8995">
                  <c:v>41056.333333333336</c:v>
                </c:pt>
                <c:pt idx="8996">
                  <c:v>41056.354166666664</c:v>
                </c:pt>
                <c:pt idx="8997">
                  <c:v>41056.375</c:v>
                </c:pt>
                <c:pt idx="8998">
                  <c:v>41056.395833333336</c:v>
                </c:pt>
                <c:pt idx="8999">
                  <c:v>41056.416666666664</c:v>
                </c:pt>
                <c:pt idx="9000">
                  <c:v>41056.4375</c:v>
                </c:pt>
                <c:pt idx="9001">
                  <c:v>41056.458333333336</c:v>
                </c:pt>
                <c:pt idx="9002">
                  <c:v>41056.479166666664</c:v>
                </c:pt>
                <c:pt idx="9003">
                  <c:v>41056.5</c:v>
                </c:pt>
                <c:pt idx="9004">
                  <c:v>41056.520833333336</c:v>
                </c:pt>
                <c:pt idx="9005">
                  <c:v>41056.541666666664</c:v>
                </c:pt>
                <c:pt idx="9006">
                  <c:v>41056.5625</c:v>
                </c:pt>
                <c:pt idx="9007">
                  <c:v>41056.583333333336</c:v>
                </c:pt>
                <c:pt idx="9008">
                  <c:v>41056.604166666664</c:v>
                </c:pt>
                <c:pt idx="9009">
                  <c:v>41056.625</c:v>
                </c:pt>
                <c:pt idx="9010">
                  <c:v>41056.645833333336</c:v>
                </c:pt>
                <c:pt idx="9011">
                  <c:v>41056.666666666664</c:v>
                </c:pt>
                <c:pt idx="9012">
                  <c:v>41056.6875</c:v>
                </c:pt>
                <c:pt idx="9013">
                  <c:v>41056.708333333336</c:v>
                </c:pt>
                <c:pt idx="9014">
                  <c:v>41056.729166666664</c:v>
                </c:pt>
                <c:pt idx="9015">
                  <c:v>41056.75</c:v>
                </c:pt>
                <c:pt idx="9016">
                  <c:v>41056.770833333336</c:v>
                </c:pt>
                <c:pt idx="9017">
                  <c:v>41056.791666666664</c:v>
                </c:pt>
                <c:pt idx="9018">
                  <c:v>41056.8125</c:v>
                </c:pt>
                <c:pt idx="9019">
                  <c:v>41056.833333333336</c:v>
                </c:pt>
                <c:pt idx="9020">
                  <c:v>41056.854166666664</c:v>
                </c:pt>
                <c:pt idx="9021">
                  <c:v>41056.875</c:v>
                </c:pt>
                <c:pt idx="9022">
                  <c:v>41056.895833333336</c:v>
                </c:pt>
                <c:pt idx="9023">
                  <c:v>41056.916666666664</c:v>
                </c:pt>
                <c:pt idx="9024">
                  <c:v>41056.9375</c:v>
                </c:pt>
                <c:pt idx="9025">
                  <c:v>41056.958333333336</c:v>
                </c:pt>
                <c:pt idx="9026">
                  <c:v>41056.979166666664</c:v>
                </c:pt>
                <c:pt idx="9027">
                  <c:v>41057</c:v>
                </c:pt>
                <c:pt idx="9028">
                  <c:v>41057.020833333336</c:v>
                </c:pt>
                <c:pt idx="9029">
                  <c:v>41057.041666666664</c:v>
                </c:pt>
                <c:pt idx="9030">
                  <c:v>41057.0625</c:v>
                </c:pt>
                <c:pt idx="9031">
                  <c:v>41057.083333333336</c:v>
                </c:pt>
                <c:pt idx="9032">
                  <c:v>41057.104166666664</c:v>
                </c:pt>
                <c:pt idx="9033">
                  <c:v>41057.125</c:v>
                </c:pt>
                <c:pt idx="9034">
                  <c:v>41057.145833333336</c:v>
                </c:pt>
                <c:pt idx="9035">
                  <c:v>41057.166666666664</c:v>
                </c:pt>
                <c:pt idx="9036">
                  <c:v>41057.1875</c:v>
                </c:pt>
                <c:pt idx="9037">
                  <c:v>41057.208333333336</c:v>
                </c:pt>
                <c:pt idx="9038">
                  <c:v>41057.229166666664</c:v>
                </c:pt>
                <c:pt idx="9039">
                  <c:v>41057.25</c:v>
                </c:pt>
                <c:pt idx="9040">
                  <c:v>41057.270833333336</c:v>
                </c:pt>
                <c:pt idx="9041">
                  <c:v>41057.291666666664</c:v>
                </c:pt>
                <c:pt idx="9042">
                  <c:v>41057.3125</c:v>
                </c:pt>
                <c:pt idx="9043">
                  <c:v>41057.333333333336</c:v>
                </c:pt>
                <c:pt idx="9044">
                  <c:v>41057.354166666664</c:v>
                </c:pt>
                <c:pt idx="9045">
                  <c:v>41057.375</c:v>
                </c:pt>
                <c:pt idx="9046">
                  <c:v>41057.395833333336</c:v>
                </c:pt>
                <c:pt idx="9047">
                  <c:v>41057.416666666664</c:v>
                </c:pt>
                <c:pt idx="9048">
                  <c:v>41057.4375</c:v>
                </c:pt>
                <c:pt idx="9049">
                  <c:v>41057.458333333336</c:v>
                </c:pt>
                <c:pt idx="9050">
                  <c:v>41057.479166666664</c:v>
                </c:pt>
                <c:pt idx="9051">
                  <c:v>41057.5</c:v>
                </c:pt>
                <c:pt idx="9052">
                  <c:v>41057.520833333336</c:v>
                </c:pt>
                <c:pt idx="9053">
                  <c:v>41057.541666666664</c:v>
                </c:pt>
                <c:pt idx="9054">
                  <c:v>41057.5625</c:v>
                </c:pt>
                <c:pt idx="9055">
                  <c:v>41057.583333333336</c:v>
                </c:pt>
                <c:pt idx="9056">
                  <c:v>41057.604166666664</c:v>
                </c:pt>
                <c:pt idx="9057">
                  <c:v>41057.625</c:v>
                </c:pt>
                <c:pt idx="9058">
                  <c:v>41057.645833333336</c:v>
                </c:pt>
                <c:pt idx="9059">
                  <c:v>41057.666666666664</c:v>
                </c:pt>
                <c:pt idx="9060">
                  <c:v>41057.6875</c:v>
                </c:pt>
                <c:pt idx="9061">
                  <c:v>41057.708333333336</c:v>
                </c:pt>
                <c:pt idx="9062">
                  <c:v>41057.729166666664</c:v>
                </c:pt>
                <c:pt idx="9063">
                  <c:v>41057.75</c:v>
                </c:pt>
                <c:pt idx="9064">
                  <c:v>41057.770833333336</c:v>
                </c:pt>
                <c:pt idx="9065">
                  <c:v>41057.791666666664</c:v>
                </c:pt>
                <c:pt idx="9066">
                  <c:v>41057.8125</c:v>
                </c:pt>
                <c:pt idx="9067">
                  <c:v>41057.833333333336</c:v>
                </c:pt>
                <c:pt idx="9068">
                  <c:v>41057.854166666664</c:v>
                </c:pt>
                <c:pt idx="9069">
                  <c:v>41057.875</c:v>
                </c:pt>
                <c:pt idx="9070">
                  <c:v>41057.895833333336</c:v>
                </c:pt>
                <c:pt idx="9071">
                  <c:v>41057.916666666664</c:v>
                </c:pt>
                <c:pt idx="9072">
                  <c:v>41057.9375</c:v>
                </c:pt>
                <c:pt idx="9073">
                  <c:v>41057.958333333336</c:v>
                </c:pt>
                <c:pt idx="9074">
                  <c:v>41057.979166666664</c:v>
                </c:pt>
                <c:pt idx="9075">
                  <c:v>41058</c:v>
                </c:pt>
                <c:pt idx="9076">
                  <c:v>41058.020833333336</c:v>
                </c:pt>
                <c:pt idx="9077">
                  <c:v>41058.041666666664</c:v>
                </c:pt>
                <c:pt idx="9078">
                  <c:v>41058.0625</c:v>
                </c:pt>
                <c:pt idx="9079">
                  <c:v>41058.083333333336</c:v>
                </c:pt>
                <c:pt idx="9080">
                  <c:v>41058.104166666664</c:v>
                </c:pt>
                <c:pt idx="9081">
                  <c:v>41058.125</c:v>
                </c:pt>
                <c:pt idx="9082">
                  <c:v>41058.145833333336</c:v>
                </c:pt>
                <c:pt idx="9083">
                  <c:v>41058.166666666664</c:v>
                </c:pt>
                <c:pt idx="9084">
                  <c:v>41058.1875</c:v>
                </c:pt>
                <c:pt idx="9085">
                  <c:v>41058.208333333336</c:v>
                </c:pt>
                <c:pt idx="9086">
                  <c:v>41058.229166666664</c:v>
                </c:pt>
                <c:pt idx="9087">
                  <c:v>41058.25</c:v>
                </c:pt>
                <c:pt idx="9088">
                  <c:v>41058.270833333336</c:v>
                </c:pt>
                <c:pt idx="9089">
                  <c:v>41058.291666666664</c:v>
                </c:pt>
                <c:pt idx="9090">
                  <c:v>41058.3125</c:v>
                </c:pt>
                <c:pt idx="9091">
                  <c:v>41058.333333333336</c:v>
                </c:pt>
                <c:pt idx="9092">
                  <c:v>41058.354166666664</c:v>
                </c:pt>
                <c:pt idx="9093">
                  <c:v>41058.375</c:v>
                </c:pt>
                <c:pt idx="9094">
                  <c:v>41058.395833333336</c:v>
                </c:pt>
                <c:pt idx="9095">
                  <c:v>41058.416666666664</c:v>
                </c:pt>
                <c:pt idx="9096">
                  <c:v>41058.4375</c:v>
                </c:pt>
                <c:pt idx="9097">
                  <c:v>41058.458333333336</c:v>
                </c:pt>
                <c:pt idx="9098">
                  <c:v>41058.479166666664</c:v>
                </c:pt>
                <c:pt idx="9099">
                  <c:v>41058.5</c:v>
                </c:pt>
                <c:pt idx="9100">
                  <c:v>41058.520833333336</c:v>
                </c:pt>
                <c:pt idx="9101">
                  <c:v>41058.541666666664</c:v>
                </c:pt>
                <c:pt idx="9102">
                  <c:v>41058.5625</c:v>
                </c:pt>
                <c:pt idx="9103">
                  <c:v>41058.583333333336</c:v>
                </c:pt>
                <c:pt idx="9104">
                  <c:v>41058.604166666664</c:v>
                </c:pt>
                <c:pt idx="9105">
                  <c:v>41058.625</c:v>
                </c:pt>
                <c:pt idx="9106">
                  <c:v>41058.645833333336</c:v>
                </c:pt>
                <c:pt idx="9107">
                  <c:v>41058.666666666664</c:v>
                </c:pt>
                <c:pt idx="9108">
                  <c:v>41058.6875</c:v>
                </c:pt>
                <c:pt idx="9109">
                  <c:v>41058.708333333336</c:v>
                </c:pt>
                <c:pt idx="9110">
                  <c:v>41058.729166666664</c:v>
                </c:pt>
                <c:pt idx="9111">
                  <c:v>41058.75</c:v>
                </c:pt>
                <c:pt idx="9112">
                  <c:v>41058.770833333336</c:v>
                </c:pt>
                <c:pt idx="9113">
                  <c:v>41058.791666666664</c:v>
                </c:pt>
                <c:pt idx="9114">
                  <c:v>41058.8125</c:v>
                </c:pt>
                <c:pt idx="9115">
                  <c:v>41058.833333333336</c:v>
                </c:pt>
                <c:pt idx="9116">
                  <c:v>41058.854166666664</c:v>
                </c:pt>
                <c:pt idx="9117">
                  <c:v>41058.875</c:v>
                </c:pt>
                <c:pt idx="9118">
                  <c:v>41058.895833333336</c:v>
                </c:pt>
                <c:pt idx="9119">
                  <c:v>41058.916666666664</c:v>
                </c:pt>
                <c:pt idx="9120">
                  <c:v>41058.9375</c:v>
                </c:pt>
                <c:pt idx="9121">
                  <c:v>41058.958333333336</c:v>
                </c:pt>
                <c:pt idx="9122">
                  <c:v>41058.979166666664</c:v>
                </c:pt>
                <c:pt idx="9123">
                  <c:v>41059</c:v>
                </c:pt>
                <c:pt idx="9124">
                  <c:v>41059.020833333336</c:v>
                </c:pt>
                <c:pt idx="9125">
                  <c:v>41059.041666666664</c:v>
                </c:pt>
                <c:pt idx="9126">
                  <c:v>41059.0625</c:v>
                </c:pt>
                <c:pt idx="9127">
                  <c:v>41059.083333333336</c:v>
                </c:pt>
                <c:pt idx="9128">
                  <c:v>41059.104166666664</c:v>
                </c:pt>
                <c:pt idx="9129">
                  <c:v>41059.125</c:v>
                </c:pt>
                <c:pt idx="9130">
                  <c:v>41059.145833333336</c:v>
                </c:pt>
                <c:pt idx="9131">
                  <c:v>41059.166666666664</c:v>
                </c:pt>
                <c:pt idx="9132">
                  <c:v>41059.1875</c:v>
                </c:pt>
                <c:pt idx="9133">
                  <c:v>41059.208333333336</c:v>
                </c:pt>
                <c:pt idx="9134">
                  <c:v>41059.229166666664</c:v>
                </c:pt>
                <c:pt idx="9135">
                  <c:v>41059.25</c:v>
                </c:pt>
                <c:pt idx="9136">
                  <c:v>41059.270833333336</c:v>
                </c:pt>
                <c:pt idx="9137">
                  <c:v>41059.291666666664</c:v>
                </c:pt>
                <c:pt idx="9138">
                  <c:v>41059.3125</c:v>
                </c:pt>
                <c:pt idx="9139">
                  <c:v>41059.333333333336</c:v>
                </c:pt>
                <c:pt idx="9140">
                  <c:v>41059.354166666664</c:v>
                </c:pt>
                <c:pt idx="9141">
                  <c:v>41059.375</c:v>
                </c:pt>
                <c:pt idx="9142">
                  <c:v>41059.395833333336</c:v>
                </c:pt>
                <c:pt idx="9143">
                  <c:v>41059.416666666664</c:v>
                </c:pt>
                <c:pt idx="9144">
                  <c:v>41059.4375</c:v>
                </c:pt>
                <c:pt idx="9145">
                  <c:v>41059.458333333336</c:v>
                </c:pt>
                <c:pt idx="9146">
                  <c:v>41059.479166666664</c:v>
                </c:pt>
                <c:pt idx="9147">
                  <c:v>41059.5</c:v>
                </c:pt>
                <c:pt idx="9148">
                  <c:v>41059.520833333336</c:v>
                </c:pt>
                <c:pt idx="9149">
                  <c:v>41059.541666666664</c:v>
                </c:pt>
                <c:pt idx="9150">
                  <c:v>41059.5625</c:v>
                </c:pt>
                <c:pt idx="9151">
                  <c:v>41059.583333333336</c:v>
                </c:pt>
                <c:pt idx="9152">
                  <c:v>41059.604166666664</c:v>
                </c:pt>
                <c:pt idx="9153">
                  <c:v>41059.625</c:v>
                </c:pt>
                <c:pt idx="9154">
                  <c:v>41059.645833333336</c:v>
                </c:pt>
                <c:pt idx="9155">
                  <c:v>41059.666666666664</c:v>
                </c:pt>
                <c:pt idx="9156">
                  <c:v>41059.6875</c:v>
                </c:pt>
                <c:pt idx="9157">
                  <c:v>41059.708333333336</c:v>
                </c:pt>
                <c:pt idx="9158">
                  <c:v>41059.729166666664</c:v>
                </c:pt>
                <c:pt idx="9159">
                  <c:v>41059.75</c:v>
                </c:pt>
                <c:pt idx="9160">
                  <c:v>41059.770833333336</c:v>
                </c:pt>
                <c:pt idx="9161">
                  <c:v>41059.791666666664</c:v>
                </c:pt>
                <c:pt idx="9162">
                  <c:v>41059.8125</c:v>
                </c:pt>
                <c:pt idx="9163">
                  <c:v>41059.833333333336</c:v>
                </c:pt>
                <c:pt idx="9164">
                  <c:v>41059.854166666664</c:v>
                </c:pt>
                <c:pt idx="9165">
                  <c:v>41059.875</c:v>
                </c:pt>
                <c:pt idx="9166">
                  <c:v>41059.895833333336</c:v>
                </c:pt>
                <c:pt idx="9167">
                  <c:v>41059.916666666664</c:v>
                </c:pt>
                <c:pt idx="9168">
                  <c:v>41059.9375</c:v>
                </c:pt>
                <c:pt idx="9169">
                  <c:v>41059.958333333336</c:v>
                </c:pt>
                <c:pt idx="9170">
                  <c:v>41059.979166666664</c:v>
                </c:pt>
                <c:pt idx="9171">
                  <c:v>41060</c:v>
                </c:pt>
                <c:pt idx="9172">
                  <c:v>41060.020833333336</c:v>
                </c:pt>
                <c:pt idx="9173">
                  <c:v>41060.041666666664</c:v>
                </c:pt>
                <c:pt idx="9174">
                  <c:v>41060.0625</c:v>
                </c:pt>
                <c:pt idx="9175">
                  <c:v>41060.083333333336</c:v>
                </c:pt>
                <c:pt idx="9176">
                  <c:v>41060.104166666664</c:v>
                </c:pt>
                <c:pt idx="9177">
                  <c:v>41060.125</c:v>
                </c:pt>
                <c:pt idx="9178">
                  <c:v>41060.145833333336</c:v>
                </c:pt>
                <c:pt idx="9179">
                  <c:v>41060.166666666664</c:v>
                </c:pt>
                <c:pt idx="9180">
                  <c:v>41060.1875</c:v>
                </c:pt>
                <c:pt idx="9181">
                  <c:v>41060.208333333336</c:v>
                </c:pt>
                <c:pt idx="9182">
                  <c:v>41060.229166666664</c:v>
                </c:pt>
                <c:pt idx="9183">
                  <c:v>41060.25</c:v>
                </c:pt>
                <c:pt idx="9184">
                  <c:v>41060.270833333336</c:v>
                </c:pt>
                <c:pt idx="9185">
                  <c:v>41060.291666666664</c:v>
                </c:pt>
                <c:pt idx="9186">
                  <c:v>41060.3125</c:v>
                </c:pt>
                <c:pt idx="9187">
                  <c:v>41060.333333333336</c:v>
                </c:pt>
                <c:pt idx="9188">
                  <c:v>41060.354166666664</c:v>
                </c:pt>
                <c:pt idx="9189">
                  <c:v>41060.375</c:v>
                </c:pt>
                <c:pt idx="9190">
                  <c:v>41060.395833333336</c:v>
                </c:pt>
                <c:pt idx="9191">
                  <c:v>41060.416666666664</c:v>
                </c:pt>
                <c:pt idx="9192">
                  <c:v>41060.4375</c:v>
                </c:pt>
                <c:pt idx="9193">
                  <c:v>41060.458333333336</c:v>
                </c:pt>
                <c:pt idx="9194">
                  <c:v>41060.479166666664</c:v>
                </c:pt>
                <c:pt idx="9195">
                  <c:v>41060.5</c:v>
                </c:pt>
                <c:pt idx="9196">
                  <c:v>41060.520833333336</c:v>
                </c:pt>
                <c:pt idx="9197">
                  <c:v>41060.541666666664</c:v>
                </c:pt>
                <c:pt idx="9198">
                  <c:v>41060.5625</c:v>
                </c:pt>
                <c:pt idx="9199">
                  <c:v>41060.583333333336</c:v>
                </c:pt>
                <c:pt idx="9200">
                  <c:v>41060.604166666664</c:v>
                </c:pt>
                <c:pt idx="9201">
                  <c:v>41060.625</c:v>
                </c:pt>
                <c:pt idx="9202">
                  <c:v>41060.645833333336</c:v>
                </c:pt>
                <c:pt idx="9203">
                  <c:v>41060.666666666664</c:v>
                </c:pt>
                <c:pt idx="9204">
                  <c:v>41060.6875</c:v>
                </c:pt>
                <c:pt idx="9205">
                  <c:v>41060.708333333336</c:v>
                </c:pt>
                <c:pt idx="9206">
                  <c:v>41060.729166666664</c:v>
                </c:pt>
                <c:pt idx="9207">
                  <c:v>41060.75</c:v>
                </c:pt>
                <c:pt idx="9208">
                  <c:v>41060.770833333336</c:v>
                </c:pt>
                <c:pt idx="9209">
                  <c:v>41060.791666666664</c:v>
                </c:pt>
                <c:pt idx="9210">
                  <c:v>41060.8125</c:v>
                </c:pt>
                <c:pt idx="9211">
                  <c:v>41060.833333333336</c:v>
                </c:pt>
                <c:pt idx="9212">
                  <c:v>41060.854166666664</c:v>
                </c:pt>
                <c:pt idx="9213">
                  <c:v>41060.875</c:v>
                </c:pt>
                <c:pt idx="9214">
                  <c:v>41060.895833333336</c:v>
                </c:pt>
                <c:pt idx="9215">
                  <c:v>41060.916666666664</c:v>
                </c:pt>
                <c:pt idx="9216">
                  <c:v>41060.9375</c:v>
                </c:pt>
                <c:pt idx="9217">
                  <c:v>41060.958333333336</c:v>
                </c:pt>
                <c:pt idx="9218">
                  <c:v>41060.979166666664</c:v>
                </c:pt>
                <c:pt idx="9219">
                  <c:v>41061</c:v>
                </c:pt>
                <c:pt idx="9220">
                  <c:v>41061.020833333336</c:v>
                </c:pt>
                <c:pt idx="9221">
                  <c:v>41061.041666666664</c:v>
                </c:pt>
                <c:pt idx="9222">
                  <c:v>41061.0625</c:v>
                </c:pt>
                <c:pt idx="9223">
                  <c:v>41061.083333333336</c:v>
                </c:pt>
                <c:pt idx="9224">
                  <c:v>41061.104166666664</c:v>
                </c:pt>
                <c:pt idx="9225">
                  <c:v>41061.125</c:v>
                </c:pt>
                <c:pt idx="9226">
                  <c:v>41061.145833333336</c:v>
                </c:pt>
                <c:pt idx="9227">
                  <c:v>41061.166666666664</c:v>
                </c:pt>
                <c:pt idx="9228">
                  <c:v>41061.1875</c:v>
                </c:pt>
                <c:pt idx="9229">
                  <c:v>41061.208333333336</c:v>
                </c:pt>
                <c:pt idx="9230">
                  <c:v>41061.229166666664</c:v>
                </c:pt>
                <c:pt idx="9231">
                  <c:v>41061.25</c:v>
                </c:pt>
                <c:pt idx="9232">
                  <c:v>41061.270833333336</c:v>
                </c:pt>
                <c:pt idx="9233">
                  <c:v>41061.291666666664</c:v>
                </c:pt>
                <c:pt idx="9234">
                  <c:v>41061.3125</c:v>
                </c:pt>
                <c:pt idx="9235">
                  <c:v>41061.333333333336</c:v>
                </c:pt>
                <c:pt idx="9236">
                  <c:v>41061.354166666664</c:v>
                </c:pt>
                <c:pt idx="9237">
                  <c:v>41061.375</c:v>
                </c:pt>
                <c:pt idx="9238">
                  <c:v>41061.395833333336</c:v>
                </c:pt>
                <c:pt idx="9239">
                  <c:v>41061.416666666664</c:v>
                </c:pt>
                <c:pt idx="9240">
                  <c:v>41061.4375</c:v>
                </c:pt>
                <c:pt idx="9241">
                  <c:v>41061.458333333336</c:v>
                </c:pt>
                <c:pt idx="9242">
                  <c:v>41061.479166666664</c:v>
                </c:pt>
                <c:pt idx="9243">
                  <c:v>41061.5</c:v>
                </c:pt>
                <c:pt idx="9244">
                  <c:v>41061.520833333336</c:v>
                </c:pt>
                <c:pt idx="9245">
                  <c:v>41061.541666666664</c:v>
                </c:pt>
                <c:pt idx="9246">
                  <c:v>41061.5625</c:v>
                </c:pt>
                <c:pt idx="9247">
                  <c:v>41061.583333333336</c:v>
                </c:pt>
                <c:pt idx="9248">
                  <c:v>41061.604166666664</c:v>
                </c:pt>
                <c:pt idx="9249">
                  <c:v>41061.625</c:v>
                </c:pt>
                <c:pt idx="9250">
                  <c:v>41061.645833333336</c:v>
                </c:pt>
                <c:pt idx="9251">
                  <c:v>41061.666666666664</c:v>
                </c:pt>
                <c:pt idx="9252">
                  <c:v>41061.6875</c:v>
                </c:pt>
                <c:pt idx="9253">
                  <c:v>41061.708333333336</c:v>
                </c:pt>
                <c:pt idx="9254">
                  <c:v>41061.729166666664</c:v>
                </c:pt>
                <c:pt idx="9255">
                  <c:v>41061.75</c:v>
                </c:pt>
                <c:pt idx="9256">
                  <c:v>41061.770833333336</c:v>
                </c:pt>
                <c:pt idx="9257">
                  <c:v>41061.791666666664</c:v>
                </c:pt>
                <c:pt idx="9258">
                  <c:v>41061.8125</c:v>
                </c:pt>
                <c:pt idx="9259">
                  <c:v>41061.833333333336</c:v>
                </c:pt>
                <c:pt idx="9260">
                  <c:v>41061.854166666664</c:v>
                </c:pt>
                <c:pt idx="9261">
                  <c:v>41061.875</c:v>
                </c:pt>
                <c:pt idx="9262">
                  <c:v>41061.895833333336</c:v>
                </c:pt>
                <c:pt idx="9263">
                  <c:v>41061.916666666664</c:v>
                </c:pt>
                <c:pt idx="9264">
                  <c:v>41061.9375</c:v>
                </c:pt>
                <c:pt idx="9265">
                  <c:v>41061.958333333336</c:v>
                </c:pt>
                <c:pt idx="9266">
                  <c:v>41061.979166666664</c:v>
                </c:pt>
                <c:pt idx="9267">
                  <c:v>41062</c:v>
                </c:pt>
                <c:pt idx="9268">
                  <c:v>41062.020833333336</c:v>
                </c:pt>
                <c:pt idx="9269">
                  <c:v>41062.041666666664</c:v>
                </c:pt>
                <c:pt idx="9270">
                  <c:v>41062.0625</c:v>
                </c:pt>
                <c:pt idx="9271">
                  <c:v>41062.083333333336</c:v>
                </c:pt>
                <c:pt idx="9272">
                  <c:v>41062.104166666664</c:v>
                </c:pt>
                <c:pt idx="9273">
                  <c:v>41062.125</c:v>
                </c:pt>
                <c:pt idx="9274">
                  <c:v>41062.145833333336</c:v>
                </c:pt>
                <c:pt idx="9275">
                  <c:v>41062.166666666664</c:v>
                </c:pt>
                <c:pt idx="9276">
                  <c:v>41062.1875</c:v>
                </c:pt>
                <c:pt idx="9277">
                  <c:v>41062.208333333336</c:v>
                </c:pt>
                <c:pt idx="9278">
                  <c:v>41062.229166666664</c:v>
                </c:pt>
                <c:pt idx="9279">
                  <c:v>41062.25</c:v>
                </c:pt>
                <c:pt idx="9280">
                  <c:v>41062.270833333336</c:v>
                </c:pt>
                <c:pt idx="9281">
                  <c:v>41062.291666666664</c:v>
                </c:pt>
                <c:pt idx="9282">
                  <c:v>41062.3125</c:v>
                </c:pt>
                <c:pt idx="9283">
                  <c:v>41062.333333333336</c:v>
                </c:pt>
                <c:pt idx="9284">
                  <c:v>41062.354166666664</c:v>
                </c:pt>
                <c:pt idx="9285">
                  <c:v>41062.375</c:v>
                </c:pt>
                <c:pt idx="9286">
                  <c:v>41062.395833333336</c:v>
                </c:pt>
                <c:pt idx="9287">
                  <c:v>41062.416666666664</c:v>
                </c:pt>
                <c:pt idx="9288">
                  <c:v>41062.4375</c:v>
                </c:pt>
                <c:pt idx="9289">
                  <c:v>41062.458333333336</c:v>
                </c:pt>
                <c:pt idx="9290">
                  <c:v>41062.479166666664</c:v>
                </c:pt>
                <c:pt idx="9291">
                  <c:v>41062.5</c:v>
                </c:pt>
                <c:pt idx="9292">
                  <c:v>41062.520833333336</c:v>
                </c:pt>
                <c:pt idx="9293">
                  <c:v>41062.541666666664</c:v>
                </c:pt>
                <c:pt idx="9294">
                  <c:v>41062.5625</c:v>
                </c:pt>
                <c:pt idx="9295">
                  <c:v>41062.583333333336</c:v>
                </c:pt>
                <c:pt idx="9296">
                  <c:v>41062.604166666664</c:v>
                </c:pt>
                <c:pt idx="9297">
                  <c:v>41062.625</c:v>
                </c:pt>
                <c:pt idx="9298">
                  <c:v>41062.645833333336</c:v>
                </c:pt>
                <c:pt idx="9299">
                  <c:v>41062.666666666664</c:v>
                </c:pt>
                <c:pt idx="9300">
                  <c:v>41062.6875</c:v>
                </c:pt>
                <c:pt idx="9301">
                  <c:v>41062.708333333336</c:v>
                </c:pt>
                <c:pt idx="9302">
                  <c:v>41062.729166666664</c:v>
                </c:pt>
                <c:pt idx="9303">
                  <c:v>41062.75</c:v>
                </c:pt>
                <c:pt idx="9304">
                  <c:v>41062.770833333336</c:v>
                </c:pt>
                <c:pt idx="9305">
                  <c:v>41062.791666666664</c:v>
                </c:pt>
                <c:pt idx="9306">
                  <c:v>41062.8125</c:v>
                </c:pt>
                <c:pt idx="9307">
                  <c:v>41062.833333333336</c:v>
                </c:pt>
                <c:pt idx="9308">
                  <c:v>41062.854166666664</c:v>
                </c:pt>
                <c:pt idx="9309">
                  <c:v>41062.875</c:v>
                </c:pt>
                <c:pt idx="9310">
                  <c:v>41062.895833333336</c:v>
                </c:pt>
                <c:pt idx="9311">
                  <c:v>41062.916666666664</c:v>
                </c:pt>
                <c:pt idx="9312">
                  <c:v>41062.9375</c:v>
                </c:pt>
                <c:pt idx="9313">
                  <c:v>41062.958333333336</c:v>
                </c:pt>
                <c:pt idx="9314">
                  <c:v>41062.979166666664</c:v>
                </c:pt>
                <c:pt idx="9315">
                  <c:v>41063</c:v>
                </c:pt>
                <c:pt idx="9316">
                  <c:v>41063.020833333336</c:v>
                </c:pt>
                <c:pt idx="9317">
                  <c:v>41063.041666666664</c:v>
                </c:pt>
                <c:pt idx="9318">
                  <c:v>41063.0625</c:v>
                </c:pt>
                <c:pt idx="9319">
                  <c:v>41063.083333333336</c:v>
                </c:pt>
                <c:pt idx="9320">
                  <c:v>41063.104166666664</c:v>
                </c:pt>
                <c:pt idx="9321">
                  <c:v>41063.125</c:v>
                </c:pt>
                <c:pt idx="9322">
                  <c:v>41063.145833333336</c:v>
                </c:pt>
                <c:pt idx="9323">
                  <c:v>41063.166666666664</c:v>
                </c:pt>
                <c:pt idx="9324">
                  <c:v>41063.1875</c:v>
                </c:pt>
                <c:pt idx="9325">
                  <c:v>41063.208333333336</c:v>
                </c:pt>
                <c:pt idx="9326">
                  <c:v>41063.229166666664</c:v>
                </c:pt>
                <c:pt idx="9327">
                  <c:v>41063.25</c:v>
                </c:pt>
                <c:pt idx="9328">
                  <c:v>41063.270833333336</c:v>
                </c:pt>
                <c:pt idx="9329">
                  <c:v>41063.291666666664</c:v>
                </c:pt>
                <c:pt idx="9330">
                  <c:v>41063.3125</c:v>
                </c:pt>
                <c:pt idx="9331">
                  <c:v>41063.333333333336</c:v>
                </c:pt>
                <c:pt idx="9332">
                  <c:v>41063.354166666664</c:v>
                </c:pt>
                <c:pt idx="9333">
                  <c:v>41063.375</c:v>
                </c:pt>
                <c:pt idx="9334">
                  <c:v>41063.395833333336</c:v>
                </c:pt>
                <c:pt idx="9335">
                  <c:v>41063.416666666664</c:v>
                </c:pt>
                <c:pt idx="9336">
                  <c:v>41063.4375</c:v>
                </c:pt>
                <c:pt idx="9337">
                  <c:v>41063.458333333336</c:v>
                </c:pt>
                <c:pt idx="9338">
                  <c:v>41063.479166666664</c:v>
                </c:pt>
                <c:pt idx="9339">
                  <c:v>41063.5</c:v>
                </c:pt>
                <c:pt idx="9340">
                  <c:v>41063.520833333336</c:v>
                </c:pt>
                <c:pt idx="9341">
                  <c:v>41063.541666666664</c:v>
                </c:pt>
                <c:pt idx="9342">
                  <c:v>41063.5625</c:v>
                </c:pt>
                <c:pt idx="9343">
                  <c:v>41063.583333333336</c:v>
                </c:pt>
                <c:pt idx="9344">
                  <c:v>41063.604166666664</c:v>
                </c:pt>
                <c:pt idx="9345">
                  <c:v>41063.625</c:v>
                </c:pt>
                <c:pt idx="9346">
                  <c:v>41063.645833333336</c:v>
                </c:pt>
                <c:pt idx="9347">
                  <c:v>41063.666666666664</c:v>
                </c:pt>
                <c:pt idx="9348">
                  <c:v>41063.6875</c:v>
                </c:pt>
                <c:pt idx="9349">
                  <c:v>41063.708333333336</c:v>
                </c:pt>
                <c:pt idx="9350">
                  <c:v>41063.729166666664</c:v>
                </c:pt>
                <c:pt idx="9351">
                  <c:v>41063.75</c:v>
                </c:pt>
                <c:pt idx="9352">
                  <c:v>41063.770833333336</c:v>
                </c:pt>
                <c:pt idx="9353">
                  <c:v>41063.791666666664</c:v>
                </c:pt>
                <c:pt idx="9354">
                  <c:v>41063.8125</c:v>
                </c:pt>
                <c:pt idx="9355">
                  <c:v>41063.833333333336</c:v>
                </c:pt>
                <c:pt idx="9356">
                  <c:v>41063.854166666664</c:v>
                </c:pt>
                <c:pt idx="9357">
                  <c:v>41063.875</c:v>
                </c:pt>
                <c:pt idx="9358">
                  <c:v>41063.895833333336</c:v>
                </c:pt>
                <c:pt idx="9359">
                  <c:v>41063.916666666664</c:v>
                </c:pt>
                <c:pt idx="9360">
                  <c:v>41063.9375</c:v>
                </c:pt>
                <c:pt idx="9361">
                  <c:v>41063.958333333336</c:v>
                </c:pt>
                <c:pt idx="9362">
                  <c:v>41063.979166666664</c:v>
                </c:pt>
                <c:pt idx="9363">
                  <c:v>41064</c:v>
                </c:pt>
                <c:pt idx="9364">
                  <c:v>41064.020833333336</c:v>
                </c:pt>
                <c:pt idx="9365">
                  <c:v>41064.041666666664</c:v>
                </c:pt>
                <c:pt idx="9366">
                  <c:v>41064.0625</c:v>
                </c:pt>
                <c:pt idx="9367">
                  <c:v>41064.083333333336</c:v>
                </c:pt>
                <c:pt idx="9368">
                  <c:v>41064.104166666664</c:v>
                </c:pt>
                <c:pt idx="9369">
                  <c:v>41064.125</c:v>
                </c:pt>
                <c:pt idx="9370">
                  <c:v>41064.145833333336</c:v>
                </c:pt>
                <c:pt idx="9371">
                  <c:v>41064.166666666664</c:v>
                </c:pt>
                <c:pt idx="9372">
                  <c:v>41064.1875</c:v>
                </c:pt>
                <c:pt idx="9373">
                  <c:v>41064.208333333336</c:v>
                </c:pt>
                <c:pt idx="9374">
                  <c:v>41064.229166666664</c:v>
                </c:pt>
                <c:pt idx="9375">
                  <c:v>41064.25</c:v>
                </c:pt>
                <c:pt idx="9376">
                  <c:v>41064.270833333336</c:v>
                </c:pt>
                <c:pt idx="9377">
                  <c:v>41064.291666666664</c:v>
                </c:pt>
                <c:pt idx="9378">
                  <c:v>41064.3125</c:v>
                </c:pt>
                <c:pt idx="9379">
                  <c:v>41064.333333333336</c:v>
                </c:pt>
                <c:pt idx="9380">
                  <c:v>41064.354166666664</c:v>
                </c:pt>
                <c:pt idx="9381">
                  <c:v>41064.375</c:v>
                </c:pt>
                <c:pt idx="9382">
                  <c:v>41064.395833333336</c:v>
                </c:pt>
                <c:pt idx="9383">
                  <c:v>41064.416666666664</c:v>
                </c:pt>
                <c:pt idx="9384">
                  <c:v>41064.4375</c:v>
                </c:pt>
                <c:pt idx="9385">
                  <c:v>41064.458333333336</c:v>
                </c:pt>
                <c:pt idx="9386">
                  <c:v>41064.479166666664</c:v>
                </c:pt>
                <c:pt idx="9387">
                  <c:v>41064.5</c:v>
                </c:pt>
                <c:pt idx="9388">
                  <c:v>41064.520833333336</c:v>
                </c:pt>
                <c:pt idx="9389">
                  <c:v>41064.541666666664</c:v>
                </c:pt>
                <c:pt idx="9390">
                  <c:v>41064.5625</c:v>
                </c:pt>
                <c:pt idx="9391">
                  <c:v>41064.583333333336</c:v>
                </c:pt>
                <c:pt idx="9392">
                  <c:v>41064.604166666664</c:v>
                </c:pt>
                <c:pt idx="9393">
                  <c:v>41064.625</c:v>
                </c:pt>
                <c:pt idx="9394">
                  <c:v>41064.645833333336</c:v>
                </c:pt>
                <c:pt idx="9395">
                  <c:v>41064.666666666664</c:v>
                </c:pt>
                <c:pt idx="9396">
                  <c:v>41064.6875</c:v>
                </c:pt>
                <c:pt idx="9397">
                  <c:v>41064.708333333336</c:v>
                </c:pt>
                <c:pt idx="9398">
                  <c:v>41064.729166666664</c:v>
                </c:pt>
                <c:pt idx="9399">
                  <c:v>41064.75</c:v>
                </c:pt>
                <c:pt idx="9400">
                  <c:v>41064.770833333336</c:v>
                </c:pt>
                <c:pt idx="9401">
                  <c:v>41064.791666666664</c:v>
                </c:pt>
                <c:pt idx="9402">
                  <c:v>41064.8125</c:v>
                </c:pt>
                <c:pt idx="9403">
                  <c:v>41064.833333333336</c:v>
                </c:pt>
                <c:pt idx="9404">
                  <c:v>41064.854166666664</c:v>
                </c:pt>
                <c:pt idx="9405">
                  <c:v>41064.875</c:v>
                </c:pt>
                <c:pt idx="9406">
                  <c:v>41064.895833333336</c:v>
                </c:pt>
                <c:pt idx="9407">
                  <c:v>41064.916666666664</c:v>
                </c:pt>
                <c:pt idx="9408">
                  <c:v>41064.9375</c:v>
                </c:pt>
                <c:pt idx="9409">
                  <c:v>41064.958333333336</c:v>
                </c:pt>
                <c:pt idx="9410">
                  <c:v>41064.979166666664</c:v>
                </c:pt>
                <c:pt idx="9411">
                  <c:v>41065</c:v>
                </c:pt>
                <c:pt idx="9412">
                  <c:v>41065.020833333336</c:v>
                </c:pt>
                <c:pt idx="9413">
                  <c:v>41065.041666666664</c:v>
                </c:pt>
                <c:pt idx="9414">
                  <c:v>41065.0625</c:v>
                </c:pt>
                <c:pt idx="9415">
                  <c:v>41065.083333333336</c:v>
                </c:pt>
                <c:pt idx="9416">
                  <c:v>41065.104166666664</c:v>
                </c:pt>
                <c:pt idx="9417">
                  <c:v>41065.125</c:v>
                </c:pt>
                <c:pt idx="9418">
                  <c:v>41065.145833333336</c:v>
                </c:pt>
                <c:pt idx="9419">
                  <c:v>41065.166666666664</c:v>
                </c:pt>
                <c:pt idx="9420">
                  <c:v>41065.1875</c:v>
                </c:pt>
                <c:pt idx="9421">
                  <c:v>41065.208333333336</c:v>
                </c:pt>
                <c:pt idx="9422">
                  <c:v>41065.229166666664</c:v>
                </c:pt>
                <c:pt idx="9423">
                  <c:v>41065.25</c:v>
                </c:pt>
                <c:pt idx="9424">
                  <c:v>41065.270833333336</c:v>
                </c:pt>
                <c:pt idx="9425">
                  <c:v>41065.291666666664</c:v>
                </c:pt>
                <c:pt idx="9426">
                  <c:v>41065.3125</c:v>
                </c:pt>
                <c:pt idx="9427">
                  <c:v>41065.333333333336</c:v>
                </c:pt>
                <c:pt idx="9428">
                  <c:v>41065.354166666664</c:v>
                </c:pt>
                <c:pt idx="9429">
                  <c:v>41065.375</c:v>
                </c:pt>
                <c:pt idx="9430">
                  <c:v>41065.395833333336</c:v>
                </c:pt>
                <c:pt idx="9431">
                  <c:v>41065.416666666664</c:v>
                </c:pt>
                <c:pt idx="9432">
                  <c:v>41065.4375</c:v>
                </c:pt>
                <c:pt idx="9433">
                  <c:v>41065.458333333336</c:v>
                </c:pt>
                <c:pt idx="9434">
                  <c:v>41065.479166666664</c:v>
                </c:pt>
                <c:pt idx="9435">
                  <c:v>41065.5</c:v>
                </c:pt>
                <c:pt idx="9436">
                  <c:v>41065.520833333336</c:v>
                </c:pt>
                <c:pt idx="9437">
                  <c:v>41065.541666666664</c:v>
                </c:pt>
                <c:pt idx="9438">
                  <c:v>41065.5625</c:v>
                </c:pt>
                <c:pt idx="9439">
                  <c:v>41065.583333333336</c:v>
                </c:pt>
                <c:pt idx="9440">
                  <c:v>41065.604166666664</c:v>
                </c:pt>
                <c:pt idx="9441">
                  <c:v>41065.625</c:v>
                </c:pt>
                <c:pt idx="9442">
                  <c:v>41065.645833333336</c:v>
                </c:pt>
                <c:pt idx="9443">
                  <c:v>41065.666666666664</c:v>
                </c:pt>
                <c:pt idx="9444">
                  <c:v>41065.6875</c:v>
                </c:pt>
                <c:pt idx="9445">
                  <c:v>41065.708333333336</c:v>
                </c:pt>
                <c:pt idx="9446">
                  <c:v>41065.729166666664</c:v>
                </c:pt>
                <c:pt idx="9447">
                  <c:v>41065.75</c:v>
                </c:pt>
                <c:pt idx="9448">
                  <c:v>41065.770833333336</c:v>
                </c:pt>
                <c:pt idx="9449">
                  <c:v>41065.791666666664</c:v>
                </c:pt>
                <c:pt idx="9450">
                  <c:v>41065.8125</c:v>
                </c:pt>
                <c:pt idx="9451">
                  <c:v>41065.833333333336</c:v>
                </c:pt>
                <c:pt idx="9452">
                  <c:v>41065.854166666664</c:v>
                </c:pt>
                <c:pt idx="9453">
                  <c:v>41065.875</c:v>
                </c:pt>
                <c:pt idx="9454">
                  <c:v>41065.895833333336</c:v>
                </c:pt>
                <c:pt idx="9455">
                  <c:v>41065.916666666664</c:v>
                </c:pt>
                <c:pt idx="9456">
                  <c:v>41065.9375</c:v>
                </c:pt>
                <c:pt idx="9457">
                  <c:v>41065.958333333336</c:v>
                </c:pt>
                <c:pt idx="9458">
                  <c:v>41065.979166666664</c:v>
                </c:pt>
                <c:pt idx="9459">
                  <c:v>41066</c:v>
                </c:pt>
                <c:pt idx="9460">
                  <c:v>41066.020833333336</c:v>
                </c:pt>
                <c:pt idx="9461">
                  <c:v>41066.041666666664</c:v>
                </c:pt>
                <c:pt idx="9462">
                  <c:v>41066.0625</c:v>
                </c:pt>
                <c:pt idx="9463">
                  <c:v>41066.083333333336</c:v>
                </c:pt>
                <c:pt idx="9464">
                  <c:v>41066.104166666664</c:v>
                </c:pt>
                <c:pt idx="9465">
                  <c:v>41066.125</c:v>
                </c:pt>
                <c:pt idx="9466">
                  <c:v>41066.145833333336</c:v>
                </c:pt>
                <c:pt idx="9467">
                  <c:v>41066.166666666664</c:v>
                </c:pt>
                <c:pt idx="9468">
                  <c:v>41066.1875</c:v>
                </c:pt>
                <c:pt idx="9469">
                  <c:v>41066.208333333336</c:v>
                </c:pt>
                <c:pt idx="9470">
                  <c:v>41066.229166666664</c:v>
                </c:pt>
                <c:pt idx="9471">
                  <c:v>41066.25</c:v>
                </c:pt>
                <c:pt idx="9472">
                  <c:v>41066.270833333336</c:v>
                </c:pt>
                <c:pt idx="9473">
                  <c:v>41066.291666666664</c:v>
                </c:pt>
                <c:pt idx="9474">
                  <c:v>41066.3125</c:v>
                </c:pt>
                <c:pt idx="9475">
                  <c:v>41066.333333333336</c:v>
                </c:pt>
                <c:pt idx="9476">
                  <c:v>41066.354166666664</c:v>
                </c:pt>
                <c:pt idx="9477">
                  <c:v>41066.375</c:v>
                </c:pt>
                <c:pt idx="9478">
                  <c:v>41066.395833333336</c:v>
                </c:pt>
                <c:pt idx="9479">
                  <c:v>41066.416666666664</c:v>
                </c:pt>
                <c:pt idx="9480">
                  <c:v>41066.4375</c:v>
                </c:pt>
                <c:pt idx="9481">
                  <c:v>41066.458333333336</c:v>
                </c:pt>
                <c:pt idx="9482">
                  <c:v>41066.479166666664</c:v>
                </c:pt>
                <c:pt idx="9483">
                  <c:v>41066.5</c:v>
                </c:pt>
                <c:pt idx="9484">
                  <c:v>41066.520833333336</c:v>
                </c:pt>
                <c:pt idx="9485">
                  <c:v>41066.541666666664</c:v>
                </c:pt>
                <c:pt idx="9486">
                  <c:v>41066.5625</c:v>
                </c:pt>
                <c:pt idx="9487">
                  <c:v>41066.583333333336</c:v>
                </c:pt>
                <c:pt idx="9488">
                  <c:v>41066.604166666664</c:v>
                </c:pt>
                <c:pt idx="9489">
                  <c:v>41066.625</c:v>
                </c:pt>
                <c:pt idx="9490">
                  <c:v>41066.645833333336</c:v>
                </c:pt>
                <c:pt idx="9491">
                  <c:v>41066.666666666664</c:v>
                </c:pt>
                <c:pt idx="9492">
                  <c:v>41066.6875</c:v>
                </c:pt>
                <c:pt idx="9493">
                  <c:v>41066.708333333336</c:v>
                </c:pt>
                <c:pt idx="9494">
                  <c:v>41066.729166666664</c:v>
                </c:pt>
                <c:pt idx="9495">
                  <c:v>41066.75</c:v>
                </c:pt>
                <c:pt idx="9496">
                  <c:v>41066.770833333336</c:v>
                </c:pt>
                <c:pt idx="9497">
                  <c:v>41066.791666666664</c:v>
                </c:pt>
                <c:pt idx="9498">
                  <c:v>41066.8125</c:v>
                </c:pt>
                <c:pt idx="9499">
                  <c:v>41066.833333333336</c:v>
                </c:pt>
                <c:pt idx="9500">
                  <c:v>41066.854166666664</c:v>
                </c:pt>
                <c:pt idx="9501">
                  <c:v>41066.875</c:v>
                </c:pt>
                <c:pt idx="9502">
                  <c:v>41066.895833333336</c:v>
                </c:pt>
                <c:pt idx="9503">
                  <c:v>41066.916666666664</c:v>
                </c:pt>
                <c:pt idx="9504">
                  <c:v>41066.9375</c:v>
                </c:pt>
                <c:pt idx="9505">
                  <c:v>41066.958333333336</c:v>
                </c:pt>
                <c:pt idx="9506">
                  <c:v>41066.979166666664</c:v>
                </c:pt>
                <c:pt idx="9507">
                  <c:v>41067</c:v>
                </c:pt>
                <c:pt idx="9508">
                  <c:v>41067.020833333336</c:v>
                </c:pt>
                <c:pt idx="9509">
                  <c:v>41067.041666666664</c:v>
                </c:pt>
                <c:pt idx="9510">
                  <c:v>41067.0625</c:v>
                </c:pt>
                <c:pt idx="9511">
                  <c:v>41067.083333333336</c:v>
                </c:pt>
                <c:pt idx="9512">
                  <c:v>41067.104166666664</c:v>
                </c:pt>
                <c:pt idx="9513">
                  <c:v>41067.125</c:v>
                </c:pt>
                <c:pt idx="9514">
                  <c:v>41067.145833333336</c:v>
                </c:pt>
                <c:pt idx="9515">
                  <c:v>41067.166666666664</c:v>
                </c:pt>
                <c:pt idx="9516">
                  <c:v>41067.1875</c:v>
                </c:pt>
                <c:pt idx="9517">
                  <c:v>41067.208333333336</c:v>
                </c:pt>
                <c:pt idx="9518">
                  <c:v>41067.229166666664</c:v>
                </c:pt>
                <c:pt idx="9519">
                  <c:v>41067.25</c:v>
                </c:pt>
                <c:pt idx="9520">
                  <c:v>41067.270833333336</c:v>
                </c:pt>
                <c:pt idx="9521">
                  <c:v>41067.291666666664</c:v>
                </c:pt>
                <c:pt idx="9522">
                  <c:v>41067.3125</c:v>
                </c:pt>
                <c:pt idx="9523">
                  <c:v>41067.333333333336</c:v>
                </c:pt>
                <c:pt idx="9524">
                  <c:v>41067.354166666664</c:v>
                </c:pt>
                <c:pt idx="9525">
                  <c:v>41067.375</c:v>
                </c:pt>
                <c:pt idx="9526">
                  <c:v>41067.395833333336</c:v>
                </c:pt>
                <c:pt idx="9527">
                  <c:v>41067.416666666664</c:v>
                </c:pt>
                <c:pt idx="9528">
                  <c:v>41067.4375</c:v>
                </c:pt>
                <c:pt idx="9529">
                  <c:v>41067.458333333336</c:v>
                </c:pt>
                <c:pt idx="9530">
                  <c:v>41067.479166666664</c:v>
                </c:pt>
                <c:pt idx="9531">
                  <c:v>41067.5</c:v>
                </c:pt>
                <c:pt idx="9532">
                  <c:v>41067.520833333336</c:v>
                </c:pt>
                <c:pt idx="9533">
                  <c:v>41067.541666666664</c:v>
                </c:pt>
                <c:pt idx="9534">
                  <c:v>41067.5625</c:v>
                </c:pt>
                <c:pt idx="9535">
                  <c:v>41067.583333333336</c:v>
                </c:pt>
                <c:pt idx="9536">
                  <c:v>41067.604166666664</c:v>
                </c:pt>
                <c:pt idx="9537">
                  <c:v>41067.625</c:v>
                </c:pt>
                <c:pt idx="9538">
                  <c:v>41067.645833333336</c:v>
                </c:pt>
                <c:pt idx="9539">
                  <c:v>41067.666666666664</c:v>
                </c:pt>
                <c:pt idx="9540">
                  <c:v>41067.6875</c:v>
                </c:pt>
                <c:pt idx="9541">
                  <c:v>41067.708333333336</c:v>
                </c:pt>
                <c:pt idx="9542">
                  <c:v>41067.729166666664</c:v>
                </c:pt>
                <c:pt idx="9543">
                  <c:v>41067.75</c:v>
                </c:pt>
                <c:pt idx="9544">
                  <c:v>41067.770833333336</c:v>
                </c:pt>
                <c:pt idx="9545">
                  <c:v>41067.791666666664</c:v>
                </c:pt>
                <c:pt idx="9546">
                  <c:v>41067.8125</c:v>
                </c:pt>
                <c:pt idx="9547">
                  <c:v>41067.833333333336</c:v>
                </c:pt>
                <c:pt idx="9548">
                  <c:v>41067.854166666664</c:v>
                </c:pt>
                <c:pt idx="9549">
                  <c:v>41067.875</c:v>
                </c:pt>
                <c:pt idx="9550">
                  <c:v>41067.895833333336</c:v>
                </c:pt>
                <c:pt idx="9551">
                  <c:v>41067.916666666664</c:v>
                </c:pt>
                <c:pt idx="9552">
                  <c:v>41067.9375</c:v>
                </c:pt>
                <c:pt idx="9553">
                  <c:v>41067.958333333336</c:v>
                </c:pt>
                <c:pt idx="9554">
                  <c:v>41067.979166666664</c:v>
                </c:pt>
                <c:pt idx="9555">
                  <c:v>41068</c:v>
                </c:pt>
                <c:pt idx="9556">
                  <c:v>41068.020833333336</c:v>
                </c:pt>
                <c:pt idx="9557">
                  <c:v>41068.041666666664</c:v>
                </c:pt>
                <c:pt idx="9558">
                  <c:v>41068.0625</c:v>
                </c:pt>
                <c:pt idx="9559">
                  <c:v>41068.083333333336</c:v>
                </c:pt>
                <c:pt idx="9560">
                  <c:v>41068.104166666664</c:v>
                </c:pt>
                <c:pt idx="9561">
                  <c:v>41068.125</c:v>
                </c:pt>
                <c:pt idx="9562">
                  <c:v>41068.145833333336</c:v>
                </c:pt>
                <c:pt idx="9563">
                  <c:v>41068.166666666664</c:v>
                </c:pt>
                <c:pt idx="9564">
                  <c:v>41068.1875</c:v>
                </c:pt>
                <c:pt idx="9565">
                  <c:v>41068.208333333336</c:v>
                </c:pt>
                <c:pt idx="9566">
                  <c:v>41068.229166666664</c:v>
                </c:pt>
                <c:pt idx="9567">
                  <c:v>41068.25</c:v>
                </c:pt>
                <c:pt idx="9568">
                  <c:v>41068.270833333336</c:v>
                </c:pt>
                <c:pt idx="9569">
                  <c:v>41068.291666666664</c:v>
                </c:pt>
                <c:pt idx="9570">
                  <c:v>41068.3125</c:v>
                </c:pt>
                <c:pt idx="9571">
                  <c:v>41068.333333333336</c:v>
                </c:pt>
                <c:pt idx="9572">
                  <c:v>41068.354166666664</c:v>
                </c:pt>
                <c:pt idx="9573">
                  <c:v>41068.375</c:v>
                </c:pt>
                <c:pt idx="9574">
                  <c:v>41068.395833333336</c:v>
                </c:pt>
                <c:pt idx="9575">
                  <c:v>41068.416666666664</c:v>
                </c:pt>
                <c:pt idx="9576">
                  <c:v>41068.4375</c:v>
                </c:pt>
                <c:pt idx="9577">
                  <c:v>41068.458333333336</c:v>
                </c:pt>
                <c:pt idx="9578">
                  <c:v>41068.479166666664</c:v>
                </c:pt>
                <c:pt idx="9579">
                  <c:v>41068.5</c:v>
                </c:pt>
                <c:pt idx="9580">
                  <c:v>41068.520833333336</c:v>
                </c:pt>
                <c:pt idx="9581">
                  <c:v>41068.541666666664</c:v>
                </c:pt>
                <c:pt idx="9582">
                  <c:v>41068.5625</c:v>
                </c:pt>
                <c:pt idx="9583">
                  <c:v>41068.583333333336</c:v>
                </c:pt>
                <c:pt idx="9584">
                  <c:v>41068.604166666664</c:v>
                </c:pt>
                <c:pt idx="9585">
                  <c:v>41068.625</c:v>
                </c:pt>
                <c:pt idx="9586">
                  <c:v>41068.645833333336</c:v>
                </c:pt>
                <c:pt idx="9587">
                  <c:v>41068.666666666664</c:v>
                </c:pt>
                <c:pt idx="9588">
                  <c:v>41068.6875</c:v>
                </c:pt>
                <c:pt idx="9589">
                  <c:v>41068.708333333336</c:v>
                </c:pt>
                <c:pt idx="9590">
                  <c:v>41068.729166666664</c:v>
                </c:pt>
                <c:pt idx="9591">
                  <c:v>41068.75</c:v>
                </c:pt>
                <c:pt idx="9592">
                  <c:v>41068.770833333336</c:v>
                </c:pt>
                <c:pt idx="9593">
                  <c:v>41068.791666666664</c:v>
                </c:pt>
                <c:pt idx="9594">
                  <c:v>41068.8125</c:v>
                </c:pt>
                <c:pt idx="9595">
                  <c:v>41068.833333333336</c:v>
                </c:pt>
                <c:pt idx="9596">
                  <c:v>41068.854166666664</c:v>
                </c:pt>
                <c:pt idx="9597">
                  <c:v>41068.875</c:v>
                </c:pt>
                <c:pt idx="9598">
                  <c:v>41068.895833333336</c:v>
                </c:pt>
                <c:pt idx="9599">
                  <c:v>41068.916666666664</c:v>
                </c:pt>
                <c:pt idx="9600">
                  <c:v>41068.9375</c:v>
                </c:pt>
                <c:pt idx="9601">
                  <c:v>41068.958333333336</c:v>
                </c:pt>
                <c:pt idx="9602">
                  <c:v>41068.979166666664</c:v>
                </c:pt>
                <c:pt idx="9603">
                  <c:v>41069</c:v>
                </c:pt>
                <c:pt idx="9604">
                  <c:v>41069.020833333336</c:v>
                </c:pt>
                <c:pt idx="9605">
                  <c:v>41069.041666666664</c:v>
                </c:pt>
                <c:pt idx="9606">
                  <c:v>41069.0625</c:v>
                </c:pt>
                <c:pt idx="9607">
                  <c:v>41069.083333333336</c:v>
                </c:pt>
                <c:pt idx="9608">
                  <c:v>41069.104166666664</c:v>
                </c:pt>
                <c:pt idx="9609">
                  <c:v>41069.125</c:v>
                </c:pt>
                <c:pt idx="9610">
                  <c:v>41069.145833333336</c:v>
                </c:pt>
                <c:pt idx="9611">
                  <c:v>41069.166666666664</c:v>
                </c:pt>
                <c:pt idx="9612">
                  <c:v>41069.1875</c:v>
                </c:pt>
                <c:pt idx="9613">
                  <c:v>41069.208333333336</c:v>
                </c:pt>
                <c:pt idx="9614">
                  <c:v>41069.229166666664</c:v>
                </c:pt>
                <c:pt idx="9615">
                  <c:v>41069.25</c:v>
                </c:pt>
                <c:pt idx="9616">
                  <c:v>41069.270833333336</c:v>
                </c:pt>
                <c:pt idx="9617">
                  <c:v>41069.291666666664</c:v>
                </c:pt>
                <c:pt idx="9618">
                  <c:v>41069.3125</c:v>
                </c:pt>
                <c:pt idx="9619">
                  <c:v>41069.333333333336</c:v>
                </c:pt>
                <c:pt idx="9620">
                  <c:v>41069.354166666664</c:v>
                </c:pt>
                <c:pt idx="9621">
                  <c:v>41069.375</c:v>
                </c:pt>
                <c:pt idx="9622">
                  <c:v>41069.395833333336</c:v>
                </c:pt>
                <c:pt idx="9623">
                  <c:v>41069.416666666664</c:v>
                </c:pt>
                <c:pt idx="9624">
                  <c:v>41069.4375</c:v>
                </c:pt>
                <c:pt idx="9625">
                  <c:v>41069.458333333336</c:v>
                </c:pt>
                <c:pt idx="9626">
                  <c:v>41069.479166666664</c:v>
                </c:pt>
                <c:pt idx="9627">
                  <c:v>41069.5</c:v>
                </c:pt>
                <c:pt idx="9628">
                  <c:v>41069.520833333336</c:v>
                </c:pt>
                <c:pt idx="9629">
                  <c:v>41069.541666666664</c:v>
                </c:pt>
                <c:pt idx="9630">
                  <c:v>41069.5625</c:v>
                </c:pt>
                <c:pt idx="9631">
                  <c:v>41069.583333333336</c:v>
                </c:pt>
                <c:pt idx="9632">
                  <c:v>41069.604166666664</c:v>
                </c:pt>
                <c:pt idx="9633">
                  <c:v>41069.625</c:v>
                </c:pt>
                <c:pt idx="9634">
                  <c:v>41069.645833333336</c:v>
                </c:pt>
                <c:pt idx="9635">
                  <c:v>41069.666666666664</c:v>
                </c:pt>
                <c:pt idx="9636">
                  <c:v>41069.6875</c:v>
                </c:pt>
                <c:pt idx="9637">
                  <c:v>41069.708333333336</c:v>
                </c:pt>
                <c:pt idx="9638">
                  <c:v>41069.729166666664</c:v>
                </c:pt>
                <c:pt idx="9639">
                  <c:v>41069.75</c:v>
                </c:pt>
                <c:pt idx="9640">
                  <c:v>41069.770833333336</c:v>
                </c:pt>
                <c:pt idx="9641">
                  <c:v>41069.791666666664</c:v>
                </c:pt>
                <c:pt idx="9642">
                  <c:v>41069.8125</c:v>
                </c:pt>
                <c:pt idx="9643">
                  <c:v>41069.833333333336</c:v>
                </c:pt>
                <c:pt idx="9644">
                  <c:v>41069.854166666664</c:v>
                </c:pt>
                <c:pt idx="9645">
                  <c:v>41069.875</c:v>
                </c:pt>
                <c:pt idx="9646">
                  <c:v>41069.895833333336</c:v>
                </c:pt>
                <c:pt idx="9647">
                  <c:v>41069.916666666664</c:v>
                </c:pt>
                <c:pt idx="9648">
                  <c:v>41069.9375</c:v>
                </c:pt>
                <c:pt idx="9649">
                  <c:v>41069.958333333336</c:v>
                </c:pt>
                <c:pt idx="9650">
                  <c:v>41069.979166666664</c:v>
                </c:pt>
                <c:pt idx="9651">
                  <c:v>41070</c:v>
                </c:pt>
                <c:pt idx="9652">
                  <c:v>41070.020833333336</c:v>
                </c:pt>
                <c:pt idx="9653">
                  <c:v>41070.041666666664</c:v>
                </c:pt>
                <c:pt idx="9654">
                  <c:v>41070.0625</c:v>
                </c:pt>
                <c:pt idx="9655">
                  <c:v>41070.083333333336</c:v>
                </c:pt>
                <c:pt idx="9656">
                  <c:v>41070.104166666664</c:v>
                </c:pt>
                <c:pt idx="9657">
                  <c:v>41070.125</c:v>
                </c:pt>
                <c:pt idx="9658">
                  <c:v>41070.145833333336</c:v>
                </c:pt>
                <c:pt idx="9659">
                  <c:v>41070.166666666664</c:v>
                </c:pt>
                <c:pt idx="9660">
                  <c:v>41070.1875</c:v>
                </c:pt>
                <c:pt idx="9661">
                  <c:v>41070.208333333336</c:v>
                </c:pt>
                <c:pt idx="9662">
                  <c:v>41070.229166666664</c:v>
                </c:pt>
                <c:pt idx="9663">
                  <c:v>41070.25</c:v>
                </c:pt>
                <c:pt idx="9664">
                  <c:v>41070.270833333336</c:v>
                </c:pt>
                <c:pt idx="9665">
                  <c:v>41070.291666666664</c:v>
                </c:pt>
                <c:pt idx="9666">
                  <c:v>41070.3125</c:v>
                </c:pt>
                <c:pt idx="9667">
                  <c:v>41070.333333333336</c:v>
                </c:pt>
                <c:pt idx="9668">
                  <c:v>41070.354166666664</c:v>
                </c:pt>
                <c:pt idx="9669">
                  <c:v>41070.375</c:v>
                </c:pt>
                <c:pt idx="9670">
                  <c:v>41070.395833333336</c:v>
                </c:pt>
                <c:pt idx="9671">
                  <c:v>41070.416666666664</c:v>
                </c:pt>
                <c:pt idx="9672">
                  <c:v>41070.4375</c:v>
                </c:pt>
                <c:pt idx="9673">
                  <c:v>41070.458333333336</c:v>
                </c:pt>
                <c:pt idx="9674">
                  <c:v>41070.479166666664</c:v>
                </c:pt>
                <c:pt idx="9675">
                  <c:v>41070.5</c:v>
                </c:pt>
                <c:pt idx="9676">
                  <c:v>41070.520833333336</c:v>
                </c:pt>
                <c:pt idx="9677">
                  <c:v>41070.541666666664</c:v>
                </c:pt>
                <c:pt idx="9678">
                  <c:v>41070.5625</c:v>
                </c:pt>
                <c:pt idx="9679">
                  <c:v>41070.583333333336</c:v>
                </c:pt>
                <c:pt idx="9680">
                  <c:v>41070.604166666664</c:v>
                </c:pt>
                <c:pt idx="9681">
                  <c:v>41070.625</c:v>
                </c:pt>
                <c:pt idx="9682">
                  <c:v>41070.645833333336</c:v>
                </c:pt>
                <c:pt idx="9683">
                  <c:v>41070.666666666664</c:v>
                </c:pt>
                <c:pt idx="9684">
                  <c:v>41070.6875</c:v>
                </c:pt>
                <c:pt idx="9685">
                  <c:v>41070.708333333336</c:v>
                </c:pt>
                <c:pt idx="9686">
                  <c:v>41070.729166666664</c:v>
                </c:pt>
                <c:pt idx="9687">
                  <c:v>41070.75</c:v>
                </c:pt>
                <c:pt idx="9688">
                  <c:v>41070.770833333336</c:v>
                </c:pt>
                <c:pt idx="9689">
                  <c:v>41070.791666666664</c:v>
                </c:pt>
                <c:pt idx="9690">
                  <c:v>41070.8125</c:v>
                </c:pt>
                <c:pt idx="9691">
                  <c:v>41070.833333333336</c:v>
                </c:pt>
                <c:pt idx="9692">
                  <c:v>41070.854166666664</c:v>
                </c:pt>
                <c:pt idx="9693">
                  <c:v>41070.875</c:v>
                </c:pt>
                <c:pt idx="9694">
                  <c:v>41070.895833333336</c:v>
                </c:pt>
                <c:pt idx="9695">
                  <c:v>41070.916666666664</c:v>
                </c:pt>
                <c:pt idx="9696">
                  <c:v>41070.9375</c:v>
                </c:pt>
                <c:pt idx="9697">
                  <c:v>41070.958333333336</c:v>
                </c:pt>
                <c:pt idx="9698">
                  <c:v>41070.979166666664</c:v>
                </c:pt>
                <c:pt idx="9699">
                  <c:v>41071</c:v>
                </c:pt>
                <c:pt idx="9700">
                  <c:v>41071.020833333336</c:v>
                </c:pt>
                <c:pt idx="9701">
                  <c:v>41071.041666666664</c:v>
                </c:pt>
                <c:pt idx="9702">
                  <c:v>41071.0625</c:v>
                </c:pt>
                <c:pt idx="9703">
                  <c:v>41071.083333333336</c:v>
                </c:pt>
                <c:pt idx="9704">
                  <c:v>41071.104166666664</c:v>
                </c:pt>
                <c:pt idx="9705">
                  <c:v>41071.125</c:v>
                </c:pt>
                <c:pt idx="9706">
                  <c:v>41071.145833333336</c:v>
                </c:pt>
                <c:pt idx="9707">
                  <c:v>41071.166666666664</c:v>
                </c:pt>
                <c:pt idx="9708">
                  <c:v>41071.1875</c:v>
                </c:pt>
                <c:pt idx="9709">
                  <c:v>41071.208333333336</c:v>
                </c:pt>
                <c:pt idx="9710">
                  <c:v>41071.229166666664</c:v>
                </c:pt>
                <c:pt idx="9711">
                  <c:v>41071.25</c:v>
                </c:pt>
                <c:pt idx="9712">
                  <c:v>41071.270833333336</c:v>
                </c:pt>
                <c:pt idx="9713">
                  <c:v>41071.291666666664</c:v>
                </c:pt>
                <c:pt idx="9714">
                  <c:v>41071.3125</c:v>
                </c:pt>
                <c:pt idx="9715">
                  <c:v>41071.333333333336</c:v>
                </c:pt>
                <c:pt idx="9716">
                  <c:v>41071.354166666664</c:v>
                </c:pt>
                <c:pt idx="9717">
                  <c:v>41071.375</c:v>
                </c:pt>
                <c:pt idx="9718">
                  <c:v>41071.395833333336</c:v>
                </c:pt>
                <c:pt idx="9719">
                  <c:v>41071.416666666664</c:v>
                </c:pt>
                <c:pt idx="9720">
                  <c:v>41071.4375</c:v>
                </c:pt>
                <c:pt idx="9721">
                  <c:v>41071.458333333336</c:v>
                </c:pt>
                <c:pt idx="9722">
                  <c:v>41071.479166666664</c:v>
                </c:pt>
                <c:pt idx="9723">
                  <c:v>41071.5</c:v>
                </c:pt>
                <c:pt idx="9724">
                  <c:v>41071.520833333336</c:v>
                </c:pt>
                <c:pt idx="9725">
                  <c:v>41071.541666666664</c:v>
                </c:pt>
                <c:pt idx="9726">
                  <c:v>41071.5625</c:v>
                </c:pt>
                <c:pt idx="9727">
                  <c:v>41071.583333333336</c:v>
                </c:pt>
                <c:pt idx="9728">
                  <c:v>41071.604166666664</c:v>
                </c:pt>
                <c:pt idx="9729">
                  <c:v>41071.625</c:v>
                </c:pt>
                <c:pt idx="9730">
                  <c:v>41071.645833333336</c:v>
                </c:pt>
                <c:pt idx="9731">
                  <c:v>41071.666666666664</c:v>
                </c:pt>
                <c:pt idx="9732">
                  <c:v>41071.6875</c:v>
                </c:pt>
                <c:pt idx="9733">
                  <c:v>41071.708333333336</c:v>
                </c:pt>
                <c:pt idx="9734">
                  <c:v>41071.729166666664</c:v>
                </c:pt>
                <c:pt idx="9735">
                  <c:v>41071.75</c:v>
                </c:pt>
                <c:pt idx="9736">
                  <c:v>41071.770833333336</c:v>
                </c:pt>
                <c:pt idx="9737">
                  <c:v>41071.791666666664</c:v>
                </c:pt>
                <c:pt idx="9738">
                  <c:v>41071.8125</c:v>
                </c:pt>
                <c:pt idx="9739">
                  <c:v>41071.833333333336</c:v>
                </c:pt>
                <c:pt idx="9740">
                  <c:v>41071.854166666664</c:v>
                </c:pt>
                <c:pt idx="9741">
                  <c:v>41071.875</c:v>
                </c:pt>
                <c:pt idx="9742">
                  <c:v>41071.895833333336</c:v>
                </c:pt>
                <c:pt idx="9743">
                  <c:v>41071.916666666664</c:v>
                </c:pt>
                <c:pt idx="9744">
                  <c:v>41071.9375</c:v>
                </c:pt>
                <c:pt idx="9745">
                  <c:v>41071.958333333336</c:v>
                </c:pt>
                <c:pt idx="9746">
                  <c:v>41071.979166666664</c:v>
                </c:pt>
                <c:pt idx="9747">
                  <c:v>41072</c:v>
                </c:pt>
                <c:pt idx="9748">
                  <c:v>41072.020833333336</c:v>
                </c:pt>
                <c:pt idx="9749">
                  <c:v>41072.041666666664</c:v>
                </c:pt>
                <c:pt idx="9750">
                  <c:v>41072.0625</c:v>
                </c:pt>
                <c:pt idx="9751">
                  <c:v>41072.083333333336</c:v>
                </c:pt>
                <c:pt idx="9752">
                  <c:v>41072.104166666664</c:v>
                </c:pt>
                <c:pt idx="9753">
                  <c:v>41072.125</c:v>
                </c:pt>
                <c:pt idx="9754">
                  <c:v>41072.145833333336</c:v>
                </c:pt>
                <c:pt idx="9755">
                  <c:v>41072.166666666664</c:v>
                </c:pt>
                <c:pt idx="9756">
                  <c:v>41072.1875</c:v>
                </c:pt>
                <c:pt idx="9757">
                  <c:v>41072.208333333336</c:v>
                </c:pt>
                <c:pt idx="9758">
                  <c:v>41072.229166666664</c:v>
                </c:pt>
                <c:pt idx="9759">
                  <c:v>41072.25</c:v>
                </c:pt>
                <c:pt idx="9760">
                  <c:v>41072.270833333336</c:v>
                </c:pt>
                <c:pt idx="9761">
                  <c:v>41072.291666666664</c:v>
                </c:pt>
                <c:pt idx="9762">
                  <c:v>41072.3125</c:v>
                </c:pt>
                <c:pt idx="9763">
                  <c:v>41072.333333333336</c:v>
                </c:pt>
                <c:pt idx="9764">
                  <c:v>41072.354166666664</c:v>
                </c:pt>
                <c:pt idx="9765">
                  <c:v>41072.375</c:v>
                </c:pt>
                <c:pt idx="9766">
                  <c:v>41072.395833333336</c:v>
                </c:pt>
                <c:pt idx="9767">
                  <c:v>41072.416666666664</c:v>
                </c:pt>
                <c:pt idx="9768">
                  <c:v>41072.4375</c:v>
                </c:pt>
                <c:pt idx="9769">
                  <c:v>41072.458333333336</c:v>
                </c:pt>
                <c:pt idx="9770">
                  <c:v>41072.479166666664</c:v>
                </c:pt>
                <c:pt idx="9771">
                  <c:v>41072.5</c:v>
                </c:pt>
                <c:pt idx="9772">
                  <c:v>41072.520833333336</c:v>
                </c:pt>
                <c:pt idx="9773">
                  <c:v>41072.541666666664</c:v>
                </c:pt>
                <c:pt idx="9774">
                  <c:v>41072.5625</c:v>
                </c:pt>
                <c:pt idx="9775">
                  <c:v>41072.583333333336</c:v>
                </c:pt>
                <c:pt idx="9776">
                  <c:v>41072.604166666664</c:v>
                </c:pt>
                <c:pt idx="9777">
                  <c:v>41072.625</c:v>
                </c:pt>
                <c:pt idx="9778">
                  <c:v>41072.645833333336</c:v>
                </c:pt>
                <c:pt idx="9779">
                  <c:v>41072.666666666664</c:v>
                </c:pt>
                <c:pt idx="9780">
                  <c:v>41072.6875</c:v>
                </c:pt>
                <c:pt idx="9781">
                  <c:v>41072.708333333336</c:v>
                </c:pt>
                <c:pt idx="9782">
                  <c:v>41072.729166666664</c:v>
                </c:pt>
                <c:pt idx="9783">
                  <c:v>41072.75</c:v>
                </c:pt>
                <c:pt idx="9784">
                  <c:v>41072.770833333336</c:v>
                </c:pt>
                <c:pt idx="9785">
                  <c:v>41072.791666666664</c:v>
                </c:pt>
                <c:pt idx="9786">
                  <c:v>41072.8125</c:v>
                </c:pt>
                <c:pt idx="9787">
                  <c:v>41072.833333333336</c:v>
                </c:pt>
                <c:pt idx="9788">
                  <c:v>41072.854166666664</c:v>
                </c:pt>
                <c:pt idx="9789">
                  <c:v>41072.875</c:v>
                </c:pt>
                <c:pt idx="9790">
                  <c:v>41072.895833333336</c:v>
                </c:pt>
                <c:pt idx="9791">
                  <c:v>41072.916666666664</c:v>
                </c:pt>
                <c:pt idx="9792">
                  <c:v>41072.9375</c:v>
                </c:pt>
                <c:pt idx="9793">
                  <c:v>41072.958333333336</c:v>
                </c:pt>
                <c:pt idx="9794">
                  <c:v>41072.979166666664</c:v>
                </c:pt>
                <c:pt idx="9795">
                  <c:v>41073</c:v>
                </c:pt>
                <c:pt idx="9796">
                  <c:v>41074</c:v>
                </c:pt>
                <c:pt idx="9797">
                  <c:v>41075</c:v>
                </c:pt>
                <c:pt idx="9798">
                  <c:v>41076</c:v>
                </c:pt>
                <c:pt idx="9799">
                  <c:v>41077</c:v>
                </c:pt>
                <c:pt idx="9800">
                  <c:v>41078</c:v>
                </c:pt>
                <c:pt idx="9801">
                  <c:v>41079</c:v>
                </c:pt>
                <c:pt idx="9802">
                  <c:v>41080</c:v>
                </c:pt>
                <c:pt idx="9803">
                  <c:v>41081</c:v>
                </c:pt>
                <c:pt idx="9804">
                  <c:v>41082</c:v>
                </c:pt>
                <c:pt idx="9805">
                  <c:v>41083</c:v>
                </c:pt>
                <c:pt idx="9806">
                  <c:v>41084</c:v>
                </c:pt>
                <c:pt idx="9807">
                  <c:v>41085</c:v>
                </c:pt>
                <c:pt idx="9808">
                  <c:v>41086</c:v>
                </c:pt>
                <c:pt idx="9809">
                  <c:v>41087</c:v>
                </c:pt>
                <c:pt idx="9810">
                  <c:v>41088</c:v>
                </c:pt>
                <c:pt idx="9811">
                  <c:v>41089</c:v>
                </c:pt>
                <c:pt idx="9812">
                  <c:v>41090</c:v>
                </c:pt>
                <c:pt idx="9813">
                  <c:v>41091</c:v>
                </c:pt>
                <c:pt idx="9814">
                  <c:v>41092</c:v>
                </c:pt>
                <c:pt idx="9815">
                  <c:v>41093</c:v>
                </c:pt>
                <c:pt idx="9816">
                  <c:v>41094</c:v>
                </c:pt>
                <c:pt idx="9817">
                  <c:v>41095</c:v>
                </c:pt>
                <c:pt idx="9818">
                  <c:v>41096</c:v>
                </c:pt>
                <c:pt idx="9819">
                  <c:v>41097</c:v>
                </c:pt>
                <c:pt idx="9820">
                  <c:v>41098</c:v>
                </c:pt>
                <c:pt idx="9821">
                  <c:v>41099</c:v>
                </c:pt>
                <c:pt idx="9822">
                  <c:v>41100</c:v>
                </c:pt>
                <c:pt idx="9823">
                  <c:v>41101</c:v>
                </c:pt>
                <c:pt idx="9824">
                  <c:v>41102</c:v>
                </c:pt>
                <c:pt idx="9825">
                  <c:v>41103</c:v>
                </c:pt>
                <c:pt idx="9826">
                  <c:v>41104</c:v>
                </c:pt>
                <c:pt idx="9827">
                  <c:v>41105</c:v>
                </c:pt>
                <c:pt idx="9828">
                  <c:v>41106</c:v>
                </c:pt>
                <c:pt idx="9829">
                  <c:v>41107</c:v>
                </c:pt>
                <c:pt idx="9830">
                  <c:v>41108</c:v>
                </c:pt>
                <c:pt idx="9831">
                  <c:v>41109</c:v>
                </c:pt>
                <c:pt idx="9832">
                  <c:v>41110</c:v>
                </c:pt>
                <c:pt idx="9833">
                  <c:v>41111</c:v>
                </c:pt>
                <c:pt idx="9834">
                  <c:v>41112</c:v>
                </c:pt>
                <c:pt idx="9835">
                  <c:v>41113</c:v>
                </c:pt>
                <c:pt idx="9836">
                  <c:v>41114</c:v>
                </c:pt>
                <c:pt idx="9837">
                  <c:v>41115</c:v>
                </c:pt>
                <c:pt idx="9838">
                  <c:v>41116</c:v>
                </c:pt>
                <c:pt idx="9839">
                  <c:v>41117</c:v>
                </c:pt>
                <c:pt idx="9840">
                  <c:v>41118</c:v>
                </c:pt>
                <c:pt idx="9841">
                  <c:v>41119</c:v>
                </c:pt>
                <c:pt idx="9842">
                  <c:v>41120</c:v>
                </c:pt>
                <c:pt idx="9843">
                  <c:v>41121</c:v>
                </c:pt>
                <c:pt idx="9844">
                  <c:v>41122</c:v>
                </c:pt>
                <c:pt idx="9845">
                  <c:v>41123</c:v>
                </c:pt>
                <c:pt idx="9846">
                  <c:v>41124</c:v>
                </c:pt>
                <c:pt idx="9847">
                  <c:v>41125</c:v>
                </c:pt>
                <c:pt idx="9848">
                  <c:v>41126</c:v>
                </c:pt>
                <c:pt idx="9849">
                  <c:v>41127</c:v>
                </c:pt>
                <c:pt idx="9850">
                  <c:v>41128</c:v>
                </c:pt>
                <c:pt idx="9851">
                  <c:v>41129</c:v>
                </c:pt>
                <c:pt idx="9852">
                  <c:v>41130</c:v>
                </c:pt>
                <c:pt idx="9853">
                  <c:v>41131</c:v>
                </c:pt>
                <c:pt idx="9854">
                  <c:v>41132</c:v>
                </c:pt>
                <c:pt idx="9855">
                  <c:v>41133</c:v>
                </c:pt>
                <c:pt idx="9856">
                  <c:v>41134</c:v>
                </c:pt>
                <c:pt idx="9857">
                  <c:v>41135</c:v>
                </c:pt>
                <c:pt idx="9858">
                  <c:v>41136</c:v>
                </c:pt>
                <c:pt idx="9859">
                  <c:v>41137</c:v>
                </c:pt>
                <c:pt idx="9860">
                  <c:v>41138</c:v>
                </c:pt>
                <c:pt idx="9861">
                  <c:v>41139</c:v>
                </c:pt>
                <c:pt idx="9862">
                  <c:v>41140</c:v>
                </c:pt>
                <c:pt idx="9863">
                  <c:v>41141</c:v>
                </c:pt>
                <c:pt idx="9864">
                  <c:v>41142</c:v>
                </c:pt>
                <c:pt idx="9865">
                  <c:v>41143</c:v>
                </c:pt>
                <c:pt idx="9866">
                  <c:v>41144</c:v>
                </c:pt>
                <c:pt idx="9867">
                  <c:v>41145</c:v>
                </c:pt>
                <c:pt idx="9868">
                  <c:v>41146</c:v>
                </c:pt>
                <c:pt idx="9869">
                  <c:v>41147</c:v>
                </c:pt>
                <c:pt idx="9870">
                  <c:v>41148</c:v>
                </c:pt>
                <c:pt idx="9871">
                  <c:v>41149</c:v>
                </c:pt>
                <c:pt idx="9872">
                  <c:v>41150</c:v>
                </c:pt>
                <c:pt idx="9873">
                  <c:v>41151</c:v>
                </c:pt>
                <c:pt idx="9874">
                  <c:v>41152</c:v>
                </c:pt>
                <c:pt idx="9875">
                  <c:v>41153</c:v>
                </c:pt>
                <c:pt idx="9876">
                  <c:v>41154</c:v>
                </c:pt>
                <c:pt idx="9877">
                  <c:v>41155</c:v>
                </c:pt>
                <c:pt idx="9878">
                  <c:v>41156</c:v>
                </c:pt>
                <c:pt idx="9879">
                  <c:v>41157</c:v>
                </c:pt>
                <c:pt idx="9880">
                  <c:v>41158</c:v>
                </c:pt>
                <c:pt idx="9881">
                  <c:v>41159</c:v>
                </c:pt>
                <c:pt idx="9882">
                  <c:v>41160</c:v>
                </c:pt>
                <c:pt idx="9883">
                  <c:v>41161</c:v>
                </c:pt>
                <c:pt idx="9884">
                  <c:v>41162</c:v>
                </c:pt>
                <c:pt idx="9885">
                  <c:v>41163</c:v>
                </c:pt>
                <c:pt idx="9886">
                  <c:v>41164</c:v>
                </c:pt>
                <c:pt idx="9887">
                  <c:v>41165</c:v>
                </c:pt>
                <c:pt idx="9888">
                  <c:v>41166</c:v>
                </c:pt>
                <c:pt idx="9889">
                  <c:v>41167</c:v>
                </c:pt>
                <c:pt idx="9890">
                  <c:v>41168</c:v>
                </c:pt>
                <c:pt idx="9891">
                  <c:v>41169</c:v>
                </c:pt>
                <c:pt idx="9892">
                  <c:v>41170</c:v>
                </c:pt>
                <c:pt idx="9893">
                  <c:v>41171</c:v>
                </c:pt>
                <c:pt idx="9894">
                  <c:v>41172</c:v>
                </c:pt>
                <c:pt idx="9895">
                  <c:v>41173</c:v>
                </c:pt>
                <c:pt idx="9896">
                  <c:v>41174</c:v>
                </c:pt>
                <c:pt idx="9897">
                  <c:v>41175</c:v>
                </c:pt>
                <c:pt idx="9898">
                  <c:v>41176</c:v>
                </c:pt>
                <c:pt idx="9899">
                  <c:v>41177</c:v>
                </c:pt>
                <c:pt idx="9900">
                  <c:v>41178</c:v>
                </c:pt>
                <c:pt idx="9901">
                  <c:v>41179</c:v>
                </c:pt>
                <c:pt idx="9902">
                  <c:v>41180</c:v>
                </c:pt>
                <c:pt idx="9903">
                  <c:v>41181</c:v>
                </c:pt>
                <c:pt idx="9904">
                  <c:v>41182</c:v>
                </c:pt>
                <c:pt idx="9905">
                  <c:v>41183</c:v>
                </c:pt>
              </c:numCache>
            </c:numRef>
          </c:xVal>
          <c:yVal>
            <c:numRef>
              <c:f>McKenzie!$M$11:$M$9916</c:f>
              <c:numCache>
                <c:formatCode>_(* #,##0_);_(* \(#,##0\);_(* "-"??_);_(@_)</c:formatCode>
                <c:ptCount val="9906"/>
                <c:pt idx="0">
                  <c:v>2570</c:v>
                </c:pt>
                <c:pt idx="1">
                  <c:v>2610</c:v>
                </c:pt>
                <c:pt idx="2">
                  <c:v>2660</c:v>
                </c:pt>
                <c:pt idx="3">
                  <c:v>2750</c:v>
                </c:pt>
                <c:pt idx="4">
                  <c:v>2840</c:v>
                </c:pt>
                <c:pt idx="5">
                  <c:v>2770</c:v>
                </c:pt>
                <c:pt idx="6">
                  <c:v>2670</c:v>
                </c:pt>
                <c:pt idx="7">
                  <c:v>2660</c:v>
                </c:pt>
                <c:pt idx="8">
                  <c:v>2620</c:v>
                </c:pt>
                <c:pt idx="9">
                  <c:v>2710</c:v>
                </c:pt>
                <c:pt idx="10">
                  <c:v>3000</c:v>
                </c:pt>
                <c:pt idx="11">
                  <c:v>2920</c:v>
                </c:pt>
                <c:pt idx="12">
                  <c:v>2670</c:v>
                </c:pt>
                <c:pt idx="13">
                  <c:v>2630</c:v>
                </c:pt>
                <c:pt idx="14">
                  <c:v>2650</c:v>
                </c:pt>
                <c:pt idx="15">
                  <c:v>2980</c:v>
                </c:pt>
                <c:pt idx="16">
                  <c:v>2960</c:v>
                </c:pt>
                <c:pt idx="17">
                  <c:v>2960</c:v>
                </c:pt>
                <c:pt idx="18">
                  <c:v>2970</c:v>
                </c:pt>
                <c:pt idx="19">
                  <c:v>2940</c:v>
                </c:pt>
                <c:pt idx="20">
                  <c:v>2940</c:v>
                </c:pt>
                <c:pt idx="21">
                  <c:v>2940</c:v>
                </c:pt>
                <c:pt idx="22">
                  <c:v>2890</c:v>
                </c:pt>
                <c:pt idx="23">
                  <c:v>2860</c:v>
                </c:pt>
                <c:pt idx="24">
                  <c:v>2960</c:v>
                </c:pt>
                <c:pt idx="25">
                  <c:v>3020</c:v>
                </c:pt>
                <c:pt idx="26">
                  <c:v>3060</c:v>
                </c:pt>
                <c:pt idx="27">
                  <c:v>2970</c:v>
                </c:pt>
                <c:pt idx="28">
                  <c:v>3000</c:v>
                </c:pt>
                <c:pt idx="29">
                  <c:v>2910</c:v>
                </c:pt>
                <c:pt idx="30">
                  <c:v>2980</c:v>
                </c:pt>
                <c:pt idx="31">
                  <c:v>2970</c:v>
                </c:pt>
                <c:pt idx="32">
                  <c:v>3110</c:v>
                </c:pt>
                <c:pt idx="33">
                  <c:v>3150</c:v>
                </c:pt>
                <c:pt idx="34">
                  <c:v>2990</c:v>
                </c:pt>
                <c:pt idx="35">
                  <c:v>2970</c:v>
                </c:pt>
                <c:pt idx="36">
                  <c:v>2990</c:v>
                </c:pt>
                <c:pt idx="37">
                  <c:v>2980</c:v>
                </c:pt>
                <c:pt idx="38">
                  <c:v>2980</c:v>
                </c:pt>
                <c:pt idx="39">
                  <c:v>2840</c:v>
                </c:pt>
                <c:pt idx="40">
                  <c:v>2710</c:v>
                </c:pt>
                <c:pt idx="41">
                  <c:v>2650</c:v>
                </c:pt>
                <c:pt idx="42">
                  <c:v>2650</c:v>
                </c:pt>
                <c:pt idx="43">
                  <c:v>2660</c:v>
                </c:pt>
                <c:pt idx="44">
                  <c:v>2740</c:v>
                </c:pt>
                <c:pt idx="45">
                  <c:v>2870</c:v>
                </c:pt>
                <c:pt idx="46">
                  <c:v>2850</c:v>
                </c:pt>
                <c:pt idx="47">
                  <c:v>4250</c:v>
                </c:pt>
                <c:pt idx="48">
                  <c:v>5140</c:v>
                </c:pt>
                <c:pt idx="49">
                  <c:v>4890</c:v>
                </c:pt>
                <c:pt idx="50">
                  <c:v>4470</c:v>
                </c:pt>
                <c:pt idx="51">
                  <c:v>4070</c:v>
                </c:pt>
                <c:pt idx="52">
                  <c:v>6140</c:v>
                </c:pt>
                <c:pt idx="53">
                  <c:v>7430</c:v>
                </c:pt>
                <c:pt idx="54">
                  <c:v>7510</c:v>
                </c:pt>
                <c:pt idx="55">
                  <c:v>7350</c:v>
                </c:pt>
                <c:pt idx="56">
                  <c:v>7310</c:v>
                </c:pt>
                <c:pt idx="57">
                  <c:v>7350</c:v>
                </c:pt>
                <c:pt idx="58">
                  <c:v>7190</c:v>
                </c:pt>
                <c:pt idx="59">
                  <c:v>7270</c:v>
                </c:pt>
                <c:pt idx="60">
                  <c:v>7120</c:v>
                </c:pt>
                <c:pt idx="61">
                  <c:v>7120</c:v>
                </c:pt>
                <c:pt idx="62">
                  <c:v>7160</c:v>
                </c:pt>
                <c:pt idx="63">
                  <c:v>7090</c:v>
                </c:pt>
                <c:pt idx="64">
                  <c:v>6980</c:v>
                </c:pt>
                <c:pt idx="65">
                  <c:v>7050</c:v>
                </c:pt>
                <c:pt idx="66">
                  <c:v>7050</c:v>
                </c:pt>
                <c:pt idx="67">
                  <c:v>7010</c:v>
                </c:pt>
                <c:pt idx="68">
                  <c:v>6940</c:v>
                </c:pt>
                <c:pt idx="69">
                  <c:v>6870</c:v>
                </c:pt>
                <c:pt idx="70">
                  <c:v>6840</c:v>
                </c:pt>
                <c:pt idx="71">
                  <c:v>6870</c:v>
                </c:pt>
                <c:pt idx="72">
                  <c:v>6870</c:v>
                </c:pt>
                <c:pt idx="73">
                  <c:v>6760</c:v>
                </c:pt>
                <c:pt idx="74">
                  <c:v>6660</c:v>
                </c:pt>
                <c:pt idx="75">
                  <c:v>6730</c:v>
                </c:pt>
                <c:pt idx="76">
                  <c:v>6620</c:v>
                </c:pt>
                <c:pt idx="77">
                  <c:v>6550</c:v>
                </c:pt>
                <c:pt idx="78">
                  <c:v>6620</c:v>
                </c:pt>
                <c:pt idx="79">
                  <c:v>6620</c:v>
                </c:pt>
                <c:pt idx="80">
                  <c:v>6590</c:v>
                </c:pt>
                <c:pt idx="81">
                  <c:v>6590</c:v>
                </c:pt>
                <c:pt idx="82">
                  <c:v>6590</c:v>
                </c:pt>
                <c:pt idx="83">
                  <c:v>6620</c:v>
                </c:pt>
                <c:pt idx="84">
                  <c:v>6660</c:v>
                </c:pt>
                <c:pt idx="85">
                  <c:v>6590</c:v>
                </c:pt>
                <c:pt idx="86">
                  <c:v>6590</c:v>
                </c:pt>
                <c:pt idx="87">
                  <c:v>6550</c:v>
                </c:pt>
                <c:pt idx="88">
                  <c:v>6620</c:v>
                </c:pt>
                <c:pt idx="89">
                  <c:v>6550</c:v>
                </c:pt>
                <c:pt idx="90">
                  <c:v>6520</c:v>
                </c:pt>
                <c:pt idx="91">
                  <c:v>6660</c:v>
                </c:pt>
                <c:pt idx="92">
                  <c:v>6620</c:v>
                </c:pt>
                <c:pt idx="93">
                  <c:v>6660</c:v>
                </c:pt>
                <c:pt idx="94">
                  <c:v>6690</c:v>
                </c:pt>
                <c:pt idx="95">
                  <c:v>6590</c:v>
                </c:pt>
                <c:pt idx="96">
                  <c:v>6690</c:v>
                </c:pt>
                <c:pt idx="97">
                  <c:v>6800</c:v>
                </c:pt>
                <c:pt idx="98">
                  <c:v>6800</c:v>
                </c:pt>
                <c:pt idx="99">
                  <c:v>6940</c:v>
                </c:pt>
                <c:pt idx="100">
                  <c:v>6940</c:v>
                </c:pt>
                <c:pt idx="101">
                  <c:v>7010</c:v>
                </c:pt>
                <c:pt idx="102">
                  <c:v>6940</c:v>
                </c:pt>
                <c:pt idx="103">
                  <c:v>6870</c:v>
                </c:pt>
                <c:pt idx="104">
                  <c:v>6940</c:v>
                </c:pt>
                <c:pt idx="105">
                  <c:v>7090</c:v>
                </c:pt>
                <c:pt idx="106">
                  <c:v>7010</c:v>
                </c:pt>
                <c:pt idx="107">
                  <c:v>6910</c:v>
                </c:pt>
                <c:pt idx="108">
                  <c:v>6910</c:v>
                </c:pt>
                <c:pt idx="109">
                  <c:v>6870</c:v>
                </c:pt>
                <c:pt idx="110">
                  <c:v>6940</c:v>
                </c:pt>
                <c:pt idx="111">
                  <c:v>6940</c:v>
                </c:pt>
                <c:pt idx="112">
                  <c:v>6910</c:v>
                </c:pt>
                <c:pt idx="113">
                  <c:v>6870</c:v>
                </c:pt>
                <c:pt idx="114">
                  <c:v>6870</c:v>
                </c:pt>
                <c:pt idx="115">
                  <c:v>6910</c:v>
                </c:pt>
                <c:pt idx="116">
                  <c:v>6910</c:v>
                </c:pt>
                <c:pt idx="117">
                  <c:v>6800</c:v>
                </c:pt>
                <c:pt idx="118">
                  <c:v>6760</c:v>
                </c:pt>
                <c:pt idx="119">
                  <c:v>6690</c:v>
                </c:pt>
                <c:pt idx="120">
                  <c:v>6760</c:v>
                </c:pt>
                <c:pt idx="121">
                  <c:v>6730</c:v>
                </c:pt>
                <c:pt idx="122">
                  <c:v>6730</c:v>
                </c:pt>
                <c:pt idx="123">
                  <c:v>6690</c:v>
                </c:pt>
                <c:pt idx="124">
                  <c:v>6730</c:v>
                </c:pt>
                <c:pt idx="125">
                  <c:v>6690</c:v>
                </c:pt>
                <c:pt idx="126">
                  <c:v>6660</c:v>
                </c:pt>
                <c:pt idx="127">
                  <c:v>6730</c:v>
                </c:pt>
                <c:pt idx="128">
                  <c:v>6760</c:v>
                </c:pt>
                <c:pt idx="129">
                  <c:v>6730</c:v>
                </c:pt>
                <c:pt idx="130">
                  <c:v>6660</c:v>
                </c:pt>
                <c:pt idx="131">
                  <c:v>6590</c:v>
                </c:pt>
                <c:pt idx="132">
                  <c:v>6450</c:v>
                </c:pt>
                <c:pt idx="133">
                  <c:v>6380</c:v>
                </c:pt>
                <c:pt idx="134">
                  <c:v>6340</c:v>
                </c:pt>
                <c:pt idx="135">
                  <c:v>6310</c:v>
                </c:pt>
                <c:pt idx="136">
                  <c:v>6340</c:v>
                </c:pt>
                <c:pt idx="137">
                  <c:v>6380</c:v>
                </c:pt>
                <c:pt idx="138">
                  <c:v>6380</c:v>
                </c:pt>
                <c:pt idx="139">
                  <c:v>6340</c:v>
                </c:pt>
                <c:pt idx="140">
                  <c:v>6240</c:v>
                </c:pt>
                <c:pt idx="141">
                  <c:v>6270</c:v>
                </c:pt>
                <c:pt idx="142">
                  <c:v>6340</c:v>
                </c:pt>
                <c:pt idx="143">
                  <c:v>6200</c:v>
                </c:pt>
                <c:pt idx="144">
                  <c:v>6270</c:v>
                </c:pt>
                <c:pt idx="145">
                  <c:v>6270</c:v>
                </c:pt>
                <c:pt idx="146">
                  <c:v>6270</c:v>
                </c:pt>
                <c:pt idx="147">
                  <c:v>6270</c:v>
                </c:pt>
                <c:pt idx="148">
                  <c:v>6240</c:v>
                </c:pt>
                <c:pt idx="149">
                  <c:v>6240</c:v>
                </c:pt>
                <c:pt idx="150">
                  <c:v>6170</c:v>
                </c:pt>
                <c:pt idx="151">
                  <c:v>6310</c:v>
                </c:pt>
                <c:pt idx="152">
                  <c:v>6340</c:v>
                </c:pt>
                <c:pt idx="153">
                  <c:v>6270</c:v>
                </c:pt>
                <c:pt idx="154">
                  <c:v>6380</c:v>
                </c:pt>
                <c:pt idx="155">
                  <c:v>6270</c:v>
                </c:pt>
                <c:pt idx="156">
                  <c:v>6240</c:v>
                </c:pt>
                <c:pt idx="157">
                  <c:v>6270</c:v>
                </c:pt>
                <c:pt idx="158">
                  <c:v>6340</c:v>
                </c:pt>
                <c:pt idx="159">
                  <c:v>6310</c:v>
                </c:pt>
                <c:pt idx="160">
                  <c:v>6450</c:v>
                </c:pt>
                <c:pt idx="161">
                  <c:v>6480</c:v>
                </c:pt>
                <c:pt idx="162">
                  <c:v>6520</c:v>
                </c:pt>
                <c:pt idx="163">
                  <c:v>6550</c:v>
                </c:pt>
                <c:pt idx="164">
                  <c:v>6590</c:v>
                </c:pt>
                <c:pt idx="165">
                  <c:v>6760</c:v>
                </c:pt>
                <c:pt idx="166">
                  <c:v>6800</c:v>
                </c:pt>
                <c:pt idx="167">
                  <c:v>6840</c:v>
                </c:pt>
                <c:pt idx="168">
                  <c:v>6870</c:v>
                </c:pt>
                <c:pt idx="169">
                  <c:v>6980</c:v>
                </c:pt>
                <c:pt idx="170">
                  <c:v>6980</c:v>
                </c:pt>
                <c:pt idx="171">
                  <c:v>7160</c:v>
                </c:pt>
                <c:pt idx="172">
                  <c:v>7120</c:v>
                </c:pt>
                <c:pt idx="173">
                  <c:v>7230</c:v>
                </c:pt>
                <c:pt idx="174">
                  <c:v>7120</c:v>
                </c:pt>
                <c:pt idx="175">
                  <c:v>7090</c:v>
                </c:pt>
                <c:pt idx="176">
                  <c:v>6980</c:v>
                </c:pt>
                <c:pt idx="177">
                  <c:v>7050</c:v>
                </c:pt>
                <c:pt idx="178">
                  <c:v>7010</c:v>
                </c:pt>
                <c:pt idx="179">
                  <c:v>6980</c:v>
                </c:pt>
                <c:pt idx="180">
                  <c:v>7010</c:v>
                </c:pt>
                <c:pt idx="181">
                  <c:v>6910</c:v>
                </c:pt>
                <c:pt idx="182">
                  <c:v>6870</c:v>
                </c:pt>
                <c:pt idx="183">
                  <c:v>6730</c:v>
                </c:pt>
                <c:pt idx="184">
                  <c:v>6870</c:v>
                </c:pt>
                <c:pt idx="185">
                  <c:v>6690</c:v>
                </c:pt>
                <c:pt idx="186">
                  <c:v>6730</c:v>
                </c:pt>
                <c:pt idx="187">
                  <c:v>6730</c:v>
                </c:pt>
                <c:pt idx="188">
                  <c:v>6660</c:v>
                </c:pt>
                <c:pt idx="189">
                  <c:v>6520</c:v>
                </c:pt>
                <c:pt idx="190">
                  <c:v>6480</c:v>
                </c:pt>
                <c:pt idx="191">
                  <c:v>6480</c:v>
                </c:pt>
                <c:pt idx="192">
                  <c:v>6550</c:v>
                </c:pt>
                <c:pt idx="193">
                  <c:v>6450</c:v>
                </c:pt>
                <c:pt idx="194">
                  <c:v>6340</c:v>
                </c:pt>
                <c:pt idx="195">
                  <c:v>6340</c:v>
                </c:pt>
                <c:pt idx="196">
                  <c:v>6450</c:v>
                </c:pt>
                <c:pt idx="197">
                  <c:v>6310</c:v>
                </c:pt>
                <c:pt idx="198">
                  <c:v>6270</c:v>
                </c:pt>
                <c:pt idx="199">
                  <c:v>6240</c:v>
                </c:pt>
                <c:pt idx="200">
                  <c:v>6270</c:v>
                </c:pt>
                <c:pt idx="201">
                  <c:v>6240</c:v>
                </c:pt>
                <c:pt idx="202">
                  <c:v>6270</c:v>
                </c:pt>
                <c:pt idx="203">
                  <c:v>6170</c:v>
                </c:pt>
                <c:pt idx="204">
                  <c:v>6240</c:v>
                </c:pt>
                <c:pt idx="205">
                  <c:v>6170</c:v>
                </c:pt>
                <c:pt idx="206">
                  <c:v>6200</c:v>
                </c:pt>
                <c:pt idx="207">
                  <c:v>6200</c:v>
                </c:pt>
                <c:pt idx="208">
                  <c:v>6070</c:v>
                </c:pt>
                <c:pt idx="209">
                  <c:v>6070</c:v>
                </c:pt>
                <c:pt idx="210">
                  <c:v>6070</c:v>
                </c:pt>
                <c:pt idx="211">
                  <c:v>6070</c:v>
                </c:pt>
                <c:pt idx="212">
                  <c:v>6070</c:v>
                </c:pt>
                <c:pt idx="213">
                  <c:v>5970</c:v>
                </c:pt>
                <c:pt idx="214">
                  <c:v>6040</c:v>
                </c:pt>
                <c:pt idx="215">
                  <c:v>5930</c:v>
                </c:pt>
                <c:pt idx="216">
                  <c:v>6000</c:v>
                </c:pt>
                <c:pt idx="217">
                  <c:v>6040</c:v>
                </c:pt>
                <c:pt idx="218">
                  <c:v>6000</c:v>
                </c:pt>
                <c:pt idx="219">
                  <c:v>6070</c:v>
                </c:pt>
                <c:pt idx="220">
                  <c:v>6000</c:v>
                </c:pt>
                <c:pt idx="221">
                  <c:v>6040</c:v>
                </c:pt>
                <c:pt idx="222">
                  <c:v>5930</c:v>
                </c:pt>
                <c:pt idx="223">
                  <c:v>6000</c:v>
                </c:pt>
                <c:pt idx="224">
                  <c:v>5930</c:v>
                </c:pt>
                <c:pt idx="225">
                  <c:v>5870</c:v>
                </c:pt>
                <c:pt idx="226">
                  <c:v>5900</c:v>
                </c:pt>
                <c:pt idx="227">
                  <c:v>5900</c:v>
                </c:pt>
                <c:pt idx="228">
                  <c:v>5800</c:v>
                </c:pt>
                <c:pt idx="229">
                  <c:v>5830</c:v>
                </c:pt>
                <c:pt idx="230">
                  <c:v>5800</c:v>
                </c:pt>
                <c:pt idx="231">
                  <c:v>5800</c:v>
                </c:pt>
                <c:pt idx="232">
                  <c:v>5830</c:v>
                </c:pt>
                <c:pt idx="233">
                  <c:v>5770</c:v>
                </c:pt>
                <c:pt idx="234">
                  <c:v>5740</c:v>
                </c:pt>
                <c:pt idx="235">
                  <c:v>5670</c:v>
                </c:pt>
                <c:pt idx="236">
                  <c:v>5670</c:v>
                </c:pt>
                <c:pt idx="237">
                  <c:v>5640</c:v>
                </c:pt>
                <c:pt idx="238">
                  <c:v>5570</c:v>
                </c:pt>
                <c:pt idx="239">
                  <c:v>5540</c:v>
                </c:pt>
                <c:pt idx="240">
                  <c:v>5600</c:v>
                </c:pt>
                <c:pt idx="241">
                  <c:v>5470</c:v>
                </c:pt>
                <c:pt idx="242">
                  <c:v>5500</c:v>
                </c:pt>
                <c:pt idx="243">
                  <c:v>5410</c:v>
                </c:pt>
                <c:pt idx="244">
                  <c:v>5440</c:v>
                </c:pt>
                <c:pt idx="245">
                  <c:v>5410</c:v>
                </c:pt>
                <c:pt idx="246">
                  <c:v>5370</c:v>
                </c:pt>
                <c:pt idx="247">
                  <c:v>5340</c:v>
                </c:pt>
                <c:pt idx="248">
                  <c:v>5280</c:v>
                </c:pt>
                <c:pt idx="249">
                  <c:v>5280</c:v>
                </c:pt>
                <c:pt idx="250">
                  <c:v>5240</c:v>
                </c:pt>
                <c:pt idx="251">
                  <c:v>5240</c:v>
                </c:pt>
                <c:pt idx="252">
                  <c:v>5240</c:v>
                </c:pt>
                <c:pt idx="253">
                  <c:v>5240</c:v>
                </c:pt>
                <c:pt idx="254">
                  <c:v>5280</c:v>
                </c:pt>
                <c:pt idx="255">
                  <c:v>5120</c:v>
                </c:pt>
                <c:pt idx="256">
                  <c:v>5240</c:v>
                </c:pt>
                <c:pt idx="257">
                  <c:v>5240</c:v>
                </c:pt>
                <c:pt idx="258">
                  <c:v>5210</c:v>
                </c:pt>
                <c:pt idx="259">
                  <c:v>5280</c:v>
                </c:pt>
                <c:pt idx="260">
                  <c:v>5150</c:v>
                </c:pt>
                <c:pt idx="261">
                  <c:v>5080</c:v>
                </c:pt>
                <c:pt idx="262">
                  <c:v>5120</c:v>
                </c:pt>
                <c:pt idx="263">
                  <c:v>5120</c:v>
                </c:pt>
                <c:pt idx="264">
                  <c:v>5120</c:v>
                </c:pt>
                <c:pt idx="265">
                  <c:v>5120</c:v>
                </c:pt>
                <c:pt idx="266">
                  <c:v>5180</c:v>
                </c:pt>
                <c:pt idx="267">
                  <c:v>5120</c:v>
                </c:pt>
                <c:pt idx="268">
                  <c:v>5150</c:v>
                </c:pt>
                <c:pt idx="269">
                  <c:v>5150</c:v>
                </c:pt>
                <c:pt idx="270">
                  <c:v>5080</c:v>
                </c:pt>
                <c:pt idx="271">
                  <c:v>5080</c:v>
                </c:pt>
                <c:pt idx="272">
                  <c:v>5120</c:v>
                </c:pt>
                <c:pt idx="273">
                  <c:v>5050</c:v>
                </c:pt>
                <c:pt idx="274">
                  <c:v>5050</c:v>
                </c:pt>
                <c:pt idx="275">
                  <c:v>5050</c:v>
                </c:pt>
                <c:pt idx="276">
                  <c:v>4990</c:v>
                </c:pt>
                <c:pt idx="277">
                  <c:v>4930</c:v>
                </c:pt>
                <c:pt idx="278">
                  <c:v>4930</c:v>
                </c:pt>
                <c:pt idx="279">
                  <c:v>5020</c:v>
                </c:pt>
                <c:pt idx="280">
                  <c:v>4890</c:v>
                </c:pt>
                <c:pt idx="281">
                  <c:v>4960</c:v>
                </c:pt>
                <c:pt idx="282">
                  <c:v>4890</c:v>
                </c:pt>
                <c:pt idx="283">
                  <c:v>4930</c:v>
                </c:pt>
                <c:pt idx="284">
                  <c:v>4930</c:v>
                </c:pt>
                <c:pt idx="285">
                  <c:v>4960</c:v>
                </c:pt>
                <c:pt idx="286">
                  <c:v>4830</c:v>
                </c:pt>
                <c:pt idx="287">
                  <c:v>4890</c:v>
                </c:pt>
                <c:pt idx="288">
                  <c:v>4890</c:v>
                </c:pt>
                <c:pt idx="289">
                  <c:v>4860</c:v>
                </c:pt>
                <c:pt idx="290">
                  <c:v>4860</c:v>
                </c:pt>
                <c:pt idx="291">
                  <c:v>4830</c:v>
                </c:pt>
                <c:pt idx="292">
                  <c:v>4890</c:v>
                </c:pt>
                <c:pt idx="293">
                  <c:v>4770</c:v>
                </c:pt>
                <c:pt idx="294">
                  <c:v>4890</c:v>
                </c:pt>
                <c:pt idx="295">
                  <c:v>4770</c:v>
                </c:pt>
                <c:pt idx="296">
                  <c:v>4860</c:v>
                </c:pt>
                <c:pt idx="297">
                  <c:v>4740</c:v>
                </c:pt>
                <c:pt idx="298">
                  <c:v>4520</c:v>
                </c:pt>
                <c:pt idx="299">
                  <c:v>4520</c:v>
                </c:pt>
                <c:pt idx="300">
                  <c:v>4520</c:v>
                </c:pt>
                <c:pt idx="301">
                  <c:v>4740</c:v>
                </c:pt>
                <c:pt idx="302">
                  <c:v>4830</c:v>
                </c:pt>
                <c:pt idx="303">
                  <c:v>4890</c:v>
                </c:pt>
                <c:pt idx="304">
                  <c:v>4740</c:v>
                </c:pt>
                <c:pt idx="305">
                  <c:v>4610</c:v>
                </c:pt>
                <c:pt idx="306">
                  <c:v>4520</c:v>
                </c:pt>
                <c:pt idx="307">
                  <c:v>4550</c:v>
                </c:pt>
                <c:pt idx="308">
                  <c:v>4710</c:v>
                </c:pt>
                <c:pt idx="309">
                  <c:v>4770</c:v>
                </c:pt>
                <c:pt idx="310">
                  <c:v>4800</c:v>
                </c:pt>
                <c:pt idx="311">
                  <c:v>4860</c:v>
                </c:pt>
                <c:pt idx="312">
                  <c:v>4670</c:v>
                </c:pt>
                <c:pt idx="313">
                  <c:v>4460</c:v>
                </c:pt>
                <c:pt idx="314">
                  <c:v>4520</c:v>
                </c:pt>
                <c:pt idx="315">
                  <c:v>4580</c:v>
                </c:pt>
                <c:pt idx="316">
                  <c:v>4800</c:v>
                </c:pt>
                <c:pt idx="317">
                  <c:v>4860</c:v>
                </c:pt>
                <c:pt idx="318">
                  <c:v>4800</c:v>
                </c:pt>
                <c:pt idx="319">
                  <c:v>4710</c:v>
                </c:pt>
                <c:pt idx="320">
                  <c:v>4740</c:v>
                </c:pt>
                <c:pt idx="321">
                  <c:v>4710</c:v>
                </c:pt>
                <c:pt idx="322">
                  <c:v>4710</c:v>
                </c:pt>
                <c:pt idx="323">
                  <c:v>4640</c:v>
                </c:pt>
                <c:pt idx="324">
                  <c:v>4740</c:v>
                </c:pt>
                <c:pt idx="325">
                  <c:v>4670</c:v>
                </c:pt>
                <c:pt idx="326">
                  <c:v>4580</c:v>
                </c:pt>
                <c:pt idx="327">
                  <c:v>4640</c:v>
                </c:pt>
                <c:pt idx="328">
                  <c:v>4640</c:v>
                </c:pt>
                <c:pt idx="329">
                  <c:v>4710</c:v>
                </c:pt>
                <c:pt idx="330">
                  <c:v>4610</c:v>
                </c:pt>
                <c:pt idx="331">
                  <c:v>4550</c:v>
                </c:pt>
                <c:pt idx="332">
                  <c:v>4610</c:v>
                </c:pt>
                <c:pt idx="333">
                  <c:v>4640</c:v>
                </c:pt>
                <c:pt idx="334">
                  <c:v>4640</c:v>
                </c:pt>
                <c:pt idx="335">
                  <c:v>4710</c:v>
                </c:pt>
                <c:pt idx="336">
                  <c:v>4670</c:v>
                </c:pt>
                <c:pt idx="337">
                  <c:v>4640</c:v>
                </c:pt>
                <c:pt idx="338">
                  <c:v>4640</c:v>
                </c:pt>
                <c:pt idx="339">
                  <c:v>4640</c:v>
                </c:pt>
                <c:pt idx="340">
                  <c:v>4640</c:v>
                </c:pt>
                <c:pt idx="341">
                  <c:v>4610</c:v>
                </c:pt>
                <c:pt idx="342">
                  <c:v>4670</c:v>
                </c:pt>
                <c:pt idx="343">
                  <c:v>4610</c:v>
                </c:pt>
                <c:pt idx="344">
                  <c:v>4640</c:v>
                </c:pt>
                <c:pt idx="345">
                  <c:v>4580</c:v>
                </c:pt>
                <c:pt idx="346">
                  <c:v>4670</c:v>
                </c:pt>
                <c:pt idx="347">
                  <c:v>4670</c:v>
                </c:pt>
                <c:pt idx="348">
                  <c:v>4640</c:v>
                </c:pt>
                <c:pt idx="349">
                  <c:v>4640</c:v>
                </c:pt>
                <c:pt idx="350">
                  <c:v>4640</c:v>
                </c:pt>
                <c:pt idx="351">
                  <c:v>4710</c:v>
                </c:pt>
                <c:pt idx="352">
                  <c:v>4740</c:v>
                </c:pt>
                <c:pt idx="353">
                  <c:v>4670</c:v>
                </c:pt>
                <c:pt idx="354">
                  <c:v>4670</c:v>
                </c:pt>
                <c:pt idx="355">
                  <c:v>4710</c:v>
                </c:pt>
                <c:pt idx="356">
                  <c:v>4670</c:v>
                </c:pt>
                <c:pt idx="357">
                  <c:v>4640</c:v>
                </c:pt>
                <c:pt idx="358">
                  <c:v>4640</c:v>
                </c:pt>
                <c:pt idx="359">
                  <c:v>4610</c:v>
                </c:pt>
                <c:pt idx="360">
                  <c:v>4610</c:v>
                </c:pt>
                <c:pt idx="361">
                  <c:v>4640</c:v>
                </c:pt>
                <c:pt idx="362">
                  <c:v>4640</c:v>
                </c:pt>
                <c:pt idx="363">
                  <c:v>4740</c:v>
                </c:pt>
                <c:pt idx="364">
                  <c:v>4740</c:v>
                </c:pt>
                <c:pt idx="365">
                  <c:v>4610</c:v>
                </c:pt>
                <c:pt idx="366">
                  <c:v>4610</c:v>
                </c:pt>
                <c:pt idx="367">
                  <c:v>4550</c:v>
                </c:pt>
                <c:pt idx="368">
                  <c:v>4520</c:v>
                </c:pt>
                <c:pt idx="369">
                  <c:v>4490</c:v>
                </c:pt>
                <c:pt idx="370">
                  <c:v>4550</c:v>
                </c:pt>
                <c:pt idx="371">
                  <c:v>4400</c:v>
                </c:pt>
                <c:pt idx="372">
                  <c:v>4550</c:v>
                </c:pt>
                <c:pt idx="373">
                  <c:v>4490</c:v>
                </c:pt>
                <c:pt idx="374">
                  <c:v>4460</c:v>
                </c:pt>
                <c:pt idx="375">
                  <c:v>4490</c:v>
                </c:pt>
                <c:pt idx="376">
                  <c:v>4490</c:v>
                </c:pt>
                <c:pt idx="377">
                  <c:v>4460</c:v>
                </c:pt>
                <c:pt idx="378">
                  <c:v>4460</c:v>
                </c:pt>
                <c:pt idx="379">
                  <c:v>4520</c:v>
                </c:pt>
                <c:pt idx="380">
                  <c:v>4400</c:v>
                </c:pt>
                <c:pt idx="381">
                  <c:v>4490</c:v>
                </c:pt>
                <c:pt idx="382">
                  <c:v>4400</c:v>
                </c:pt>
                <c:pt idx="383">
                  <c:v>4400</c:v>
                </c:pt>
                <c:pt idx="384">
                  <c:v>4380</c:v>
                </c:pt>
                <c:pt idx="385">
                  <c:v>4320</c:v>
                </c:pt>
                <c:pt idx="386">
                  <c:v>4260</c:v>
                </c:pt>
                <c:pt idx="387">
                  <c:v>4320</c:v>
                </c:pt>
                <c:pt idx="388">
                  <c:v>4230</c:v>
                </c:pt>
                <c:pt idx="389">
                  <c:v>4120</c:v>
                </c:pt>
                <c:pt idx="390">
                  <c:v>4180</c:v>
                </c:pt>
                <c:pt idx="391">
                  <c:v>4090</c:v>
                </c:pt>
                <c:pt idx="392">
                  <c:v>4060</c:v>
                </c:pt>
                <c:pt idx="393">
                  <c:v>4010</c:v>
                </c:pt>
                <c:pt idx="394">
                  <c:v>3980</c:v>
                </c:pt>
                <c:pt idx="395">
                  <c:v>4010</c:v>
                </c:pt>
                <c:pt idx="396">
                  <c:v>3980</c:v>
                </c:pt>
                <c:pt idx="397">
                  <c:v>3880</c:v>
                </c:pt>
                <c:pt idx="398">
                  <c:v>3950</c:v>
                </c:pt>
                <c:pt idx="399">
                  <c:v>3900</c:v>
                </c:pt>
                <c:pt idx="400">
                  <c:v>3900</c:v>
                </c:pt>
                <c:pt idx="401">
                  <c:v>3930</c:v>
                </c:pt>
                <c:pt idx="402">
                  <c:v>3880</c:v>
                </c:pt>
                <c:pt idx="403">
                  <c:v>3880</c:v>
                </c:pt>
                <c:pt idx="404">
                  <c:v>3850</c:v>
                </c:pt>
                <c:pt idx="405">
                  <c:v>3820</c:v>
                </c:pt>
                <c:pt idx="406">
                  <c:v>3820</c:v>
                </c:pt>
                <c:pt idx="407">
                  <c:v>3880</c:v>
                </c:pt>
                <c:pt idx="408">
                  <c:v>3850</c:v>
                </c:pt>
                <c:pt idx="409">
                  <c:v>3880</c:v>
                </c:pt>
                <c:pt idx="410">
                  <c:v>3950</c:v>
                </c:pt>
                <c:pt idx="411">
                  <c:v>3930</c:v>
                </c:pt>
                <c:pt idx="412">
                  <c:v>3930</c:v>
                </c:pt>
                <c:pt idx="413">
                  <c:v>3880</c:v>
                </c:pt>
                <c:pt idx="414">
                  <c:v>3880</c:v>
                </c:pt>
                <c:pt idx="415">
                  <c:v>3900</c:v>
                </c:pt>
                <c:pt idx="416">
                  <c:v>3930</c:v>
                </c:pt>
                <c:pt idx="417">
                  <c:v>3950</c:v>
                </c:pt>
                <c:pt idx="418">
                  <c:v>3930</c:v>
                </c:pt>
                <c:pt idx="419">
                  <c:v>3950</c:v>
                </c:pt>
                <c:pt idx="420">
                  <c:v>3900</c:v>
                </c:pt>
                <c:pt idx="421">
                  <c:v>3880</c:v>
                </c:pt>
                <c:pt idx="422">
                  <c:v>3900</c:v>
                </c:pt>
                <c:pt idx="423">
                  <c:v>3880</c:v>
                </c:pt>
                <c:pt idx="424">
                  <c:v>3880</c:v>
                </c:pt>
                <c:pt idx="425">
                  <c:v>3850</c:v>
                </c:pt>
                <c:pt idx="426">
                  <c:v>3820</c:v>
                </c:pt>
                <c:pt idx="427">
                  <c:v>3850</c:v>
                </c:pt>
                <c:pt idx="428">
                  <c:v>3800</c:v>
                </c:pt>
                <c:pt idx="429">
                  <c:v>3800</c:v>
                </c:pt>
                <c:pt idx="430">
                  <c:v>3770</c:v>
                </c:pt>
                <c:pt idx="431">
                  <c:v>3800</c:v>
                </c:pt>
                <c:pt idx="432">
                  <c:v>3770</c:v>
                </c:pt>
                <c:pt idx="433">
                  <c:v>3820</c:v>
                </c:pt>
                <c:pt idx="434">
                  <c:v>3770</c:v>
                </c:pt>
                <c:pt idx="435">
                  <c:v>3820</c:v>
                </c:pt>
                <c:pt idx="436">
                  <c:v>3800</c:v>
                </c:pt>
                <c:pt idx="437">
                  <c:v>3770</c:v>
                </c:pt>
                <c:pt idx="438">
                  <c:v>3770</c:v>
                </c:pt>
                <c:pt idx="439">
                  <c:v>3750</c:v>
                </c:pt>
                <c:pt idx="440">
                  <c:v>3750</c:v>
                </c:pt>
                <c:pt idx="441">
                  <c:v>3750</c:v>
                </c:pt>
                <c:pt idx="442">
                  <c:v>3820</c:v>
                </c:pt>
                <c:pt idx="443">
                  <c:v>3800</c:v>
                </c:pt>
                <c:pt idx="444">
                  <c:v>3750</c:v>
                </c:pt>
                <c:pt idx="445">
                  <c:v>3690</c:v>
                </c:pt>
                <c:pt idx="446">
                  <c:v>3720</c:v>
                </c:pt>
                <c:pt idx="447">
                  <c:v>3690</c:v>
                </c:pt>
                <c:pt idx="448">
                  <c:v>3690</c:v>
                </c:pt>
                <c:pt idx="449">
                  <c:v>3690</c:v>
                </c:pt>
                <c:pt idx="450">
                  <c:v>3590</c:v>
                </c:pt>
                <c:pt idx="451">
                  <c:v>3720</c:v>
                </c:pt>
                <c:pt idx="452">
                  <c:v>3690</c:v>
                </c:pt>
                <c:pt idx="453">
                  <c:v>3750</c:v>
                </c:pt>
                <c:pt idx="454">
                  <c:v>3690</c:v>
                </c:pt>
                <c:pt idx="455">
                  <c:v>3720</c:v>
                </c:pt>
                <c:pt idx="456">
                  <c:v>3670</c:v>
                </c:pt>
                <c:pt idx="457">
                  <c:v>3670</c:v>
                </c:pt>
                <c:pt idx="458">
                  <c:v>3670</c:v>
                </c:pt>
                <c:pt idx="459">
                  <c:v>3670</c:v>
                </c:pt>
                <c:pt idx="460">
                  <c:v>3670</c:v>
                </c:pt>
                <c:pt idx="461">
                  <c:v>3690</c:v>
                </c:pt>
                <c:pt idx="462">
                  <c:v>3690</c:v>
                </c:pt>
                <c:pt idx="463">
                  <c:v>3670</c:v>
                </c:pt>
                <c:pt idx="464">
                  <c:v>3690</c:v>
                </c:pt>
                <c:pt idx="465">
                  <c:v>3820</c:v>
                </c:pt>
                <c:pt idx="466">
                  <c:v>3690</c:v>
                </c:pt>
                <c:pt idx="467">
                  <c:v>3690</c:v>
                </c:pt>
                <c:pt idx="468">
                  <c:v>3640</c:v>
                </c:pt>
                <c:pt idx="469">
                  <c:v>3670</c:v>
                </c:pt>
                <c:pt idx="470">
                  <c:v>3640</c:v>
                </c:pt>
                <c:pt idx="471">
                  <c:v>3570</c:v>
                </c:pt>
                <c:pt idx="472">
                  <c:v>3670</c:v>
                </c:pt>
                <c:pt idx="473">
                  <c:v>3620</c:v>
                </c:pt>
                <c:pt idx="474">
                  <c:v>3640</c:v>
                </c:pt>
                <c:pt idx="475">
                  <c:v>3570</c:v>
                </c:pt>
                <c:pt idx="476">
                  <c:v>3590</c:v>
                </c:pt>
                <c:pt idx="477">
                  <c:v>3590</c:v>
                </c:pt>
                <c:pt idx="478">
                  <c:v>3620</c:v>
                </c:pt>
                <c:pt idx="479">
                  <c:v>3670</c:v>
                </c:pt>
                <c:pt idx="480">
                  <c:v>3670</c:v>
                </c:pt>
                <c:pt idx="481">
                  <c:v>3590</c:v>
                </c:pt>
                <c:pt idx="482">
                  <c:v>3570</c:v>
                </c:pt>
                <c:pt idx="483">
                  <c:v>3570</c:v>
                </c:pt>
                <c:pt idx="484">
                  <c:v>3590</c:v>
                </c:pt>
                <c:pt idx="485">
                  <c:v>3570</c:v>
                </c:pt>
                <c:pt idx="486">
                  <c:v>3540</c:v>
                </c:pt>
                <c:pt idx="487">
                  <c:v>3540</c:v>
                </c:pt>
                <c:pt idx="488">
                  <c:v>3570</c:v>
                </c:pt>
                <c:pt idx="489">
                  <c:v>3590</c:v>
                </c:pt>
                <c:pt idx="490">
                  <c:v>3520</c:v>
                </c:pt>
                <c:pt idx="491">
                  <c:v>3540</c:v>
                </c:pt>
                <c:pt idx="492">
                  <c:v>3540</c:v>
                </c:pt>
                <c:pt idx="493">
                  <c:v>3490</c:v>
                </c:pt>
                <c:pt idx="494">
                  <c:v>3540</c:v>
                </c:pt>
                <c:pt idx="495">
                  <c:v>3420</c:v>
                </c:pt>
                <c:pt idx="496">
                  <c:v>3470</c:v>
                </c:pt>
                <c:pt idx="497">
                  <c:v>3470</c:v>
                </c:pt>
                <c:pt idx="498">
                  <c:v>3420</c:v>
                </c:pt>
                <c:pt idx="499">
                  <c:v>3420</c:v>
                </c:pt>
                <c:pt idx="500">
                  <c:v>3400</c:v>
                </c:pt>
                <c:pt idx="501">
                  <c:v>3470</c:v>
                </c:pt>
                <c:pt idx="502">
                  <c:v>3420</c:v>
                </c:pt>
                <c:pt idx="503">
                  <c:v>3450</c:v>
                </c:pt>
                <c:pt idx="504">
                  <c:v>3470</c:v>
                </c:pt>
                <c:pt idx="505">
                  <c:v>3450</c:v>
                </c:pt>
                <c:pt idx="506">
                  <c:v>3450</c:v>
                </c:pt>
                <c:pt idx="507">
                  <c:v>3470</c:v>
                </c:pt>
                <c:pt idx="508">
                  <c:v>3450</c:v>
                </c:pt>
                <c:pt idx="509">
                  <c:v>3490</c:v>
                </c:pt>
                <c:pt idx="510">
                  <c:v>3470</c:v>
                </c:pt>
                <c:pt idx="511">
                  <c:v>3470</c:v>
                </c:pt>
                <c:pt idx="512">
                  <c:v>3470</c:v>
                </c:pt>
                <c:pt idx="513">
                  <c:v>3450</c:v>
                </c:pt>
                <c:pt idx="514">
                  <c:v>3470</c:v>
                </c:pt>
                <c:pt idx="515">
                  <c:v>3470</c:v>
                </c:pt>
                <c:pt idx="516">
                  <c:v>3470</c:v>
                </c:pt>
                <c:pt idx="517">
                  <c:v>3450</c:v>
                </c:pt>
                <c:pt idx="518">
                  <c:v>3470</c:v>
                </c:pt>
                <c:pt idx="519">
                  <c:v>3420</c:v>
                </c:pt>
                <c:pt idx="520">
                  <c:v>3370</c:v>
                </c:pt>
                <c:pt idx="521">
                  <c:v>3350</c:v>
                </c:pt>
                <c:pt idx="522">
                  <c:v>3420</c:v>
                </c:pt>
                <c:pt idx="523">
                  <c:v>3400</c:v>
                </c:pt>
                <c:pt idx="524">
                  <c:v>3400</c:v>
                </c:pt>
                <c:pt idx="525">
                  <c:v>3370</c:v>
                </c:pt>
                <c:pt idx="526">
                  <c:v>3370</c:v>
                </c:pt>
                <c:pt idx="527">
                  <c:v>3350</c:v>
                </c:pt>
                <c:pt idx="528">
                  <c:v>3350</c:v>
                </c:pt>
                <c:pt idx="529">
                  <c:v>3370</c:v>
                </c:pt>
                <c:pt idx="530">
                  <c:v>3400</c:v>
                </c:pt>
                <c:pt idx="531">
                  <c:v>3370</c:v>
                </c:pt>
                <c:pt idx="532">
                  <c:v>3350</c:v>
                </c:pt>
                <c:pt idx="533">
                  <c:v>3300</c:v>
                </c:pt>
                <c:pt idx="534">
                  <c:v>3370</c:v>
                </c:pt>
                <c:pt idx="535">
                  <c:v>3300</c:v>
                </c:pt>
                <c:pt idx="536">
                  <c:v>3350</c:v>
                </c:pt>
                <c:pt idx="537">
                  <c:v>3350</c:v>
                </c:pt>
                <c:pt idx="538">
                  <c:v>3330</c:v>
                </c:pt>
                <c:pt idx="539">
                  <c:v>3330</c:v>
                </c:pt>
                <c:pt idx="540">
                  <c:v>3330</c:v>
                </c:pt>
                <c:pt idx="541">
                  <c:v>3350</c:v>
                </c:pt>
                <c:pt idx="542">
                  <c:v>3330</c:v>
                </c:pt>
                <c:pt idx="543">
                  <c:v>3280</c:v>
                </c:pt>
                <c:pt idx="544">
                  <c:v>3300</c:v>
                </c:pt>
                <c:pt idx="545">
                  <c:v>3300</c:v>
                </c:pt>
                <c:pt idx="546">
                  <c:v>3300</c:v>
                </c:pt>
                <c:pt idx="547">
                  <c:v>3300</c:v>
                </c:pt>
                <c:pt idx="548">
                  <c:v>3280</c:v>
                </c:pt>
                <c:pt idx="549">
                  <c:v>3280</c:v>
                </c:pt>
                <c:pt idx="550">
                  <c:v>3250</c:v>
                </c:pt>
                <c:pt idx="551">
                  <c:v>3330</c:v>
                </c:pt>
                <c:pt idx="552">
                  <c:v>3330</c:v>
                </c:pt>
                <c:pt idx="553">
                  <c:v>3350</c:v>
                </c:pt>
                <c:pt idx="554">
                  <c:v>3330</c:v>
                </c:pt>
                <c:pt idx="555">
                  <c:v>3280</c:v>
                </c:pt>
                <c:pt idx="556">
                  <c:v>3350</c:v>
                </c:pt>
                <c:pt idx="557">
                  <c:v>3330</c:v>
                </c:pt>
                <c:pt idx="558">
                  <c:v>3330</c:v>
                </c:pt>
                <c:pt idx="559">
                  <c:v>3330</c:v>
                </c:pt>
                <c:pt idx="560">
                  <c:v>3300</c:v>
                </c:pt>
                <c:pt idx="561">
                  <c:v>3300</c:v>
                </c:pt>
                <c:pt idx="562">
                  <c:v>3330</c:v>
                </c:pt>
                <c:pt idx="563">
                  <c:v>3230</c:v>
                </c:pt>
                <c:pt idx="564">
                  <c:v>3300</c:v>
                </c:pt>
                <c:pt idx="565">
                  <c:v>3330</c:v>
                </c:pt>
                <c:pt idx="566">
                  <c:v>3280</c:v>
                </c:pt>
                <c:pt idx="567">
                  <c:v>3250</c:v>
                </c:pt>
                <c:pt idx="568">
                  <c:v>3280</c:v>
                </c:pt>
                <c:pt idx="569">
                  <c:v>3250</c:v>
                </c:pt>
                <c:pt idx="570">
                  <c:v>3280</c:v>
                </c:pt>
                <c:pt idx="571">
                  <c:v>3280</c:v>
                </c:pt>
                <c:pt idx="572">
                  <c:v>3180</c:v>
                </c:pt>
                <c:pt idx="573">
                  <c:v>3230</c:v>
                </c:pt>
                <c:pt idx="574">
                  <c:v>3250</c:v>
                </c:pt>
                <c:pt idx="575">
                  <c:v>3300</c:v>
                </c:pt>
                <c:pt idx="576">
                  <c:v>3280</c:v>
                </c:pt>
                <c:pt idx="577">
                  <c:v>3250</c:v>
                </c:pt>
                <c:pt idx="578">
                  <c:v>3250</c:v>
                </c:pt>
                <c:pt idx="579">
                  <c:v>3330</c:v>
                </c:pt>
                <c:pt idx="580">
                  <c:v>3250</c:v>
                </c:pt>
                <c:pt idx="581">
                  <c:v>3230</c:v>
                </c:pt>
                <c:pt idx="582">
                  <c:v>3180</c:v>
                </c:pt>
                <c:pt idx="583">
                  <c:v>3230</c:v>
                </c:pt>
                <c:pt idx="584">
                  <c:v>3210</c:v>
                </c:pt>
                <c:pt idx="585">
                  <c:v>3180</c:v>
                </c:pt>
                <c:pt idx="586">
                  <c:v>3230</c:v>
                </c:pt>
                <c:pt idx="587">
                  <c:v>3180</c:v>
                </c:pt>
                <c:pt idx="588">
                  <c:v>3180</c:v>
                </c:pt>
                <c:pt idx="589">
                  <c:v>3140</c:v>
                </c:pt>
                <c:pt idx="590">
                  <c:v>3180</c:v>
                </c:pt>
                <c:pt idx="591">
                  <c:v>3180</c:v>
                </c:pt>
                <c:pt idx="592">
                  <c:v>3110</c:v>
                </c:pt>
                <c:pt idx="593">
                  <c:v>3140</c:v>
                </c:pt>
                <c:pt idx="594">
                  <c:v>3140</c:v>
                </c:pt>
                <c:pt idx="595">
                  <c:v>3140</c:v>
                </c:pt>
                <c:pt idx="596">
                  <c:v>3110</c:v>
                </c:pt>
                <c:pt idx="597">
                  <c:v>3140</c:v>
                </c:pt>
                <c:pt idx="598">
                  <c:v>3160</c:v>
                </c:pt>
                <c:pt idx="599">
                  <c:v>3110</c:v>
                </c:pt>
                <c:pt idx="600">
                  <c:v>3110</c:v>
                </c:pt>
                <c:pt idx="601">
                  <c:v>3180</c:v>
                </c:pt>
                <c:pt idx="602">
                  <c:v>3160</c:v>
                </c:pt>
                <c:pt idx="603">
                  <c:v>3160</c:v>
                </c:pt>
                <c:pt idx="604">
                  <c:v>3180</c:v>
                </c:pt>
                <c:pt idx="605">
                  <c:v>3230</c:v>
                </c:pt>
                <c:pt idx="606">
                  <c:v>3250</c:v>
                </c:pt>
                <c:pt idx="607">
                  <c:v>3140</c:v>
                </c:pt>
                <c:pt idx="608">
                  <c:v>3160</c:v>
                </c:pt>
                <c:pt idx="609">
                  <c:v>3180</c:v>
                </c:pt>
                <c:pt idx="610">
                  <c:v>3160</c:v>
                </c:pt>
                <c:pt idx="611">
                  <c:v>3140</c:v>
                </c:pt>
                <c:pt idx="612">
                  <c:v>3140</c:v>
                </c:pt>
                <c:pt idx="613">
                  <c:v>3160</c:v>
                </c:pt>
                <c:pt idx="614">
                  <c:v>3140</c:v>
                </c:pt>
                <c:pt idx="615">
                  <c:v>3110</c:v>
                </c:pt>
                <c:pt idx="616">
                  <c:v>3050</c:v>
                </c:pt>
                <c:pt idx="617">
                  <c:v>3020</c:v>
                </c:pt>
                <c:pt idx="618">
                  <c:v>3000</c:v>
                </c:pt>
                <c:pt idx="619">
                  <c:v>2980</c:v>
                </c:pt>
                <c:pt idx="620">
                  <c:v>3000</c:v>
                </c:pt>
                <c:pt idx="621">
                  <c:v>3000</c:v>
                </c:pt>
                <c:pt idx="622">
                  <c:v>3050</c:v>
                </c:pt>
                <c:pt idx="623">
                  <c:v>3070</c:v>
                </c:pt>
                <c:pt idx="624">
                  <c:v>3050</c:v>
                </c:pt>
                <c:pt idx="625">
                  <c:v>3070</c:v>
                </c:pt>
                <c:pt idx="626">
                  <c:v>3050</c:v>
                </c:pt>
                <c:pt idx="627">
                  <c:v>3050</c:v>
                </c:pt>
                <c:pt idx="628">
                  <c:v>3050</c:v>
                </c:pt>
                <c:pt idx="629">
                  <c:v>3050</c:v>
                </c:pt>
                <c:pt idx="630">
                  <c:v>3020</c:v>
                </c:pt>
                <c:pt idx="631">
                  <c:v>3050</c:v>
                </c:pt>
                <c:pt idx="632">
                  <c:v>3070</c:v>
                </c:pt>
                <c:pt idx="633">
                  <c:v>3090</c:v>
                </c:pt>
                <c:pt idx="634">
                  <c:v>3090</c:v>
                </c:pt>
                <c:pt idx="635">
                  <c:v>3070</c:v>
                </c:pt>
                <c:pt idx="636">
                  <c:v>3110</c:v>
                </c:pt>
                <c:pt idx="637">
                  <c:v>3090</c:v>
                </c:pt>
                <c:pt idx="638">
                  <c:v>3110</c:v>
                </c:pt>
                <c:pt idx="639">
                  <c:v>3140</c:v>
                </c:pt>
                <c:pt idx="640">
                  <c:v>3070</c:v>
                </c:pt>
                <c:pt idx="641">
                  <c:v>3140</c:v>
                </c:pt>
                <c:pt idx="642">
                  <c:v>3110</c:v>
                </c:pt>
                <c:pt idx="643">
                  <c:v>3110</c:v>
                </c:pt>
                <c:pt idx="644">
                  <c:v>3110</c:v>
                </c:pt>
                <c:pt idx="645">
                  <c:v>3050</c:v>
                </c:pt>
                <c:pt idx="646">
                  <c:v>3090</c:v>
                </c:pt>
                <c:pt idx="647">
                  <c:v>3050</c:v>
                </c:pt>
                <c:pt idx="648">
                  <c:v>3090</c:v>
                </c:pt>
                <c:pt idx="649">
                  <c:v>3020</c:v>
                </c:pt>
                <c:pt idx="650">
                  <c:v>3050</c:v>
                </c:pt>
                <c:pt idx="651">
                  <c:v>3090</c:v>
                </c:pt>
                <c:pt idx="652">
                  <c:v>3160</c:v>
                </c:pt>
                <c:pt idx="653">
                  <c:v>3140</c:v>
                </c:pt>
                <c:pt idx="654">
                  <c:v>3160</c:v>
                </c:pt>
                <c:pt idx="655">
                  <c:v>3160</c:v>
                </c:pt>
                <c:pt idx="656">
                  <c:v>3160</c:v>
                </c:pt>
                <c:pt idx="657">
                  <c:v>3210</c:v>
                </c:pt>
                <c:pt idx="658">
                  <c:v>3110</c:v>
                </c:pt>
                <c:pt idx="659">
                  <c:v>3140</c:v>
                </c:pt>
                <c:pt idx="660">
                  <c:v>3140</c:v>
                </c:pt>
                <c:pt idx="661">
                  <c:v>3110</c:v>
                </c:pt>
                <c:pt idx="662">
                  <c:v>3090</c:v>
                </c:pt>
                <c:pt idx="663">
                  <c:v>3110</c:v>
                </c:pt>
                <c:pt idx="664">
                  <c:v>3070</c:v>
                </c:pt>
                <c:pt idx="665">
                  <c:v>3070</c:v>
                </c:pt>
                <c:pt idx="666">
                  <c:v>3020</c:v>
                </c:pt>
                <c:pt idx="667">
                  <c:v>3090</c:v>
                </c:pt>
                <c:pt idx="668">
                  <c:v>3090</c:v>
                </c:pt>
                <c:pt idx="669">
                  <c:v>3160</c:v>
                </c:pt>
                <c:pt idx="670">
                  <c:v>3160</c:v>
                </c:pt>
                <c:pt idx="671">
                  <c:v>3160</c:v>
                </c:pt>
                <c:pt idx="672">
                  <c:v>3160</c:v>
                </c:pt>
                <c:pt idx="673">
                  <c:v>3090</c:v>
                </c:pt>
                <c:pt idx="674">
                  <c:v>3140</c:v>
                </c:pt>
                <c:pt idx="675">
                  <c:v>3140</c:v>
                </c:pt>
                <c:pt idx="676">
                  <c:v>3110</c:v>
                </c:pt>
                <c:pt idx="677">
                  <c:v>3110</c:v>
                </c:pt>
                <c:pt idx="678">
                  <c:v>3110</c:v>
                </c:pt>
                <c:pt idx="679">
                  <c:v>3070</c:v>
                </c:pt>
                <c:pt idx="680">
                  <c:v>3110</c:v>
                </c:pt>
                <c:pt idx="681">
                  <c:v>3140</c:v>
                </c:pt>
                <c:pt idx="682">
                  <c:v>3090</c:v>
                </c:pt>
                <c:pt idx="683">
                  <c:v>3070</c:v>
                </c:pt>
                <c:pt idx="684">
                  <c:v>3070</c:v>
                </c:pt>
                <c:pt idx="685">
                  <c:v>3050</c:v>
                </c:pt>
                <c:pt idx="686">
                  <c:v>3090</c:v>
                </c:pt>
                <c:pt idx="687">
                  <c:v>3070</c:v>
                </c:pt>
                <c:pt idx="688">
                  <c:v>3140</c:v>
                </c:pt>
                <c:pt idx="689">
                  <c:v>3070</c:v>
                </c:pt>
                <c:pt idx="690">
                  <c:v>3090</c:v>
                </c:pt>
                <c:pt idx="691">
                  <c:v>3070</c:v>
                </c:pt>
                <c:pt idx="692">
                  <c:v>3110</c:v>
                </c:pt>
                <c:pt idx="693">
                  <c:v>3090</c:v>
                </c:pt>
                <c:pt idx="694">
                  <c:v>3140</c:v>
                </c:pt>
                <c:pt idx="695">
                  <c:v>3110</c:v>
                </c:pt>
                <c:pt idx="696">
                  <c:v>3140</c:v>
                </c:pt>
                <c:pt idx="697">
                  <c:v>3180</c:v>
                </c:pt>
                <c:pt idx="698">
                  <c:v>3180</c:v>
                </c:pt>
                <c:pt idx="699">
                  <c:v>3140</c:v>
                </c:pt>
                <c:pt idx="700">
                  <c:v>3160</c:v>
                </c:pt>
                <c:pt idx="701">
                  <c:v>3090</c:v>
                </c:pt>
                <c:pt idx="702">
                  <c:v>3090</c:v>
                </c:pt>
                <c:pt idx="703">
                  <c:v>3070</c:v>
                </c:pt>
                <c:pt idx="704">
                  <c:v>3090</c:v>
                </c:pt>
                <c:pt idx="705">
                  <c:v>3020</c:v>
                </c:pt>
                <c:pt idx="706">
                  <c:v>3050</c:v>
                </c:pt>
                <c:pt idx="707">
                  <c:v>3020</c:v>
                </c:pt>
                <c:pt idx="708">
                  <c:v>3020</c:v>
                </c:pt>
                <c:pt idx="709">
                  <c:v>3050</c:v>
                </c:pt>
                <c:pt idx="710">
                  <c:v>3090</c:v>
                </c:pt>
                <c:pt idx="711">
                  <c:v>3110</c:v>
                </c:pt>
                <c:pt idx="712">
                  <c:v>3050</c:v>
                </c:pt>
                <c:pt idx="713">
                  <c:v>3090</c:v>
                </c:pt>
                <c:pt idx="714">
                  <c:v>3050</c:v>
                </c:pt>
                <c:pt idx="715">
                  <c:v>3020</c:v>
                </c:pt>
                <c:pt idx="716">
                  <c:v>3020</c:v>
                </c:pt>
                <c:pt idx="717">
                  <c:v>3000</c:v>
                </c:pt>
                <c:pt idx="718">
                  <c:v>3000</c:v>
                </c:pt>
                <c:pt idx="719">
                  <c:v>3000</c:v>
                </c:pt>
                <c:pt idx="720">
                  <c:v>2980</c:v>
                </c:pt>
                <c:pt idx="721">
                  <c:v>2960</c:v>
                </c:pt>
                <c:pt idx="722">
                  <c:v>3020</c:v>
                </c:pt>
                <c:pt idx="723">
                  <c:v>3020</c:v>
                </c:pt>
                <c:pt idx="724">
                  <c:v>2980</c:v>
                </c:pt>
                <c:pt idx="725">
                  <c:v>3050</c:v>
                </c:pt>
                <c:pt idx="726">
                  <c:v>2980</c:v>
                </c:pt>
                <c:pt idx="727">
                  <c:v>2980</c:v>
                </c:pt>
                <c:pt idx="728">
                  <c:v>3050</c:v>
                </c:pt>
                <c:pt idx="729">
                  <c:v>2980</c:v>
                </c:pt>
                <c:pt idx="730">
                  <c:v>2960</c:v>
                </c:pt>
                <c:pt idx="731">
                  <c:v>2920</c:v>
                </c:pt>
                <c:pt idx="732">
                  <c:v>2940</c:v>
                </c:pt>
                <c:pt idx="733">
                  <c:v>2940</c:v>
                </c:pt>
                <c:pt idx="734">
                  <c:v>2960</c:v>
                </c:pt>
                <c:pt idx="735">
                  <c:v>2960</c:v>
                </c:pt>
                <c:pt idx="736">
                  <c:v>2960</c:v>
                </c:pt>
                <c:pt idx="737">
                  <c:v>2940</c:v>
                </c:pt>
                <c:pt idx="738">
                  <c:v>2920</c:v>
                </c:pt>
                <c:pt idx="739">
                  <c:v>2960</c:v>
                </c:pt>
                <c:pt idx="740">
                  <c:v>2940</c:v>
                </c:pt>
                <c:pt idx="741">
                  <c:v>2940</c:v>
                </c:pt>
                <c:pt idx="742">
                  <c:v>2960</c:v>
                </c:pt>
                <c:pt idx="743">
                  <c:v>2960</c:v>
                </c:pt>
                <c:pt idx="744">
                  <c:v>2900</c:v>
                </c:pt>
                <c:pt idx="745">
                  <c:v>2940</c:v>
                </c:pt>
                <c:pt idx="746">
                  <c:v>2940</c:v>
                </c:pt>
                <c:pt idx="747">
                  <c:v>2940</c:v>
                </c:pt>
                <c:pt idx="748">
                  <c:v>2960</c:v>
                </c:pt>
                <c:pt idx="749">
                  <c:v>2920</c:v>
                </c:pt>
                <c:pt idx="750">
                  <c:v>2940</c:v>
                </c:pt>
                <c:pt idx="751">
                  <c:v>2940</c:v>
                </c:pt>
                <c:pt idx="752">
                  <c:v>2940</c:v>
                </c:pt>
                <c:pt idx="753">
                  <c:v>2940</c:v>
                </c:pt>
                <c:pt idx="754">
                  <c:v>2920</c:v>
                </c:pt>
                <c:pt idx="755">
                  <c:v>2810</c:v>
                </c:pt>
                <c:pt idx="756">
                  <c:v>2770</c:v>
                </c:pt>
                <c:pt idx="757">
                  <c:v>2730</c:v>
                </c:pt>
                <c:pt idx="758">
                  <c:v>2750</c:v>
                </c:pt>
                <c:pt idx="759">
                  <c:v>2730</c:v>
                </c:pt>
                <c:pt idx="760">
                  <c:v>2790</c:v>
                </c:pt>
                <c:pt idx="761">
                  <c:v>2790</c:v>
                </c:pt>
                <c:pt idx="762">
                  <c:v>2790</c:v>
                </c:pt>
                <c:pt idx="763">
                  <c:v>2770</c:v>
                </c:pt>
                <c:pt idx="764">
                  <c:v>2770</c:v>
                </c:pt>
                <c:pt idx="765">
                  <c:v>2750</c:v>
                </c:pt>
                <c:pt idx="766">
                  <c:v>2770</c:v>
                </c:pt>
                <c:pt idx="767">
                  <c:v>2750</c:v>
                </c:pt>
                <c:pt idx="768">
                  <c:v>2730</c:v>
                </c:pt>
                <c:pt idx="769">
                  <c:v>2750</c:v>
                </c:pt>
                <c:pt idx="770">
                  <c:v>2750</c:v>
                </c:pt>
                <c:pt idx="771">
                  <c:v>2790</c:v>
                </c:pt>
                <c:pt idx="772">
                  <c:v>2830</c:v>
                </c:pt>
                <c:pt idx="773">
                  <c:v>2810</c:v>
                </c:pt>
                <c:pt idx="774">
                  <c:v>2750</c:v>
                </c:pt>
                <c:pt idx="775">
                  <c:v>2810</c:v>
                </c:pt>
                <c:pt idx="776">
                  <c:v>2770</c:v>
                </c:pt>
                <c:pt idx="777">
                  <c:v>2750</c:v>
                </c:pt>
                <c:pt idx="778">
                  <c:v>2710</c:v>
                </c:pt>
                <c:pt idx="779">
                  <c:v>2710</c:v>
                </c:pt>
                <c:pt idx="780">
                  <c:v>2670</c:v>
                </c:pt>
                <c:pt idx="781">
                  <c:v>2730</c:v>
                </c:pt>
                <c:pt idx="782">
                  <c:v>2730</c:v>
                </c:pt>
                <c:pt idx="783">
                  <c:v>2710</c:v>
                </c:pt>
                <c:pt idx="784">
                  <c:v>2770</c:v>
                </c:pt>
                <c:pt idx="785">
                  <c:v>2770</c:v>
                </c:pt>
                <c:pt idx="786">
                  <c:v>2770</c:v>
                </c:pt>
                <c:pt idx="787">
                  <c:v>2790</c:v>
                </c:pt>
                <c:pt idx="788">
                  <c:v>2790</c:v>
                </c:pt>
                <c:pt idx="789">
                  <c:v>2770</c:v>
                </c:pt>
                <c:pt idx="790">
                  <c:v>2810</c:v>
                </c:pt>
                <c:pt idx="791">
                  <c:v>2790</c:v>
                </c:pt>
                <c:pt idx="792">
                  <c:v>2730</c:v>
                </c:pt>
                <c:pt idx="793">
                  <c:v>2710</c:v>
                </c:pt>
                <c:pt idx="794">
                  <c:v>2670</c:v>
                </c:pt>
                <c:pt idx="795">
                  <c:v>2750</c:v>
                </c:pt>
                <c:pt idx="796">
                  <c:v>2730</c:v>
                </c:pt>
                <c:pt idx="797">
                  <c:v>2730</c:v>
                </c:pt>
                <c:pt idx="798">
                  <c:v>2750</c:v>
                </c:pt>
                <c:pt idx="799">
                  <c:v>2750</c:v>
                </c:pt>
                <c:pt idx="800">
                  <c:v>2690</c:v>
                </c:pt>
                <c:pt idx="801">
                  <c:v>2710</c:v>
                </c:pt>
                <c:pt idx="802">
                  <c:v>2710</c:v>
                </c:pt>
                <c:pt idx="803">
                  <c:v>2670</c:v>
                </c:pt>
                <c:pt idx="804">
                  <c:v>2730</c:v>
                </c:pt>
                <c:pt idx="805">
                  <c:v>2710</c:v>
                </c:pt>
                <c:pt idx="806">
                  <c:v>2730</c:v>
                </c:pt>
                <c:pt idx="807">
                  <c:v>2650</c:v>
                </c:pt>
                <c:pt idx="808">
                  <c:v>2670</c:v>
                </c:pt>
                <c:pt idx="809">
                  <c:v>2650</c:v>
                </c:pt>
                <c:pt idx="810">
                  <c:v>2630</c:v>
                </c:pt>
                <c:pt idx="811">
                  <c:v>2610</c:v>
                </c:pt>
                <c:pt idx="812">
                  <c:v>2630</c:v>
                </c:pt>
                <c:pt idx="813">
                  <c:v>2630</c:v>
                </c:pt>
                <c:pt idx="814">
                  <c:v>2670</c:v>
                </c:pt>
                <c:pt idx="815">
                  <c:v>2710</c:v>
                </c:pt>
                <c:pt idx="816">
                  <c:v>2770</c:v>
                </c:pt>
                <c:pt idx="817">
                  <c:v>2790</c:v>
                </c:pt>
                <c:pt idx="818">
                  <c:v>2810</c:v>
                </c:pt>
                <c:pt idx="819">
                  <c:v>2850</c:v>
                </c:pt>
                <c:pt idx="820">
                  <c:v>2900</c:v>
                </c:pt>
                <c:pt idx="821">
                  <c:v>2870</c:v>
                </c:pt>
                <c:pt idx="822">
                  <c:v>2870</c:v>
                </c:pt>
                <c:pt idx="823">
                  <c:v>2810</c:v>
                </c:pt>
                <c:pt idx="824">
                  <c:v>2830</c:v>
                </c:pt>
                <c:pt idx="825">
                  <c:v>2810</c:v>
                </c:pt>
                <c:pt idx="826">
                  <c:v>2830</c:v>
                </c:pt>
                <c:pt idx="827">
                  <c:v>2870</c:v>
                </c:pt>
                <c:pt idx="828">
                  <c:v>2810</c:v>
                </c:pt>
                <c:pt idx="829">
                  <c:v>2830</c:v>
                </c:pt>
                <c:pt idx="830">
                  <c:v>2810</c:v>
                </c:pt>
                <c:pt idx="831">
                  <c:v>2830</c:v>
                </c:pt>
                <c:pt idx="832">
                  <c:v>2850</c:v>
                </c:pt>
                <c:pt idx="833">
                  <c:v>2830</c:v>
                </c:pt>
                <c:pt idx="834">
                  <c:v>2830</c:v>
                </c:pt>
                <c:pt idx="835">
                  <c:v>2830</c:v>
                </c:pt>
                <c:pt idx="836">
                  <c:v>2900</c:v>
                </c:pt>
                <c:pt idx="837">
                  <c:v>2900</c:v>
                </c:pt>
                <c:pt idx="838">
                  <c:v>2900</c:v>
                </c:pt>
                <c:pt idx="839">
                  <c:v>2940</c:v>
                </c:pt>
                <c:pt idx="840">
                  <c:v>2960</c:v>
                </c:pt>
                <c:pt idx="841">
                  <c:v>3020</c:v>
                </c:pt>
                <c:pt idx="842">
                  <c:v>3000</c:v>
                </c:pt>
                <c:pt idx="843">
                  <c:v>2980</c:v>
                </c:pt>
                <c:pt idx="844">
                  <c:v>2920</c:v>
                </c:pt>
                <c:pt idx="845">
                  <c:v>2960</c:v>
                </c:pt>
                <c:pt idx="846">
                  <c:v>2960</c:v>
                </c:pt>
                <c:pt idx="847">
                  <c:v>2920</c:v>
                </c:pt>
                <c:pt idx="848">
                  <c:v>2870</c:v>
                </c:pt>
                <c:pt idx="849">
                  <c:v>2810</c:v>
                </c:pt>
                <c:pt idx="850">
                  <c:v>2810</c:v>
                </c:pt>
                <c:pt idx="851">
                  <c:v>2790</c:v>
                </c:pt>
                <c:pt idx="852">
                  <c:v>2730</c:v>
                </c:pt>
                <c:pt idx="853">
                  <c:v>2770</c:v>
                </c:pt>
                <c:pt idx="854">
                  <c:v>2710</c:v>
                </c:pt>
                <c:pt idx="855">
                  <c:v>2730</c:v>
                </c:pt>
                <c:pt idx="856">
                  <c:v>2710</c:v>
                </c:pt>
                <c:pt idx="857">
                  <c:v>2730</c:v>
                </c:pt>
                <c:pt idx="858">
                  <c:v>2690</c:v>
                </c:pt>
                <c:pt idx="859">
                  <c:v>2690</c:v>
                </c:pt>
                <c:pt idx="860">
                  <c:v>2670</c:v>
                </c:pt>
                <c:pt idx="861">
                  <c:v>2690</c:v>
                </c:pt>
                <c:pt idx="862">
                  <c:v>2710</c:v>
                </c:pt>
                <c:pt idx="863">
                  <c:v>2790</c:v>
                </c:pt>
                <c:pt idx="864">
                  <c:v>2790</c:v>
                </c:pt>
                <c:pt idx="865">
                  <c:v>2900</c:v>
                </c:pt>
                <c:pt idx="866">
                  <c:v>2870</c:v>
                </c:pt>
                <c:pt idx="867">
                  <c:v>2920</c:v>
                </c:pt>
                <c:pt idx="868">
                  <c:v>2940</c:v>
                </c:pt>
                <c:pt idx="869">
                  <c:v>2940</c:v>
                </c:pt>
                <c:pt idx="870">
                  <c:v>2870</c:v>
                </c:pt>
                <c:pt idx="871">
                  <c:v>2920</c:v>
                </c:pt>
                <c:pt idx="872">
                  <c:v>2900</c:v>
                </c:pt>
                <c:pt idx="873">
                  <c:v>2920</c:v>
                </c:pt>
                <c:pt idx="874">
                  <c:v>2810</c:v>
                </c:pt>
                <c:pt idx="875">
                  <c:v>2830</c:v>
                </c:pt>
                <c:pt idx="876">
                  <c:v>2810</c:v>
                </c:pt>
                <c:pt idx="877">
                  <c:v>2830</c:v>
                </c:pt>
                <c:pt idx="878">
                  <c:v>2870</c:v>
                </c:pt>
                <c:pt idx="879">
                  <c:v>2870</c:v>
                </c:pt>
                <c:pt idx="880">
                  <c:v>2920</c:v>
                </c:pt>
                <c:pt idx="881">
                  <c:v>2870</c:v>
                </c:pt>
                <c:pt idx="882">
                  <c:v>2900</c:v>
                </c:pt>
                <c:pt idx="883">
                  <c:v>2900</c:v>
                </c:pt>
                <c:pt idx="884">
                  <c:v>2900</c:v>
                </c:pt>
                <c:pt idx="885">
                  <c:v>2870</c:v>
                </c:pt>
                <c:pt idx="886">
                  <c:v>2850</c:v>
                </c:pt>
                <c:pt idx="887">
                  <c:v>2810</c:v>
                </c:pt>
                <c:pt idx="888">
                  <c:v>2850</c:v>
                </c:pt>
                <c:pt idx="889">
                  <c:v>2810</c:v>
                </c:pt>
                <c:pt idx="890">
                  <c:v>2790</c:v>
                </c:pt>
                <c:pt idx="891">
                  <c:v>2750</c:v>
                </c:pt>
                <c:pt idx="892">
                  <c:v>2770</c:v>
                </c:pt>
                <c:pt idx="893">
                  <c:v>2730</c:v>
                </c:pt>
                <c:pt idx="894">
                  <c:v>2710</c:v>
                </c:pt>
                <c:pt idx="895">
                  <c:v>2730</c:v>
                </c:pt>
                <c:pt idx="896">
                  <c:v>2750</c:v>
                </c:pt>
                <c:pt idx="897">
                  <c:v>2770</c:v>
                </c:pt>
                <c:pt idx="898">
                  <c:v>2730</c:v>
                </c:pt>
                <c:pt idx="899">
                  <c:v>2750</c:v>
                </c:pt>
                <c:pt idx="900">
                  <c:v>2750</c:v>
                </c:pt>
                <c:pt idx="901">
                  <c:v>2690</c:v>
                </c:pt>
                <c:pt idx="902">
                  <c:v>2670</c:v>
                </c:pt>
                <c:pt idx="903">
                  <c:v>2750</c:v>
                </c:pt>
                <c:pt idx="904">
                  <c:v>2670</c:v>
                </c:pt>
                <c:pt idx="905">
                  <c:v>2710</c:v>
                </c:pt>
                <c:pt idx="906">
                  <c:v>2710</c:v>
                </c:pt>
                <c:pt idx="907">
                  <c:v>2730</c:v>
                </c:pt>
                <c:pt idx="908">
                  <c:v>2690</c:v>
                </c:pt>
                <c:pt idx="909">
                  <c:v>2690</c:v>
                </c:pt>
                <c:pt idx="910">
                  <c:v>2710</c:v>
                </c:pt>
                <c:pt idx="911">
                  <c:v>2670</c:v>
                </c:pt>
                <c:pt idx="912">
                  <c:v>2650</c:v>
                </c:pt>
                <c:pt idx="913">
                  <c:v>2650</c:v>
                </c:pt>
                <c:pt idx="914">
                  <c:v>2610</c:v>
                </c:pt>
                <c:pt idx="915">
                  <c:v>2570</c:v>
                </c:pt>
                <c:pt idx="916">
                  <c:v>2590</c:v>
                </c:pt>
                <c:pt idx="917">
                  <c:v>2590</c:v>
                </c:pt>
                <c:pt idx="918">
                  <c:v>2560</c:v>
                </c:pt>
                <c:pt idx="919">
                  <c:v>2560</c:v>
                </c:pt>
                <c:pt idx="920">
                  <c:v>2540</c:v>
                </c:pt>
                <c:pt idx="921">
                  <c:v>2560</c:v>
                </c:pt>
                <c:pt idx="922">
                  <c:v>2540</c:v>
                </c:pt>
                <c:pt idx="923">
                  <c:v>2560</c:v>
                </c:pt>
                <c:pt idx="924">
                  <c:v>2590</c:v>
                </c:pt>
                <c:pt idx="925">
                  <c:v>2560</c:v>
                </c:pt>
                <c:pt idx="926">
                  <c:v>2540</c:v>
                </c:pt>
                <c:pt idx="927">
                  <c:v>2560</c:v>
                </c:pt>
                <c:pt idx="928">
                  <c:v>2540</c:v>
                </c:pt>
                <c:pt idx="929">
                  <c:v>2520</c:v>
                </c:pt>
                <c:pt idx="930">
                  <c:v>2540</c:v>
                </c:pt>
                <c:pt idx="931">
                  <c:v>2560</c:v>
                </c:pt>
                <c:pt idx="932">
                  <c:v>2560</c:v>
                </c:pt>
                <c:pt idx="933">
                  <c:v>2540</c:v>
                </c:pt>
                <c:pt idx="934">
                  <c:v>2570</c:v>
                </c:pt>
                <c:pt idx="935">
                  <c:v>2560</c:v>
                </c:pt>
                <c:pt idx="936">
                  <c:v>2570</c:v>
                </c:pt>
                <c:pt idx="937">
                  <c:v>2570</c:v>
                </c:pt>
                <c:pt idx="938">
                  <c:v>2540</c:v>
                </c:pt>
                <c:pt idx="939">
                  <c:v>2570</c:v>
                </c:pt>
                <c:pt idx="940">
                  <c:v>2560</c:v>
                </c:pt>
                <c:pt idx="941">
                  <c:v>2540</c:v>
                </c:pt>
                <c:pt idx="942">
                  <c:v>2540</c:v>
                </c:pt>
                <c:pt idx="943">
                  <c:v>2560</c:v>
                </c:pt>
                <c:pt idx="944">
                  <c:v>2590</c:v>
                </c:pt>
                <c:pt idx="945">
                  <c:v>2540</c:v>
                </c:pt>
                <c:pt idx="946">
                  <c:v>2560</c:v>
                </c:pt>
                <c:pt idx="947">
                  <c:v>2520</c:v>
                </c:pt>
                <c:pt idx="948">
                  <c:v>2520</c:v>
                </c:pt>
                <c:pt idx="949">
                  <c:v>2560</c:v>
                </c:pt>
                <c:pt idx="950">
                  <c:v>2540</c:v>
                </c:pt>
                <c:pt idx="951">
                  <c:v>2540</c:v>
                </c:pt>
                <c:pt idx="952">
                  <c:v>2520</c:v>
                </c:pt>
                <c:pt idx="953">
                  <c:v>2520</c:v>
                </c:pt>
                <c:pt idx="954">
                  <c:v>2510</c:v>
                </c:pt>
                <c:pt idx="955">
                  <c:v>2520</c:v>
                </c:pt>
                <c:pt idx="956">
                  <c:v>2510</c:v>
                </c:pt>
                <c:pt idx="957">
                  <c:v>2540</c:v>
                </c:pt>
                <c:pt idx="958">
                  <c:v>2520</c:v>
                </c:pt>
                <c:pt idx="959">
                  <c:v>2560</c:v>
                </c:pt>
                <c:pt idx="960">
                  <c:v>2520</c:v>
                </c:pt>
                <c:pt idx="961">
                  <c:v>2540</c:v>
                </c:pt>
                <c:pt idx="962">
                  <c:v>2510</c:v>
                </c:pt>
                <c:pt idx="963">
                  <c:v>2490</c:v>
                </c:pt>
                <c:pt idx="964">
                  <c:v>2520</c:v>
                </c:pt>
                <c:pt idx="965">
                  <c:v>2510</c:v>
                </c:pt>
                <c:pt idx="966">
                  <c:v>2510</c:v>
                </c:pt>
                <c:pt idx="967">
                  <c:v>2520</c:v>
                </c:pt>
                <c:pt idx="968">
                  <c:v>2490</c:v>
                </c:pt>
                <c:pt idx="969">
                  <c:v>2510</c:v>
                </c:pt>
                <c:pt idx="970">
                  <c:v>2520</c:v>
                </c:pt>
                <c:pt idx="971">
                  <c:v>2510</c:v>
                </c:pt>
                <c:pt idx="972">
                  <c:v>2520</c:v>
                </c:pt>
                <c:pt idx="973">
                  <c:v>2540</c:v>
                </c:pt>
                <c:pt idx="974">
                  <c:v>2520</c:v>
                </c:pt>
                <c:pt idx="975">
                  <c:v>2520</c:v>
                </c:pt>
                <c:pt idx="976">
                  <c:v>2510</c:v>
                </c:pt>
                <c:pt idx="977">
                  <c:v>2490</c:v>
                </c:pt>
                <c:pt idx="978">
                  <c:v>2520</c:v>
                </c:pt>
                <c:pt idx="979">
                  <c:v>2470</c:v>
                </c:pt>
                <c:pt idx="980">
                  <c:v>2520</c:v>
                </c:pt>
                <c:pt idx="981">
                  <c:v>2540</c:v>
                </c:pt>
                <c:pt idx="982">
                  <c:v>2540</c:v>
                </c:pt>
                <c:pt idx="983">
                  <c:v>2540</c:v>
                </c:pt>
                <c:pt idx="984">
                  <c:v>2560</c:v>
                </c:pt>
                <c:pt idx="985">
                  <c:v>2570</c:v>
                </c:pt>
                <c:pt idx="986">
                  <c:v>2590</c:v>
                </c:pt>
                <c:pt idx="987">
                  <c:v>2630</c:v>
                </c:pt>
                <c:pt idx="988">
                  <c:v>2630</c:v>
                </c:pt>
                <c:pt idx="989">
                  <c:v>2710</c:v>
                </c:pt>
                <c:pt idx="990">
                  <c:v>2670</c:v>
                </c:pt>
                <c:pt idx="991">
                  <c:v>2710</c:v>
                </c:pt>
                <c:pt idx="992">
                  <c:v>2690</c:v>
                </c:pt>
                <c:pt idx="993">
                  <c:v>2670</c:v>
                </c:pt>
                <c:pt idx="994">
                  <c:v>2690</c:v>
                </c:pt>
                <c:pt idx="995">
                  <c:v>2670</c:v>
                </c:pt>
                <c:pt idx="996">
                  <c:v>2670</c:v>
                </c:pt>
                <c:pt idx="997">
                  <c:v>2630</c:v>
                </c:pt>
                <c:pt idx="998">
                  <c:v>2650</c:v>
                </c:pt>
                <c:pt idx="999">
                  <c:v>2690</c:v>
                </c:pt>
                <c:pt idx="1000">
                  <c:v>2670</c:v>
                </c:pt>
                <c:pt idx="1001">
                  <c:v>2690</c:v>
                </c:pt>
                <c:pt idx="1002">
                  <c:v>2690</c:v>
                </c:pt>
                <c:pt idx="1003">
                  <c:v>2670</c:v>
                </c:pt>
                <c:pt idx="1004">
                  <c:v>2670</c:v>
                </c:pt>
                <c:pt idx="1005">
                  <c:v>2690</c:v>
                </c:pt>
                <c:pt idx="1006">
                  <c:v>2690</c:v>
                </c:pt>
                <c:pt idx="1007">
                  <c:v>2670</c:v>
                </c:pt>
                <c:pt idx="1008">
                  <c:v>2710</c:v>
                </c:pt>
                <c:pt idx="1009">
                  <c:v>2670</c:v>
                </c:pt>
                <c:pt idx="1010">
                  <c:v>2710</c:v>
                </c:pt>
                <c:pt idx="1011">
                  <c:v>2750</c:v>
                </c:pt>
                <c:pt idx="1012">
                  <c:v>2770</c:v>
                </c:pt>
                <c:pt idx="1013">
                  <c:v>2730</c:v>
                </c:pt>
                <c:pt idx="1014">
                  <c:v>2750</c:v>
                </c:pt>
                <c:pt idx="1015">
                  <c:v>2730</c:v>
                </c:pt>
                <c:pt idx="1016">
                  <c:v>2730</c:v>
                </c:pt>
                <c:pt idx="1017">
                  <c:v>2730</c:v>
                </c:pt>
                <c:pt idx="1018">
                  <c:v>2730</c:v>
                </c:pt>
                <c:pt idx="1019">
                  <c:v>2730</c:v>
                </c:pt>
                <c:pt idx="1020">
                  <c:v>2730</c:v>
                </c:pt>
                <c:pt idx="1021">
                  <c:v>2750</c:v>
                </c:pt>
                <c:pt idx="1022">
                  <c:v>2710</c:v>
                </c:pt>
                <c:pt idx="1023">
                  <c:v>2750</c:v>
                </c:pt>
                <c:pt idx="1024">
                  <c:v>2770</c:v>
                </c:pt>
                <c:pt idx="1025">
                  <c:v>2750</c:v>
                </c:pt>
                <c:pt idx="1026">
                  <c:v>2870</c:v>
                </c:pt>
                <c:pt idx="1027">
                  <c:v>2850</c:v>
                </c:pt>
                <c:pt idx="1028">
                  <c:v>2900</c:v>
                </c:pt>
                <c:pt idx="1029">
                  <c:v>2920</c:v>
                </c:pt>
                <c:pt idx="1030">
                  <c:v>2920</c:v>
                </c:pt>
                <c:pt idx="1031">
                  <c:v>2920</c:v>
                </c:pt>
                <c:pt idx="1032">
                  <c:v>2920</c:v>
                </c:pt>
                <c:pt idx="1033">
                  <c:v>2900</c:v>
                </c:pt>
                <c:pt idx="1034">
                  <c:v>2920</c:v>
                </c:pt>
                <c:pt idx="1035">
                  <c:v>2960</c:v>
                </c:pt>
                <c:pt idx="1036">
                  <c:v>2960</c:v>
                </c:pt>
                <c:pt idx="1037">
                  <c:v>3000</c:v>
                </c:pt>
                <c:pt idx="1038">
                  <c:v>3050</c:v>
                </c:pt>
                <c:pt idx="1039">
                  <c:v>3000</c:v>
                </c:pt>
                <c:pt idx="1040">
                  <c:v>2980</c:v>
                </c:pt>
                <c:pt idx="1041">
                  <c:v>2920</c:v>
                </c:pt>
                <c:pt idx="1042">
                  <c:v>2900</c:v>
                </c:pt>
                <c:pt idx="1043">
                  <c:v>2830</c:v>
                </c:pt>
                <c:pt idx="1044">
                  <c:v>2790</c:v>
                </c:pt>
                <c:pt idx="1045">
                  <c:v>2670</c:v>
                </c:pt>
                <c:pt idx="1046">
                  <c:v>2630</c:v>
                </c:pt>
                <c:pt idx="1047">
                  <c:v>2630</c:v>
                </c:pt>
                <c:pt idx="1048">
                  <c:v>2650</c:v>
                </c:pt>
                <c:pt idx="1049">
                  <c:v>2710</c:v>
                </c:pt>
                <c:pt idx="1050">
                  <c:v>2710</c:v>
                </c:pt>
                <c:pt idx="1051">
                  <c:v>2830</c:v>
                </c:pt>
                <c:pt idx="1052">
                  <c:v>2810</c:v>
                </c:pt>
                <c:pt idx="1053">
                  <c:v>2770</c:v>
                </c:pt>
                <c:pt idx="1054">
                  <c:v>2670</c:v>
                </c:pt>
                <c:pt idx="1055">
                  <c:v>2630</c:v>
                </c:pt>
                <c:pt idx="1056">
                  <c:v>2570</c:v>
                </c:pt>
                <c:pt idx="1057">
                  <c:v>2570</c:v>
                </c:pt>
                <c:pt idx="1058">
                  <c:v>2490</c:v>
                </c:pt>
                <c:pt idx="1059">
                  <c:v>2470</c:v>
                </c:pt>
                <c:pt idx="1060">
                  <c:v>2490</c:v>
                </c:pt>
                <c:pt idx="1061">
                  <c:v>2420</c:v>
                </c:pt>
                <c:pt idx="1062">
                  <c:v>2410</c:v>
                </c:pt>
                <c:pt idx="1063">
                  <c:v>2380</c:v>
                </c:pt>
                <c:pt idx="1064">
                  <c:v>2360</c:v>
                </c:pt>
                <c:pt idx="1065">
                  <c:v>2330</c:v>
                </c:pt>
                <c:pt idx="1066">
                  <c:v>2330</c:v>
                </c:pt>
                <c:pt idx="1067">
                  <c:v>2290</c:v>
                </c:pt>
                <c:pt idx="1068">
                  <c:v>2260</c:v>
                </c:pt>
                <c:pt idx="1069">
                  <c:v>2260</c:v>
                </c:pt>
                <c:pt idx="1070">
                  <c:v>2290</c:v>
                </c:pt>
                <c:pt idx="1071">
                  <c:v>2320</c:v>
                </c:pt>
                <c:pt idx="1072">
                  <c:v>2320</c:v>
                </c:pt>
                <c:pt idx="1073">
                  <c:v>2320</c:v>
                </c:pt>
                <c:pt idx="1074">
                  <c:v>2290</c:v>
                </c:pt>
                <c:pt idx="1075">
                  <c:v>2270</c:v>
                </c:pt>
                <c:pt idx="1076">
                  <c:v>2290</c:v>
                </c:pt>
                <c:pt idx="1077">
                  <c:v>2360</c:v>
                </c:pt>
                <c:pt idx="1078">
                  <c:v>2380</c:v>
                </c:pt>
                <c:pt idx="1079">
                  <c:v>2450</c:v>
                </c:pt>
                <c:pt idx="1080">
                  <c:v>2510</c:v>
                </c:pt>
                <c:pt idx="1081">
                  <c:v>2560</c:v>
                </c:pt>
                <c:pt idx="1082">
                  <c:v>2560</c:v>
                </c:pt>
                <c:pt idx="1083">
                  <c:v>2540</c:v>
                </c:pt>
                <c:pt idx="1084">
                  <c:v>2510</c:v>
                </c:pt>
                <c:pt idx="1085">
                  <c:v>2520</c:v>
                </c:pt>
                <c:pt idx="1086">
                  <c:v>2510</c:v>
                </c:pt>
                <c:pt idx="1087">
                  <c:v>2510</c:v>
                </c:pt>
                <c:pt idx="1088">
                  <c:v>2440</c:v>
                </c:pt>
                <c:pt idx="1089">
                  <c:v>2420</c:v>
                </c:pt>
                <c:pt idx="1090">
                  <c:v>2410</c:v>
                </c:pt>
                <c:pt idx="1091">
                  <c:v>2360</c:v>
                </c:pt>
                <c:pt idx="1092">
                  <c:v>2360</c:v>
                </c:pt>
                <c:pt idx="1093">
                  <c:v>2360</c:v>
                </c:pt>
                <c:pt idx="1094">
                  <c:v>2360</c:v>
                </c:pt>
                <c:pt idx="1095">
                  <c:v>2360</c:v>
                </c:pt>
                <c:pt idx="1096">
                  <c:v>2390</c:v>
                </c:pt>
                <c:pt idx="1097">
                  <c:v>2380</c:v>
                </c:pt>
                <c:pt idx="1098">
                  <c:v>2380</c:v>
                </c:pt>
                <c:pt idx="1099">
                  <c:v>2390</c:v>
                </c:pt>
                <c:pt idx="1100">
                  <c:v>2390</c:v>
                </c:pt>
                <c:pt idx="1101">
                  <c:v>2360</c:v>
                </c:pt>
                <c:pt idx="1102">
                  <c:v>2320</c:v>
                </c:pt>
                <c:pt idx="1103">
                  <c:v>2320</c:v>
                </c:pt>
                <c:pt idx="1104">
                  <c:v>2320</c:v>
                </c:pt>
                <c:pt idx="1105">
                  <c:v>2330</c:v>
                </c:pt>
                <c:pt idx="1106">
                  <c:v>2330</c:v>
                </c:pt>
                <c:pt idx="1107">
                  <c:v>2350</c:v>
                </c:pt>
                <c:pt idx="1108">
                  <c:v>2330</c:v>
                </c:pt>
                <c:pt idx="1109">
                  <c:v>2330</c:v>
                </c:pt>
                <c:pt idx="1110">
                  <c:v>2320</c:v>
                </c:pt>
                <c:pt idx="1111">
                  <c:v>2330</c:v>
                </c:pt>
                <c:pt idx="1112">
                  <c:v>2330</c:v>
                </c:pt>
                <c:pt idx="1113">
                  <c:v>2300</c:v>
                </c:pt>
                <c:pt idx="1114">
                  <c:v>2270</c:v>
                </c:pt>
                <c:pt idx="1115">
                  <c:v>2260</c:v>
                </c:pt>
                <c:pt idx="1116">
                  <c:v>2260</c:v>
                </c:pt>
                <c:pt idx="1117">
                  <c:v>2270</c:v>
                </c:pt>
                <c:pt idx="1118">
                  <c:v>2260</c:v>
                </c:pt>
                <c:pt idx="1119">
                  <c:v>2200</c:v>
                </c:pt>
                <c:pt idx="1120">
                  <c:v>2180</c:v>
                </c:pt>
                <c:pt idx="1121">
                  <c:v>2200</c:v>
                </c:pt>
                <c:pt idx="1122">
                  <c:v>2210</c:v>
                </c:pt>
                <c:pt idx="1123">
                  <c:v>2230</c:v>
                </c:pt>
                <c:pt idx="1124">
                  <c:v>2230</c:v>
                </c:pt>
                <c:pt idx="1125">
                  <c:v>2260</c:v>
                </c:pt>
                <c:pt idx="1126">
                  <c:v>2260</c:v>
                </c:pt>
                <c:pt idx="1127">
                  <c:v>2260</c:v>
                </c:pt>
                <c:pt idx="1128">
                  <c:v>2300</c:v>
                </c:pt>
                <c:pt idx="1129">
                  <c:v>2270</c:v>
                </c:pt>
                <c:pt idx="1130">
                  <c:v>2290</c:v>
                </c:pt>
                <c:pt idx="1131">
                  <c:v>2290</c:v>
                </c:pt>
                <c:pt idx="1132">
                  <c:v>2290</c:v>
                </c:pt>
                <c:pt idx="1133">
                  <c:v>2290</c:v>
                </c:pt>
                <c:pt idx="1134">
                  <c:v>2270</c:v>
                </c:pt>
                <c:pt idx="1135">
                  <c:v>2290</c:v>
                </c:pt>
                <c:pt idx="1136">
                  <c:v>2270</c:v>
                </c:pt>
                <c:pt idx="1137">
                  <c:v>2260</c:v>
                </c:pt>
                <c:pt idx="1138">
                  <c:v>2210</c:v>
                </c:pt>
                <c:pt idx="1139">
                  <c:v>2240</c:v>
                </c:pt>
                <c:pt idx="1140">
                  <c:v>2260</c:v>
                </c:pt>
                <c:pt idx="1141">
                  <c:v>2270</c:v>
                </c:pt>
                <c:pt idx="1142">
                  <c:v>2290</c:v>
                </c:pt>
                <c:pt idx="1143">
                  <c:v>2290</c:v>
                </c:pt>
                <c:pt idx="1144">
                  <c:v>2270</c:v>
                </c:pt>
                <c:pt idx="1145">
                  <c:v>2270</c:v>
                </c:pt>
                <c:pt idx="1146">
                  <c:v>2270</c:v>
                </c:pt>
                <c:pt idx="1147">
                  <c:v>2260</c:v>
                </c:pt>
                <c:pt idx="1148">
                  <c:v>2260</c:v>
                </c:pt>
                <c:pt idx="1149">
                  <c:v>2270</c:v>
                </c:pt>
                <c:pt idx="1150">
                  <c:v>2260</c:v>
                </c:pt>
                <c:pt idx="1151">
                  <c:v>2270</c:v>
                </c:pt>
                <c:pt idx="1152">
                  <c:v>2270</c:v>
                </c:pt>
                <c:pt idx="1153">
                  <c:v>2260</c:v>
                </c:pt>
                <c:pt idx="1154">
                  <c:v>2270</c:v>
                </c:pt>
                <c:pt idx="1155">
                  <c:v>2270</c:v>
                </c:pt>
                <c:pt idx="1156">
                  <c:v>2270</c:v>
                </c:pt>
                <c:pt idx="1157">
                  <c:v>2240</c:v>
                </c:pt>
                <c:pt idx="1158">
                  <c:v>2260</c:v>
                </c:pt>
                <c:pt idx="1159">
                  <c:v>2230</c:v>
                </c:pt>
                <c:pt idx="1160">
                  <c:v>2230</c:v>
                </c:pt>
                <c:pt idx="1161">
                  <c:v>2230</c:v>
                </c:pt>
                <c:pt idx="1162">
                  <c:v>2210</c:v>
                </c:pt>
                <c:pt idx="1163">
                  <c:v>2240</c:v>
                </c:pt>
                <c:pt idx="1164">
                  <c:v>2240</c:v>
                </c:pt>
                <c:pt idx="1165">
                  <c:v>2260</c:v>
                </c:pt>
                <c:pt idx="1166">
                  <c:v>2230</c:v>
                </c:pt>
                <c:pt idx="1167">
                  <c:v>2200</c:v>
                </c:pt>
                <c:pt idx="1168">
                  <c:v>2210</c:v>
                </c:pt>
                <c:pt idx="1169">
                  <c:v>2200</c:v>
                </c:pt>
                <c:pt idx="1170">
                  <c:v>2200</c:v>
                </c:pt>
                <c:pt idx="1171">
                  <c:v>2200</c:v>
                </c:pt>
                <c:pt idx="1172">
                  <c:v>2230</c:v>
                </c:pt>
                <c:pt idx="1173">
                  <c:v>2240</c:v>
                </c:pt>
                <c:pt idx="1174">
                  <c:v>2270</c:v>
                </c:pt>
                <c:pt idx="1175">
                  <c:v>2270</c:v>
                </c:pt>
                <c:pt idx="1176">
                  <c:v>2300</c:v>
                </c:pt>
                <c:pt idx="1177">
                  <c:v>2320</c:v>
                </c:pt>
                <c:pt idx="1178">
                  <c:v>2330</c:v>
                </c:pt>
                <c:pt idx="1179">
                  <c:v>2320</c:v>
                </c:pt>
                <c:pt idx="1180">
                  <c:v>2300</c:v>
                </c:pt>
                <c:pt idx="1181">
                  <c:v>2320</c:v>
                </c:pt>
                <c:pt idx="1182">
                  <c:v>2320</c:v>
                </c:pt>
                <c:pt idx="1183">
                  <c:v>2330</c:v>
                </c:pt>
                <c:pt idx="1184">
                  <c:v>2330</c:v>
                </c:pt>
                <c:pt idx="1185">
                  <c:v>2300</c:v>
                </c:pt>
                <c:pt idx="1186">
                  <c:v>2300</c:v>
                </c:pt>
                <c:pt idx="1187">
                  <c:v>2320</c:v>
                </c:pt>
                <c:pt idx="1188">
                  <c:v>2290</c:v>
                </c:pt>
                <c:pt idx="1189">
                  <c:v>2270</c:v>
                </c:pt>
                <c:pt idx="1190">
                  <c:v>2210</c:v>
                </c:pt>
                <c:pt idx="1191">
                  <c:v>2210</c:v>
                </c:pt>
                <c:pt idx="1192">
                  <c:v>2210</c:v>
                </c:pt>
                <c:pt idx="1193">
                  <c:v>2200</c:v>
                </c:pt>
                <c:pt idx="1194">
                  <c:v>2200</c:v>
                </c:pt>
                <c:pt idx="1195">
                  <c:v>2230</c:v>
                </c:pt>
                <c:pt idx="1196">
                  <c:v>2210</c:v>
                </c:pt>
                <c:pt idx="1197">
                  <c:v>2210</c:v>
                </c:pt>
                <c:pt idx="1198">
                  <c:v>2200</c:v>
                </c:pt>
                <c:pt idx="1199">
                  <c:v>2210</c:v>
                </c:pt>
                <c:pt idx="1200">
                  <c:v>2230</c:v>
                </c:pt>
                <c:pt idx="1201">
                  <c:v>2180</c:v>
                </c:pt>
                <c:pt idx="1202">
                  <c:v>2210</c:v>
                </c:pt>
                <c:pt idx="1203">
                  <c:v>2180</c:v>
                </c:pt>
                <c:pt idx="1204">
                  <c:v>2180</c:v>
                </c:pt>
                <c:pt idx="1205">
                  <c:v>2180</c:v>
                </c:pt>
                <c:pt idx="1206">
                  <c:v>2200</c:v>
                </c:pt>
                <c:pt idx="1207">
                  <c:v>2150</c:v>
                </c:pt>
                <c:pt idx="1208">
                  <c:v>2170</c:v>
                </c:pt>
                <c:pt idx="1209">
                  <c:v>2180</c:v>
                </c:pt>
                <c:pt idx="1210">
                  <c:v>2200</c:v>
                </c:pt>
                <c:pt idx="1211">
                  <c:v>2200</c:v>
                </c:pt>
                <c:pt idx="1212">
                  <c:v>2180</c:v>
                </c:pt>
                <c:pt idx="1213">
                  <c:v>2180</c:v>
                </c:pt>
                <c:pt idx="1214">
                  <c:v>2180</c:v>
                </c:pt>
                <c:pt idx="1215">
                  <c:v>2170</c:v>
                </c:pt>
                <c:pt idx="1216">
                  <c:v>2170</c:v>
                </c:pt>
                <c:pt idx="1217">
                  <c:v>2170</c:v>
                </c:pt>
                <c:pt idx="1218">
                  <c:v>2170</c:v>
                </c:pt>
                <c:pt idx="1219">
                  <c:v>2150</c:v>
                </c:pt>
                <c:pt idx="1220">
                  <c:v>2170</c:v>
                </c:pt>
                <c:pt idx="1221">
                  <c:v>2140</c:v>
                </c:pt>
                <c:pt idx="1222">
                  <c:v>2170</c:v>
                </c:pt>
                <c:pt idx="1223">
                  <c:v>2150</c:v>
                </c:pt>
                <c:pt idx="1224">
                  <c:v>2180</c:v>
                </c:pt>
                <c:pt idx="1225">
                  <c:v>2200</c:v>
                </c:pt>
                <c:pt idx="1226">
                  <c:v>2200</c:v>
                </c:pt>
                <c:pt idx="1227">
                  <c:v>2180</c:v>
                </c:pt>
                <c:pt idx="1228">
                  <c:v>2120</c:v>
                </c:pt>
                <c:pt idx="1229">
                  <c:v>2110</c:v>
                </c:pt>
                <c:pt idx="1230">
                  <c:v>2090</c:v>
                </c:pt>
                <c:pt idx="1231">
                  <c:v>2090</c:v>
                </c:pt>
                <c:pt idx="1232">
                  <c:v>2120</c:v>
                </c:pt>
                <c:pt idx="1233">
                  <c:v>2110</c:v>
                </c:pt>
                <c:pt idx="1234">
                  <c:v>2060</c:v>
                </c:pt>
                <c:pt idx="1235">
                  <c:v>2110</c:v>
                </c:pt>
                <c:pt idx="1236">
                  <c:v>2120</c:v>
                </c:pt>
                <c:pt idx="1237">
                  <c:v>2150</c:v>
                </c:pt>
                <c:pt idx="1238">
                  <c:v>2170</c:v>
                </c:pt>
                <c:pt idx="1239">
                  <c:v>2170</c:v>
                </c:pt>
                <c:pt idx="1240">
                  <c:v>2150</c:v>
                </c:pt>
                <c:pt idx="1241">
                  <c:v>2150</c:v>
                </c:pt>
                <c:pt idx="1242">
                  <c:v>2150</c:v>
                </c:pt>
                <c:pt idx="1243">
                  <c:v>2150</c:v>
                </c:pt>
                <c:pt idx="1244">
                  <c:v>2150</c:v>
                </c:pt>
                <c:pt idx="1245">
                  <c:v>2150</c:v>
                </c:pt>
                <c:pt idx="1246">
                  <c:v>2140</c:v>
                </c:pt>
                <c:pt idx="1247">
                  <c:v>2120</c:v>
                </c:pt>
                <c:pt idx="1248">
                  <c:v>2150</c:v>
                </c:pt>
                <c:pt idx="1249">
                  <c:v>2150</c:v>
                </c:pt>
                <c:pt idx="1250">
                  <c:v>2150</c:v>
                </c:pt>
                <c:pt idx="1251">
                  <c:v>2180</c:v>
                </c:pt>
                <c:pt idx="1252">
                  <c:v>2200</c:v>
                </c:pt>
                <c:pt idx="1253">
                  <c:v>2170</c:v>
                </c:pt>
                <c:pt idx="1254">
                  <c:v>2150</c:v>
                </c:pt>
                <c:pt idx="1255">
                  <c:v>2150</c:v>
                </c:pt>
                <c:pt idx="1256">
                  <c:v>2170</c:v>
                </c:pt>
                <c:pt idx="1257">
                  <c:v>2150</c:v>
                </c:pt>
                <c:pt idx="1258">
                  <c:v>2140</c:v>
                </c:pt>
                <c:pt idx="1259">
                  <c:v>2150</c:v>
                </c:pt>
                <c:pt idx="1260">
                  <c:v>2150</c:v>
                </c:pt>
                <c:pt idx="1261">
                  <c:v>2150</c:v>
                </c:pt>
                <c:pt idx="1262">
                  <c:v>2170</c:v>
                </c:pt>
                <c:pt idx="1263">
                  <c:v>2170</c:v>
                </c:pt>
                <c:pt idx="1264">
                  <c:v>2150</c:v>
                </c:pt>
                <c:pt idx="1265">
                  <c:v>2180</c:v>
                </c:pt>
                <c:pt idx="1266">
                  <c:v>2170</c:v>
                </c:pt>
                <c:pt idx="1267">
                  <c:v>2170</c:v>
                </c:pt>
                <c:pt idx="1268">
                  <c:v>2150</c:v>
                </c:pt>
                <c:pt idx="1269">
                  <c:v>2170</c:v>
                </c:pt>
                <c:pt idx="1270">
                  <c:v>2150</c:v>
                </c:pt>
                <c:pt idx="1271">
                  <c:v>2170</c:v>
                </c:pt>
                <c:pt idx="1272">
                  <c:v>2150</c:v>
                </c:pt>
                <c:pt idx="1273">
                  <c:v>2170</c:v>
                </c:pt>
                <c:pt idx="1274">
                  <c:v>2150</c:v>
                </c:pt>
                <c:pt idx="1275">
                  <c:v>2170</c:v>
                </c:pt>
                <c:pt idx="1276">
                  <c:v>2180</c:v>
                </c:pt>
                <c:pt idx="1277">
                  <c:v>2170</c:v>
                </c:pt>
                <c:pt idx="1278">
                  <c:v>2140</c:v>
                </c:pt>
                <c:pt idx="1279">
                  <c:v>2150</c:v>
                </c:pt>
                <c:pt idx="1280">
                  <c:v>2140</c:v>
                </c:pt>
                <c:pt idx="1281">
                  <c:v>2150</c:v>
                </c:pt>
                <c:pt idx="1282">
                  <c:v>2140</c:v>
                </c:pt>
                <c:pt idx="1283">
                  <c:v>2140</c:v>
                </c:pt>
                <c:pt idx="1284">
                  <c:v>2140</c:v>
                </c:pt>
                <c:pt idx="1285">
                  <c:v>2140</c:v>
                </c:pt>
                <c:pt idx="1286">
                  <c:v>2140</c:v>
                </c:pt>
                <c:pt idx="1287">
                  <c:v>2140</c:v>
                </c:pt>
                <c:pt idx="1288">
                  <c:v>2170</c:v>
                </c:pt>
                <c:pt idx="1289">
                  <c:v>2150</c:v>
                </c:pt>
                <c:pt idx="1290">
                  <c:v>2150</c:v>
                </c:pt>
                <c:pt idx="1291">
                  <c:v>2140</c:v>
                </c:pt>
                <c:pt idx="1292">
                  <c:v>2150</c:v>
                </c:pt>
                <c:pt idx="1293">
                  <c:v>2150</c:v>
                </c:pt>
                <c:pt idx="1294">
                  <c:v>2140</c:v>
                </c:pt>
                <c:pt idx="1295">
                  <c:v>2140</c:v>
                </c:pt>
                <c:pt idx="1296">
                  <c:v>2120</c:v>
                </c:pt>
                <c:pt idx="1297">
                  <c:v>2110</c:v>
                </c:pt>
                <c:pt idx="1298">
                  <c:v>2120</c:v>
                </c:pt>
                <c:pt idx="1299">
                  <c:v>2140</c:v>
                </c:pt>
                <c:pt idx="1300">
                  <c:v>2140</c:v>
                </c:pt>
                <c:pt idx="1301">
                  <c:v>2150</c:v>
                </c:pt>
                <c:pt idx="1302">
                  <c:v>2120</c:v>
                </c:pt>
                <c:pt idx="1303">
                  <c:v>2140</c:v>
                </c:pt>
                <c:pt idx="1304">
                  <c:v>2140</c:v>
                </c:pt>
                <c:pt idx="1305">
                  <c:v>2140</c:v>
                </c:pt>
                <c:pt idx="1306">
                  <c:v>2120</c:v>
                </c:pt>
                <c:pt idx="1307">
                  <c:v>2110</c:v>
                </c:pt>
                <c:pt idx="1308">
                  <c:v>2120</c:v>
                </c:pt>
                <c:pt idx="1309">
                  <c:v>2120</c:v>
                </c:pt>
                <c:pt idx="1310">
                  <c:v>2120</c:v>
                </c:pt>
                <c:pt idx="1311">
                  <c:v>2120</c:v>
                </c:pt>
                <c:pt idx="1312">
                  <c:v>2110</c:v>
                </c:pt>
                <c:pt idx="1313">
                  <c:v>2110</c:v>
                </c:pt>
                <c:pt idx="1314">
                  <c:v>2090</c:v>
                </c:pt>
                <c:pt idx="1315">
                  <c:v>2120</c:v>
                </c:pt>
                <c:pt idx="1316">
                  <c:v>2110</c:v>
                </c:pt>
                <c:pt idx="1317">
                  <c:v>2090</c:v>
                </c:pt>
                <c:pt idx="1318">
                  <c:v>2110</c:v>
                </c:pt>
                <c:pt idx="1319">
                  <c:v>2080</c:v>
                </c:pt>
                <c:pt idx="1320">
                  <c:v>2110</c:v>
                </c:pt>
                <c:pt idx="1321">
                  <c:v>2110</c:v>
                </c:pt>
                <c:pt idx="1322">
                  <c:v>2110</c:v>
                </c:pt>
                <c:pt idx="1323">
                  <c:v>2120</c:v>
                </c:pt>
                <c:pt idx="1324">
                  <c:v>2140</c:v>
                </c:pt>
                <c:pt idx="1325">
                  <c:v>2140</c:v>
                </c:pt>
                <c:pt idx="1326">
                  <c:v>2140</c:v>
                </c:pt>
                <c:pt idx="1327">
                  <c:v>2120</c:v>
                </c:pt>
                <c:pt idx="1328">
                  <c:v>2120</c:v>
                </c:pt>
                <c:pt idx="1329">
                  <c:v>2090</c:v>
                </c:pt>
                <c:pt idx="1330">
                  <c:v>2090</c:v>
                </c:pt>
                <c:pt idx="1331">
                  <c:v>2090</c:v>
                </c:pt>
                <c:pt idx="1332">
                  <c:v>2090</c:v>
                </c:pt>
                <c:pt idx="1333">
                  <c:v>2080</c:v>
                </c:pt>
                <c:pt idx="1334">
                  <c:v>2110</c:v>
                </c:pt>
                <c:pt idx="1335">
                  <c:v>2090</c:v>
                </c:pt>
                <c:pt idx="1336">
                  <c:v>2090</c:v>
                </c:pt>
                <c:pt idx="1337">
                  <c:v>2090</c:v>
                </c:pt>
                <c:pt idx="1338">
                  <c:v>2110</c:v>
                </c:pt>
                <c:pt idx="1339">
                  <c:v>2090</c:v>
                </c:pt>
                <c:pt idx="1340">
                  <c:v>2110</c:v>
                </c:pt>
                <c:pt idx="1341">
                  <c:v>2120</c:v>
                </c:pt>
                <c:pt idx="1342">
                  <c:v>2140</c:v>
                </c:pt>
                <c:pt idx="1343">
                  <c:v>2140</c:v>
                </c:pt>
                <c:pt idx="1344">
                  <c:v>2140</c:v>
                </c:pt>
                <c:pt idx="1345">
                  <c:v>2170</c:v>
                </c:pt>
                <c:pt idx="1346">
                  <c:v>2170</c:v>
                </c:pt>
                <c:pt idx="1347">
                  <c:v>2150</c:v>
                </c:pt>
                <c:pt idx="1348">
                  <c:v>2150</c:v>
                </c:pt>
                <c:pt idx="1349">
                  <c:v>2180</c:v>
                </c:pt>
                <c:pt idx="1350">
                  <c:v>2200</c:v>
                </c:pt>
                <c:pt idx="1351">
                  <c:v>2210</c:v>
                </c:pt>
                <c:pt idx="1352">
                  <c:v>2200</c:v>
                </c:pt>
                <c:pt idx="1353">
                  <c:v>2180</c:v>
                </c:pt>
                <c:pt idx="1354">
                  <c:v>2180</c:v>
                </c:pt>
                <c:pt idx="1355">
                  <c:v>2150</c:v>
                </c:pt>
                <c:pt idx="1356">
                  <c:v>2140</c:v>
                </c:pt>
                <c:pt idx="1357">
                  <c:v>2110</c:v>
                </c:pt>
                <c:pt idx="1358">
                  <c:v>2120</c:v>
                </c:pt>
                <c:pt idx="1359">
                  <c:v>2120</c:v>
                </c:pt>
                <c:pt idx="1360">
                  <c:v>2150</c:v>
                </c:pt>
                <c:pt idx="1361">
                  <c:v>2140</c:v>
                </c:pt>
                <c:pt idx="1362">
                  <c:v>2140</c:v>
                </c:pt>
                <c:pt idx="1363">
                  <c:v>2120</c:v>
                </c:pt>
                <c:pt idx="1364">
                  <c:v>2120</c:v>
                </c:pt>
                <c:pt idx="1365">
                  <c:v>2120</c:v>
                </c:pt>
                <c:pt idx="1366">
                  <c:v>2120</c:v>
                </c:pt>
                <c:pt idx="1367">
                  <c:v>2120</c:v>
                </c:pt>
                <c:pt idx="1368">
                  <c:v>2120</c:v>
                </c:pt>
                <c:pt idx="1369">
                  <c:v>2120</c:v>
                </c:pt>
                <c:pt idx="1370">
                  <c:v>2150</c:v>
                </c:pt>
                <c:pt idx="1371">
                  <c:v>2150</c:v>
                </c:pt>
                <c:pt idx="1372">
                  <c:v>2150</c:v>
                </c:pt>
                <c:pt idx="1373">
                  <c:v>2140</c:v>
                </c:pt>
                <c:pt idx="1374">
                  <c:v>2150</c:v>
                </c:pt>
                <c:pt idx="1375">
                  <c:v>2170</c:v>
                </c:pt>
                <c:pt idx="1376">
                  <c:v>2150</c:v>
                </c:pt>
                <c:pt idx="1377">
                  <c:v>2170</c:v>
                </c:pt>
                <c:pt idx="1378">
                  <c:v>2150</c:v>
                </c:pt>
                <c:pt idx="1379">
                  <c:v>2150</c:v>
                </c:pt>
                <c:pt idx="1380">
                  <c:v>2170</c:v>
                </c:pt>
                <c:pt idx="1381">
                  <c:v>2170</c:v>
                </c:pt>
                <c:pt idx="1382">
                  <c:v>2150</c:v>
                </c:pt>
                <c:pt idx="1383">
                  <c:v>2120</c:v>
                </c:pt>
                <c:pt idx="1384">
                  <c:v>2140</c:v>
                </c:pt>
                <c:pt idx="1385">
                  <c:v>2080</c:v>
                </c:pt>
                <c:pt idx="1386">
                  <c:v>2120</c:v>
                </c:pt>
                <c:pt idx="1387">
                  <c:v>2110</c:v>
                </c:pt>
                <c:pt idx="1388">
                  <c:v>2120</c:v>
                </c:pt>
                <c:pt idx="1389">
                  <c:v>2120</c:v>
                </c:pt>
                <c:pt idx="1390">
                  <c:v>2090</c:v>
                </c:pt>
                <c:pt idx="1391">
                  <c:v>2110</c:v>
                </c:pt>
                <c:pt idx="1392">
                  <c:v>2110</c:v>
                </c:pt>
                <c:pt idx="1393">
                  <c:v>2090</c:v>
                </c:pt>
                <c:pt idx="1394">
                  <c:v>2110</c:v>
                </c:pt>
                <c:pt idx="1395">
                  <c:v>2090</c:v>
                </c:pt>
                <c:pt idx="1396">
                  <c:v>2140</c:v>
                </c:pt>
                <c:pt idx="1397">
                  <c:v>2120</c:v>
                </c:pt>
                <c:pt idx="1398">
                  <c:v>2110</c:v>
                </c:pt>
                <c:pt idx="1399">
                  <c:v>2090</c:v>
                </c:pt>
                <c:pt idx="1400">
                  <c:v>2120</c:v>
                </c:pt>
                <c:pt idx="1401">
                  <c:v>2060</c:v>
                </c:pt>
                <c:pt idx="1402">
                  <c:v>2080</c:v>
                </c:pt>
                <c:pt idx="1403">
                  <c:v>2080</c:v>
                </c:pt>
                <c:pt idx="1404">
                  <c:v>2080</c:v>
                </c:pt>
                <c:pt idx="1405">
                  <c:v>2060</c:v>
                </c:pt>
                <c:pt idx="1406">
                  <c:v>2050</c:v>
                </c:pt>
                <c:pt idx="1407">
                  <c:v>2050</c:v>
                </c:pt>
                <c:pt idx="1408">
                  <c:v>2050</c:v>
                </c:pt>
                <c:pt idx="1409">
                  <c:v>2060</c:v>
                </c:pt>
                <c:pt idx="1410">
                  <c:v>2050</c:v>
                </c:pt>
                <c:pt idx="1411">
                  <c:v>2060</c:v>
                </c:pt>
                <c:pt idx="1412">
                  <c:v>2080</c:v>
                </c:pt>
                <c:pt idx="1413">
                  <c:v>2060</c:v>
                </c:pt>
                <c:pt idx="1414">
                  <c:v>2090</c:v>
                </c:pt>
                <c:pt idx="1415">
                  <c:v>2050</c:v>
                </c:pt>
                <c:pt idx="1416">
                  <c:v>2080</c:v>
                </c:pt>
                <c:pt idx="1417">
                  <c:v>2080</c:v>
                </c:pt>
                <c:pt idx="1418">
                  <c:v>2080</c:v>
                </c:pt>
                <c:pt idx="1419">
                  <c:v>2080</c:v>
                </c:pt>
                <c:pt idx="1420">
                  <c:v>2110</c:v>
                </c:pt>
                <c:pt idx="1421">
                  <c:v>2090</c:v>
                </c:pt>
                <c:pt idx="1422">
                  <c:v>2120</c:v>
                </c:pt>
                <c:pt idx="1423">
                  <c:v>2140</c:v>
                </c:pt>
                <c:pt idx="1424">
                  <c:v>2150</c:v>
                </c:pt>
                <c:pt idx="1425">
                  <c:v>2150</c:v>
                </c:pt>
                <c:pt idx="1426">
                  <c:v>2120</c:v>
                </c:pt>
                <c:pt idx="1427">
                  <c:v>2140</c:v>
                </c:pt>
                <c:pt idx="1428">
                  <c:v>2090</c:v>
                </c:pt>
                <c:pt idx="1429">
                  <c:v>2090</c:v>
                </c:pt>
                <c:pt idx="1430">
                  <c:v>2080</c:v>
                </c:pt>
                <c:pt idx="1431">
                  <c:v>2090</c:v>
                </c:pt>
                <c:pt idx="1432">
                  <c:v>2080</c:v>
                </c:pt>
                <c:pt idx="1433">
                  <c:v>2080</c:v>
                </c:pt>
                <c:pt idx="1434">
                  <c:v>2080</c:v>
                </c:pt>
                <c:pt idx="1435">
                  <c:v>2080</c:v>
                </c:pt>
                <c:pt idx="1436">
                  <c:v>2080</c:v>
                </c:pt>
                <c:pt idx="1437">
                  <c:v>2060</c:v>
                </c:pt>
                <c:pt idx="1438">
                  <c:v>2080</c:v>
                </c:pt>
                <c:pt idx="1439">
                  <c:v>2080</c:v>
                </c:pt>
                <c:pt idx="1440">
                  <c:v>2090</c:v>
                </c:pt>
                <c:pt idx="1441">
                  <c:v>2110</c:v>
                </c:pt>
                <c:pt idx="1442">
                  <c:v>2090</c:v>
                </c:pt>
                <c:pt idx="1443">
                  <c:v>2090</c:v>
                </c:pt>
                <c:pt idx="1444">
                  <c:v>2110</c:v>
                </c:pt>
                <c:pt idx="1445">
                  <c:v>2090</c:v>
                </c:pt>
                <c:pt idx="1446">
                  <c:v>2080</c:v>
                </c:pt>
                <c:pt idx="1447">
                  <c:v>2080</c:v>
                </c:pt>
                <c:pt idx="1448">
                  <c:v>2060</c:v>
                </c:pt>
                <c:pt idx="1449">
                  <c:v>2060</c:v>
                </c:pt>
                <c:pt idx="1450">
                  <c:v>2080</c:v>
                </c:pt>
                <c:pt idx="1451">
                  <c:v>2030</c:v>
                </c:pt>
                <c:pt idx="1452">
                  <c:v>2080</c:v>
                </c:pt>
                <c:pt idx="1453">
                  <c:v>2090</c:v>
                </c:pt>
                <c:pt idx="1454">
                  <c:v>2090</c:v>
                </c:pt>
                <c:pt idx="1455">
                  <c:v>2090</c:v>
                </c:pt>
                <c:pt idx="1456">
                  <c:v>2090</c:v>
                </c:pt>
                <c:pt idx="1457">
                  <c:v>2080</c:v>
                </c:pt>
                <c:pt idx="1458">
                  <c:v>2090</c:v>
                </c:pt>
                <c:pt idx="1459">
                  <c:v>2060</c:v>
                </c:pt>
                <c:pt idx="1460">
                  <c:v>2060</c:v>
                </c:pt>
                <c:pt idx="1461">
                  <c:v>2060</c:v>
                </c:pt>
                <c:pt idx="1462">
                  <c:v>2060</c:v>
                </c:pt>
                <c:pt idx="1463">
                  <c:v>2090</c:v>
                </c:pt>
                <c:pt idx="1464">
                  <c:v>2080</c:v>
                </c:pt>
                <c:pt idx="1465">
                  <c:v>2080</c:v>
                </c:pt>
                <c:pt idx="1466">
                  <c:v>2090</c:v>
                </c:pt>
                <c:pt idx="1467">
                  <c:v>2120</c:v>
                </c:pt>
                <c:pt idx="1468">
                  <c:v>2170</c:v>
                </c:pt>
                <c:pt idx="1469">
                  <c:v>2200</c:v>
                </c:pt>
                <c:pt idx="1470">
                  <c:v>2180</c:v>
                </c:pt>
                <c:pt idx="1471">
                  <c:v>2170</c:v>
                </c:pt>
                <c:pt idx="1472">
                  <c:v>2180</c:v>
                </c:pt>
                <c:pt idx="1473">
                  <c:v>2150</c:v>
                </c:pt>
                <c:pt idx="1474">
                  <c:v>2140</c:v>
                </c:pt>
                <c:pt idx="1475">
                  <c:v>2120</c:v>
                </c:pt>
                <c:pt idx="1476">
                  <c:v>2120</c:v>
                </c:pt>
                <c:pt idx="1477">
                  <c:v>2110</c:v>
                </c:pt>
                <c:pt idx="1478">
                  <c:v>2090</c:v>
                </c:pt>
                <c:pt idx="1479">
                  <c:v>2090</c:v>
                </c:pt>
                <c:pt idx="1480">
                  <c:v>2090</c:v>
                </c:pt>
                <c:pt idx="1481">
                  <c:v>2080</c:v>
                </c:pt>
                <c:pt idx="1482">
                  <c:v>2090</c:v>
                </c:pt>
                <c:pt idx="1483">
                  <c:v>2090</c:v>
                </c:pt>
                <c:pt idx="1484">
                  <c:v>2090</c:v>
                </c:pt>
                <c:pt idx="1485">
                  <c:v>2080</c:v>
                </c:pt>
                <c:pt idx="1486">
                  <c:v>2080</c:v>
                </c:pt>
                <c:pt idx="1487">
                  <c:v>2080</c:v>
                </c:pt>
                <c:pt idx="1488">
                  <c:v>2090</c:v>
                </c:pt>
                <c:pt idx="1489">
                  <c:v>2090</c:v>
                </c:pt>
                <c:pt idx="1490">
                  <c:v>2090</c:v>
                </c:pt>
                <c:pt idx="1491">
                  <c:v>2090</c:v>
                </c:pt>
                <c:pt idx="1492">
                  <c:v>2090</c:v>
                </c:pt>
                <c:pt idx="1493">
                  <c:v>2110</c:v>
                </c:pt>
                <c:pt idx="1494">
                  <c:v>2110</c:v>
                </c:pt>
                <c:pt idx="1495">
                  <c:v>2150</c:v>
                </c:pt>
                <c:pt idx="1496">
                  <c:v>2170</c:v>
                </c:pt>
                <c:pt idx="1497">
                  <c:v>2150</c:v>
                </c:pt>
                <c:pt idx="1498">
                  <c:v>2170</c:v>
                </c:pt>
                <c:pt idx="1499">
                  <c:v>2170</c:v>
                </c:pt>
                <c:pt idx="1500">
                  <c:v>2170</c:v>
                </c:pt>
                <c:pt idx="1501">
                  <c:v>2140</c:v>
                </c:pt>
                <c:pt idx="1502">
                  <c:v>2120</c:v>
                </c:pt>
                <c:pt idx="1503">
                  <c:v>2140</c:v>
                </c:pt>
                <c:pt idx="1504">
                  <c:v>2120</c:v>
                </c:pt>
                <c:pt idx="1505">
                  <c:v>2140</c:v>
                </c:pt>
                <c:pt idx="1506">
                  <c:v>2110</c:v>
                </c:pt>
                <c:pt idx="1507">
                  <c:v>2110</c:v>
                </c:pt>
                <c:pt idx="1508">
                  <c:v>2120</c:v>
                </c:pt>
                <c:pt idx="1509">
                  <c:v>2140</c:v>
                </c:pt>
                <c:pt idx="1510">
                  <c:v>2140</c:v>
                </c:pt>
                <c:pt idx="1511">
                  <c:v>2150</c:v>
                </c:pt>
                <c:pt idx="1512">
                  <c:v>2170</c:v>
                </c:pt>
                <c:pt idx="1513">
                  <c:v>2210</c:v>
                </c:pt>
                <c:pt idx="1514">
                  <c:v>2210</c:v>
                </c:pt>
                <c:pt idx="1515">
                  <c:v>2200</c:v>
                </c:pt>
                <c:pt idx="1516">
                  <c:v>2180</c:v>
                </c:pt>
                <c:pt idx="1517">
                  <c:v>2210</c:v>
                </c:pt>
                <c:pt idx="1518">
                  <c:v>2210</c:v>
                </c:pt>
                <c:pt idx="1519">
                  <c:v>2230</c:v>
                </c:pt>
                <c:pt idx="1520">
                  <c:v>2230</c:v>
                </c:pt>
                <c:pt idx="1521">
                  <c:v>2210</c:v>
                </c:pt>
                <c:pt idx="1522">
                  <c:v>2240</c:v>
                </c:pt>
                <c:pt idx="1523">
                  <c:v>2240</c:v>
                </c:pt>
                <c:pt idx="1524">
                  <c:v>2230</c:v>
                </c:pt>
                <c:pt idx="1525">
                  <c:v>2200</c:v>
                </c:pt>
                <c:pt idx="1526">
                  <c:v>2180</c:v>
                </c:pt>
                <c:pt idx="1527">
                  <c:v>2200</c:v>
                </c:pt>
                <c:pt idx="1528">
                  <c:v>2170</c:v>
                </c:pt>
                <c:pt idx="1529">
                  <c:v>2200</c:v>
                </c:pt>
                <c:pt idx="1530">
                  <c:v>2170</c:v>
                </c:pt>
                <c:pt idx="1531">
                  <c:v>2140</c:v>
                </c:pt>
                <c:pt idx="1532">
                  <c:v>2140</c:v>
                </c:pt>
                <c:pt idx="1533">
                  <c:v>2150</c:v>
                </c:pt>
                <c:pt idx="1534">
                  <c:v>2140</c:v>
                </c:pt>
                <c:pt idx="1535">
                  <c:v>2170</c:v>
                </c:pt>
                <c:pt idx="1536">
                  <c:v>2150</c:v>
                </c:pt>
                <c:pt idx="1537">
                  <c:v>2140</c:v>
                </c:pt>
                <c:pt idx="1538">
                  <c:v>2140</c:v>
                </c:pt>
                <c:pt idx="1539">
                  <c:v>2150</c:v>
                </c:pt>
                <c:pt idx="1540">
                  <c:v>2150</c:v>
                </c:pt>
                <c:pt idx="1541">
                  <c:v>2150</c:v>
                </c:pt>
                <c:pt idx="1542">
                  <c:v>2150</c:v>
                </c:pt>
                <c:pt idx="1543">
                  <c:v>2150</c:v>
                </c:pt>
                <c:pt idx="1544">
                  <c:v>2140</c:v>
                </c:pt>
                <c:pt idx="1545">
                  <c:v>2150</c:v>
                </c:pt>
                <c:pt idx="1546">
                  <c:v>2140</c:v>
                </c:pt>
                <c:pt idx="1547">
                  <c:v>2150</c:v>
                </c:pt>
                <c:pt idx="1548">
                  <c:v>2120</c:v>
                </c:pt>
                <c:pt idx="1549">
                  <c:v>2110</c:v>
                </c:pt>
                <c:pt idx="1550">
                  <c:v>2110</c:v>
                </c:pt>
                <c:pt idx="1551">
                  <c:v>2110</c:v>
                </c:pt>
                <c:pt idx="1552">
                  <c:v>2110</c:v>
                </c:pt>
                <c:pt idx="1553">
                  <c:v>2090</c:v>
                </c:pt>
                <c:pt idx="1554">
                  <c:v>2090</c:v>
                </c:pt>
                <c:pt idx="1555">
                  <c:v>2090</c:v>
                </c:pt>
                <c:pt idx="1556">
                  <c:v>2090</c:v>
                </c:pt>
                <c:pt idx="1557">
                  <c:v>2110</c:v>
                </c:pt>
                <c:pt idx="1558">
                  <c:v>2110</c:v>
                </c:pt>
                <c:pt idx="1559">
                  <c:v>2120</c:v>
                </c:pt>
                <c:pt idx="1560">
                  <c:v>2110</c:v>
                </c:pt>
                <c:pt idx="1561">
                  <c:v>2090</c:v>
                </c:pt>
                <c:pt idx="1562">
                  <c:v>2120</c:v>
                </c:pt>
                <c:pt idx="1563">
                  <c:v>2140</c:v>
                </c:pt>
                <c:pt idx="1564">
                  <c:v>2170</c:v>
                </c:pt>
                <c:pt idx="1565">
                  <c:v>2180</c:v>
                </c:pt>
                <c:pt idx="1566">
                  <c:v>2170</c:v>
                </c:pt>
                <c:pt idx="1567">
                  <c:v>2170</c:v>
                </c:pt>
                <c:pt idx="1568">
                  <c:v>2170</c:v>
                </c:pt>
                <c:pt idx="1569">
                  <c:v>2150</c:v>
                </c:pt>
                <c:pt idx="1570">
                  <c:v>2120</c:v>
                </c:pt>
                <c:pt idx="1571">
                  <c:v>2120</c:v>
                </c:pt>
                <c:pt idx="1572">
                  <c:v>2120</c:v>
                </c:pt>
                <c:pt idx="1573">
                  <c:v>2090</c:v>
                </c:pt>
                <c:pt idx="1574">
                  <c:v>2080</c:v>
                </c:pt>
                <c:pt idx="1575">
                  <c:v>2080</c:v>
                </c:pt>
                <c:pt idx="1576">
                  <c:v>2110</c:v>
                </c:pt>
                <c:pt idx="1577">
                  <c:v>2140</c:v>
                </c:pt>
                <c:pt idx="1578">
                  <c:v>2120</c:v>
                </c:pt>
                <c:pt idx="1579">
                  <c:v>2140</c:v>
                </c:pt>
                <c:pt idx="1580">
                  <c:v>2140</c:v>
                </c:pt>
                <c:pt idx="1581">
                  <c:v>2140</c:v>
                </c:pt>
                <c:pt idx="1582">
                  <c:v>2120</c:v>
                </c:pt>
                <c:pt idx="1583">
                  <c:v>2140</c:v>
                </c:pt>
                <c:pt idx="1584">
                  <c:v>2140</c:v>
                </c:pt>
                <c:pt idx="1585">
                  <c:v>2140</c:v>
                </c:pt>
                <c:pt idx="1586">
                  <c:v>2110</c:v>
                </c:pt>
                <c:pt idx="1587">
                  <c:v>2110</c:v>
                </c:pt>
                <c:pt idx="1588">
                  <c:v>2110</c:v>
                </c:pt>
                <c:pt idx="1589">
                  <c:v>2110</c:v>
                </c:pt>
                <c:pt idx="1590">
                  <c:v>2090</c:v>
                </c:pt>
                <c:pt idx="1591">
                  <c:v>2120</c:v>
                </c:pt>
                <c:pt idx="1592">
                  <c:v>2120</c:v>
                </c:pt>
                <c:pt idx="1593">
                  <c:v>2120</c:v>
                </c:pt>
                <c:pt idx="1594">
                  <c:v>2120</c:v>
                </c:pt>
                <c:pt idx="1595">
                  <c:v>2120</c:v>
                </c:pt>
                <c:pt idx="1596">
                  <c:v>2110</c:v>
                </c:pt>
                <c:pt idx="1597">
                  <c:v>2110</c:v>
                </c:pt>
                <c:pt idx="1598">
                  <c:v>2110</c:v>
                </c:pt>
                <c:pt idx="1599">
                  <c:v>2120</c:v>
                </c:pt>
                <c:pt idx="1600">
                  <c:v>2110</c:v>
                </c:pt>
                <c:pt idx="1601">
                  <c:v>2120</c:v>
                </c:pt>
                <c:pt idx="1602">
                  <c:v>2110</c:v>
                </c:pt>
                <c:pt idx="1603">
                  <c:v>2090</c:v>
                </c:pt>
                <c:pt idx="1604">
                  <c:v>2090</c:v>
                </c:pt>
                <c:pt idx="1605">
                  <c:v>2090</c:v>
                </c:pt>
                <c:pt idx="1606">
                  <c:v>2110</c:v>
                </c:pt>
                <c:pt idx="1607">
                  <c:v>2120</c:v>
                </c:pt>
                <c:pt idx="1608">
                  <c:v>2120</c:v>
                </c:pt>
                <c:pt idx="1609">
                  <c:v>2120</c:v>
                </c:pt>
                <c:pt idx="1610">
                  <c:v>2110</c:v>
                </c:pt>
                <c:pt idx="1611">
                  <c:v>2090</c:v>
                </c:pt>
                <c:pt idx="1612">
                  <c:v>2110</c:v>
                </c:pt>
                <c:pt idx="1613">
                  <c:v>2120</c:v>
                </c:pt>
                <c:pt idx="1614">
                  <c:v>2170</c:v>
                </c:pt>
                <c:pt idx="1615">
                  <c:v>2170</c:v>
                </c:pt>
                <c:pt idx="1616">
                  <c:v>2170</c:v>
                </c:pt>
                <c:pt idx="1617">
                  <c:v>2170</c:v>
                </c:pt>
                <c:pt idx="1618">
                  <c:v>2140</c:v>
                </c:pt>
                <c:pt idx="1619">
                  <c:v>2140</c:v>
                </c:pt>
                <c:pt idx="1620">
                  <c:v>2140</c:v>
                </c:pt>
                <c:pt idx="1621">
                  <c:v>2110</c:v>
                </c:pt>
                <c:pt idx="1622">
                  <c:v>2110</c:v>
                </c:pt>
                <c:pt idx="1623">
                  <c:v>2110</c:v>
                </c:pt>
                <c:pt idx="1624">
                  <c:v>2120</c:v>
                </c:pt>
                <c:pt idx="1625">
                  <c:v>2140</c:v>
                </c:pt>
                <c:pt idx="1626">
                  <c:v>2140</c:v>
                </c:pt>
                <c:pt idx="1627">
                  <c:v>2150</c:v>
                </c:pt>
                <c:pt idx="1628">
                  <c:v>2140</c:v>
                </c:pt>
                <c:pt idx="1629">
                  <c:v>2140</c:v>
                </c:pt>
                <c:pt idx="1630">
                  <c:v>2170</c:v>
                </c:pt>
                <c:pt idx="1631">
                  <c:v>2140</c:v>
                </c:pt>
                <c:pt idx="1632">
                  <c:v>2110</c:v>
                </c:pt>
                <c:pt idx="1633">
                  <c:v>2120</c:v>
                </c:pt>
                <c:pt idx="1634">
                  <c:v>2120</c:v>
                </c:pt>
                <c:pt idx="1635">
                  <c:v>2120</c:v>
                </c:pt>
                <c:pt idx="1636">
                  <c:v>2120</c:v>
                </c:pt>
                <c:pt idx="1637">
                  <c:v>2120</c:v>
                </c:pt>
                <c:pt idx="1638">
                  <c:v>2150</c:v>
                </c:pt>
                <c:pt idx="1639">
                  <c:v>2170</c:v>
                </c:pt>
                <c:pt idx="1640">
                  <c:v>2180</c:v>
                </c:pt>
                <c:pt idx="1641">
                  <c:v>2150</c:v>
                </c:pt>
                <c:pt idx="1642">
                  <c:v>2150</c:v>
                </c:pt>
                <c:pt idx="1643">
                  <c:v>2170</c:v>
                </c:pt>
                <c:pt idx="1644">
                  <c:v>2170</c:v>
                </c:pt>
                <c:pt idx="1645">
                  <c:v>2170</c:v>
                </c:pt>
                <c:pt idx="1646">
                  <c:v>2170</c:v>
                </c:pt>
                <c:pt idx="1647">
                  <c:v>2140</c:v>
                </c:pt>
                <c:pt idx="1648">
                  <c:v>2150</c:v>
                </c:pt>
                <c:pt idx="1649">
                  <c:v>2150</c:v>
                </c:pt>
                <c:pt idx="1650">
                  <c:v>2170</c:v>
                </c:pt>
                <c:pt idx="1651">
                  <c:v>2170</c:v>
                </c:pt>
                <c:pt idx="1652">
                  <c:v>2170</c:v>
                </c:pt>
                <c:pt idx="1653">
                  <c:v>2170</c:v>
                </c:pt>
                <c:pt idx="1654">
                  <c:v>2150</c:v>
                </c:pt>
                <c:pt idx="1655">
                  <c:v>2140</c:v>
                </c:pt>
                <c:pt idx="1656">
                  <c:v>2150</c:v>
                </c:pt>
                <c:pt idx="1657">
                  <c:v>2140</c:v>
                </c:pt>
                <c:pt idx="1658">
                  <c:v>2140</c:v>
                </c:pt>
                <c:pt idx="1659">
                  <c:v>2170</c:v>
                </c:pt>
                <c:pt idx="1660">
                  <c:v>2140</c:v>
                </c:pt>
                <c:pt idx="1661">
                  <c:v>2150</c:v>
                </c:pt>
                <c:pt idx="1662">
                  <c:v>2150</c:v>
                </c:pt>
                <c:pt idx="1663">
                  <c:v>2150</c:v>
                </c:pt>
                <c:pt idx="1664">
                  <c:v>2150</c:v>
                </c:pt>
                <c:pt idx="1665">
                  <c:v>2150</c:v>
                </c:pt>
                <c:pt idx="1666">
                  <c:v>2150</c:v>
                </c:pt>
                <c:pt idx="1667">
                  <c:v>2140</c:v>
                </c:pt>
                <c:pt idx="1668">
                  <c:v>2140</c:v>
                </c:pt>
                <c:pt idx="1669">
                  <c:v>2120</c:v>
                </c:pt>
                <c:pt idx="1670">
                  <c:v>2120</c:v>
                </c:pt>
                <c:pt idx="1671">
                  <c:v>2110</c:v>
                </c:pt>
                <c:pt idx="1672">
                  <c:v>2120</c:v>
                </c:pt>
                <c:pt idx="1673">
                  <c:v>2120</c:v>
                </c:pt>
                <c:pt idx="1674">
                  <c:v>2120</c:v>
                </c:pt>
                <c:pt idx="1675">
                  <c:v>2140</c:v>
                </c:pt>
                <c:pt idx="1676">
                  <c:v>2140</c:v>
                </c:pt>
                <c:pt idx="1677">
                  <c:v>2120</c:v>
                </c:pt>
                <c:pt idx="1678">
                  <c:v>2140</c:v>
                </c:pt>
                <c:pt idx="1679">
                  <c:v>2110</c:v>
                </c:pt>
                <c:pt idx="1680">
                  <c:v>2110</c:v>
                </c:pt>
                <c:pt idx="1681">
                  <c:v>2110</c:v>
                </c:pt>
                <c:pt idx="1682">
                  <c:v>2090</c:v>
                </c:pt>
                <c:pt idx="1683">
                  <c:v>2110</c:v>
                </c:pt>
                <c:pt idx="1684">
                  <c:v>2090</c:v>
                </c:pt>
                <c:pt idx="1685">
                  <c:v>2140</c:v>
                </c:pt>
                <c:pt idx="1686">
                  <c:v>2110</c:v>
                </c:pt>
                <c:pt idx="1687">
                  <c:v>2120</c:v>
                </c:pt>
                <c:pt idx="1688">
                  <c:v>2120</c:v>
                </c:pt>
                <c:pt idx="1689">
                  <c:v>2120</c:v>
                </c:pt>
                <c:pt idx="1690">
                  <c:v>2120</c:v>
                </c:pt>
                <c:pt idx="1691">
                  <c:v>2120</c:v>
                </c:pt>
                <c:pt idx="1692">
                  <c:v>2120</c:v>
                </c:pt>
                <c:pt idx="1693">
                  <c:v>2140</c:v>
                </c:pt>
                <c:pt idx="1694">
                  <c:v>2170</c:v>
                </c:pt>
                <c:pt idx="1695">
                  <c:v>2140</c:v>
                </c:pt>
                <c:pt idx="1696">
                  <c:v>2170</c:v>
                </c:pt>
                <c:pt idx="1697">
                  <c:v>2150</c:v>
                </c:pt>
                <c:pt idx="1698">
                  <c:v>2150</c:v>
                </c:pt>
                <c:pt idx="1699">
                  <c:v>2150</c:v>
                </c:pt>
                <c:pt idx="1700">
                  <c:v>2180</c:v>
                </c:pt>
                <c:pt idx="1701">
                  <c:v>2140</c:v>
                </c:pt>
                <c:pt idx="1702">
                  <c:v>2150</c:v>
                </c:pt>
                <c:pt idx="1703">
                  <c:v>2150</c:v>
                </c:pt>
                <c:pt idx="1704">
                  <c:v>2140</c:v>
                </c:pt>
                <c:pt idx="1705">
                  <c:v>2170</c:v>
                </c:pt>
                <c:pt idx="1706">
                  <c:v>2140</c:v>
                </c:pt>
                <c:pt idx="1707">
                  <c:v>2170</c:v>
                </c:pt>
                <c:pt idx="1708">
                  <c:v>2170</c:v>
                </c:pt>
                <c:pt idx="1709">
                  <c:v>2180</c:v>
                </c:pt>
                <c:pt idx="1710">
                  <c:v>2180</c:v>
                </c:pt>
                <c:pt idx="1711">
                  <c:v>2200</c:v>
                </c:pt>
                <c:pt idx="1712">
                  <c:v>2180</c:v>
                </c:pt>
                <c:pt idx="1713">
                  <c:v>2170</c:v>
                </c:pt>
                <c:pt idx="1714">
                  <c:v>2200</c:v>
                </c:pt>
                <c:pt idx="1715">
                  <c:v>2230</c:v>
                </c:pt>
                <c:pt idx="1716">
                  <c:v>2230</c:v>
                </c:pt>
                <c:pt idx="1717">
                  <c:v>2210</c:v>
                </c:pt>
                <c:pt idx="1718">
                  <c:v>2200</c:v>
                </c:pt>
                <c:pt idx="1719">
                  <c:v>2180</c:v>
                </c:pt>
                <c:pt idx="1720">
                  <c:v>2180</c:v>
                </c:pt>
                <c:pt idx="1721">
                  <c:v>2180</c:v>
                </c:pt>
                <c:pt idx="1722">
                  <c:v>2180</c:v>
                </c:pt>
                <c:pt idx="1723">
                  <c:v>2140</c:v>
                </c:pt>
                <c:pt idx="1724">
                  <c:v>2140</c:v>
                </c:pt>
                <c:pt idx="1725">
                  <c:v>2110</c:v>
                </c:pt>
                <c:pt idx="1726">
                  <c:v>2140</c:v>
                </c:pt>
                <c:pt idx="1727">
                  <c:v>2200</c:v>
                </c:pt>
                <c:pt idx="1728">
                  <c:v>2230</c:v>
                </c:pt>
                <c:pt idx="1729">
                  <c:v>2290</c:v>
                </c:pt>
                <c:pt idx="1730">
                  <c:v>2290</c:v>
                </c:pt>
                <c:pt idx="1731">
                  <c:v>2290</c:v>
                </c:pt>
                <c:pt idx="1732">
                  <c:v>2300</c:v>
                </c:pt>
                <c:pt idx="1733">
                  <c:v>2300</c:v>
                </c:pt>
                <c:pt idx="1734">
                  <c:v>2290</c:v>
                </c:pt>
                <c:pt idx="1735">
                  <c:v>2290</c:v>
                </c:pt>
                <c:pt idx="1736">
                  <c:v>2320</c:v>
                </c:pt>
                <c:pt idx="1737">
                  <c:v>2330</c:v>
                </c:pt>
                <c:pt idx="1738">
                  <c:v>2360</c:v>
                </c:pt>
                <c:pt idx="1739">
                  <c:v>2380</c:v>
                </c:pt>
                <c:pt idx="1740">
                  <c:v>2410</c:v>
                </c:pt>
                <c:pt idx="1741">
                  <c:v>2390</c:v>
                </c:pt>
                <c:pt idx="1742">
                  <c:v>2410</c:v>
                </c:pt>
                <c:pt idx="1743">
                  <c:v>2440</c:v>
                </c:pt>
                <c:pt idx="1744">
                  <c:v>2490</c:v>
                </c:pt>
                <c:pt idx="1745">
                  <c:v>2590</c:v>
                </c:pt>
                <c:pt idx="1746">
                  <c:v>2750</c:v>
                </c:pt>
                <c:pt idx="1747">
                  <c:v>2940</c:v>
                </c:pt>
                <c:pt idx="1748">
                  <c:v>2900</c:v>
                </c:pt>
                <c:pt idx="1749">
                  <c:v>2690</c:v>
                </c:pt>
                <c:pt idx="1750">
                  <c:v>2450</c:v>
                </c:pt>
                <c:pt idx="1751">
                  <c:v>2560</c:v>
                </c:pt>
                <c:pt idx="1752">
                  <c:v>2920</c:v>
                </c:pt>
                <c:pt idx="1753">
                  <c:v>3330</c:v>
                </c:pt>
                <c:pt idx="1754">
                  <c:v>3570</c:v>
                </c:pt>
                <c:pt idx="1755">
                  <c:v>3820</c:v>
                </c:pt>
                <c:pt idx="1756">
                  <c:v>4120</c:v>
                </c:pt>
                <c:pt idx="1757">
                  <c:v>4290</c:v>
                </c:pt>
                <c:pt idx="1758">
                  <c:v>4640</c:v>
                </c:pt>
                <c:pt idx="1759">
                  <c:v>4990</c:v>
                </c:pt>
                <c:pt idx="1760">
                  <c:v>5180</c:v>
                </c:pt>
                <c:pt idx="1761">
                  <c:v>5570</c:v>
                </c:pt>
                <c:pt idx="1762">
                  <c:v>5930</c:v>
                </c:pt>
                <c:pt idx="1763">
                  <c:v>6340</c:v>
                </c:pt>
                <c:pt idx="1764">
                  <c:v>6590</c:v>
                </c:pt>
                <c:pt idx="1765">
                  <c:v>6840</c:v>
                </c:pt>
                <c:pt idx="1766">
                  <c:v>7120</c:v>
                </c:pt>
                <c:pt idx="1767">
                  <c:v>7590</c:v>
                </c:pt>
                <c:pt idx="1768">
                  <c:v>8000</c:v>
                </c:pt>
                <c:pt idx="1769">
                  <c:v>8430</c:v>
                </c:pt>
                <c:pt idx="1770">
                  <c:v>8790</c:v>
                </c:pt>
                <c:pt idx="1771">
                  <c:v>9110</c:v>
                </c:pt>
                <c:pt idx="1772">
                  <c:v>9630</c:v>
                </c:pt>
                <c:pt idx="1773">
                  <c:v>9920</c:v>
                </c:pt>
                <c:pt idx="1774">
                  <c:v>10400</c:v>
                </c:pt>
                <c:pt idx="1775">
                  <c:v>10800</c:v>
                </c:pt>
                <c:pt idx="1776">
                  <c:v>11300</c:v>
                </c:pt>
                <c:pt idx="1777">
                  <c:v>11700</c:v>
                </c:pt>
                <c:pt idx="1778">
                  <c:v>12200</c:v>
                </c:pt>
                <c:pt idx="1779">
                  <c:v>12700</c:v>
                </c:pt>
                <c:pt idx="1780">
                  <c:v>13100</c:v>
                </c:pt>
                <c:pt idx="1781">
                  <c:v>13400</c:v>
                </c:pt>
                <c:pt idx="1782">
                  <c:v>13800</c:v>
                </c:pt>
                <c:pt idx="1783">
                  <c:v>14100</c:v>
                </c:pt>
                <c:pt idx="1784">
                  <c:v>14300</c:v>
                </c:pt>
                <c:pt idx="1785">
                  <c:v>14500</c:v>
                </c:pt>
                <c:pt idx="1786">
                  <c:v>14800</c:v>
                </c:pt>
                <c:pt idx="1787">
                  <c:v>15100</c:v>
                </c:pt>
                <c:pt idx="1788">
                  <c:v>15500</c:v>
                </c:pt>
                <c:pt idx="1789">
                  <c:v>15700</c:v>
                </c:pt>
                <c:pt idx="1790">
                  <c:v>16100</c:v>
                </c:pt>
                <c:pt idx="1791">
                  <c:v>16400</c:v>
                </c:pt>
                <c:pt idx="1792">
                  <c:v>16500</c:v>
                </c:pt>
                <c:pt idx="1793">
                  <c:v>16700</c:v>
                </c:pt>
                <c:pt idx="1794">
                  <c:v>16800</c:v>
                </c:pt>
                <c:pt idx="1795">
                  <c:v>16900</c:v>
                </c:pt>
                <c:pt idx="1796">
                  <c:v>16900</c:v>
                </c:pt>
                <c:pt idx="1797">
                  <c:v>17200</c:v>
                </c:pt>
                <c:pt idx="1798">
                  <c:v>17300</c:v>
                </c:pt>
                <c:pt idx="1799">
                  <c:v>17200</c:v>
                </c:pt>
                <c:pt idx="1800">
                  <c:v>16800</c:v>
                </c:pt>
                <c:pt idx="1801">
                  <c:v>16500</c:v>
                </c:pt>
                <c:pt idx="1802">
                  <c:v>16300</c:v>
                </c:pt>
                <c:pt idx="1803">
                  <c:v>16000</c:v>
                </c:pt>
                <c:pt idx="1804">
                  <c:v>15600</c:v>
                </c:pt>
                <c:pt idx="1805">
                  <c:v>15300</c:v>
                </c:pt>
                <c:pt idx="1806">
                  <c:v>14900</c:v>
                </c:pt>
                <c:pt idx="1807">
                  <c:v>14600</c:v>
                </c:pt>
                <c:pt idx="1808">
                  <c:v>14200</c:v>
                </c:pt>
                <c:pt idx="1809">
                  <c:v>13900</c:v>
                </c:pt>
                <c:pt idx="1810">
                  <c:v>13600</c:v>
                </c:pt>
                <c:pt idx="1811">
                  <c:v>13300</c:v>
                </c:pt>
                <c:pt idx="1812">
                  <c:v>12700</c:v>
                </c:pt>
                <c:pt idx="1813">
                  <c:v>12600</c:v>
                </c:pt>
                <c:pt idx="1814">
                  <c:v>12300</c:v>
                </c:pt>
                <c:pt idx="1815">
                  <c:v>11900</c:v>
                </c:pt>
                <c:pt idx="1816">
                  <c:v>11700</c:v>
                </c:pt>
                <c:pt idx="1817">
                  <c:v>11400</c:v>
                </c:pt>
                <c:pt idx="1818">
                  <c:v>11300</c:v>
                </c:pt>
                <c:pt idx="1819">
                  <c:v>11100</c:v>
                </c:pt>
                <c:pt idx="1820">
                  <c:v>10900</c:v>
                </c:pt>
                <c:pt idx="1821">
                  <c:v>10800</c:v>
                </c:pt>
                <c:pt idx="1822">
                  <c:v>10700</c:v>
                </c:pt>
                <c:pt idx="1823">
                  <c:v>10400</c:v>
                </c:pt>
                <c:pt idx="1824">
                  <c:v>10200</c:v>
                </c:pt>
                <c:pt idx="1825">
                  <c:v>10200</c:v>
                </c:pt>
                <c:pt idx="1826">
                  <c:v>10300</c:v>
                </c:pt>
                <c:pt idx="1827">
                  <c:v>10300</c:v>
                </c:pt>
                <c:pt idx="1828">
                  <c:v>10300</c:v>
                </c:pt>
                <c:pt idx="1829">
                  <c:v>10500</c:v>
                </c:pt>
                <c:pt idx="1830">
                  <c:v>10500</c:v>
                </c:pt>
                <c:pt idx="1831">
                  <c:v>10600</c:v>
                </c:pt>
                <c:pt idx="1832">
                  <c:v>10700</c:v>
                </c:pt>
                <c:pt idx="1833">
                  <c:v>11000</c:v>
                </c:pt>
                <c:pt idx="1834">
                  <c:v>11300</c:v>
                </c:pt>
                <c:pt idx="1835">
                  <c:v>11700</c:v>
                </c:pt>
                <c:pt idx="1836">
                  <c:v>12000</c:v>
                </c:pt>
                <c:pt idx="1837">
                  <c:v>12700</c:v>
                </c:pt>
                <c:pt idx="1838">
                  <c:v>13300</c:v>
                </c:pt>
                <c:pt idx="1839">
                  <c:v>13900</c:v>
                </c:pt>
                <c:pt idx="1840">
                  <c:v>14900</c:v>
                </c:pt>
                <c:pt idx="1841">
                  <c:v>15700</c:v>
                </c:pt>
                <c:pt idx="1842">
                  <c:v>16800</c:v>
                </c:pt>
                <c:pt idx="1843">
                  <c:v>17500</c:v>
                </c:pt>
                <c:pt idx="1844">
                  <c:v>18400</c:v>
                </c:pt>
                <c:pt idx="1845">
                  <c:v>19100</c:v>
                </c:pt>
                <c:pt idx="1846">
                  <c:v>20200</c:v>
                </c:pt>
                <c:pt idx="1847">
                  <c:v>20900</c:v>
                </c:pt>
                <c:pt idx="1848">
                  <c:v>21800</c:v>
                </c:pt>
                <c:pt idx="1849">
                  <c:v>22500</c:v>
                </c:pt>
                <c:pt idx="1850">
                  <c:v>24200</c:v>
                </c:pt>
                <c:pt idx="1851">
                  <c:v>25000</c:v>
                </c:pt>
                <c:pt idx="1852">
                  <c:v>25100</c:v>
                </c:pt>
                <c:pt idx="1853">
                  <c:v>26200</c:v>
                </c:pt>
                <c:pt idx="1854">
                  <c:v>26500</c:v>
                </c:pt>
                <c:pt idx="1855">
                  <c:v>27500</c:v>
                </c:pt>
                <c:pt idx="1856">
                  <c:v>28400</c:v>
                </c:pt>
                <c:pt idx="1857">
                  <c:v>28500</c:v>
                </c:pt>
                <c:pt idx="1858">
                  <c:v>29000</c:v>
                </c:pt>
                <c:pt idx="1859">
                  <c:v>29900</c:v>
                </c:pt>
                <c:pt idx="1860">
                  <c:v>30000</c:v>
                </c:pt>
                <c:pt idx="1861">
                  <c:v>30600</c:v>
                </c:pt>
                <c:pt idx="1862">
                  <c:v>30900</c:v>
                </c:pt>
                <c:pt idx="1863">
                  <c:v>30900</c:v>
                </c:pt>
                <c:pt idx="1864">
                  <c:v>30900</c:v>
                </c:pt>
                <c:pt idx="1865">
                  <c:v>30900</c:v>
                </c:pt>
                <c:pt idx="1866">
                  <c:v>31000</c:v>
                </c:pt>
                <c:pt idx="1867">
                  <c:v>31100</c:v>
                </c:pt>
                <c:pt idx="1868">
                  <c:v>30200</c:v>
                </c:pt>
                <c:pt idx="1869">
                  <c:v>30800</c:v>
                </c:pt>
                <c:pt idx="1870">
                  <c:v>30000</c:v>
                </c:pt>
                <c:pt idx="1871">
                  <c:v>29400</c:v>
                </c:pt>
                <c:pt idx="1872">
                  <c:v>29300</c:v>
                </c:pt>
                <c:pt idx="1873">
                  <c:v>28900</c:v>
                </c:pt>
                <c:pt idx="1874">
                  <c:v>28700</c:v>
                </c:pt>
                <c:pt idx="1875">
                  <c:v>28300</c:v>
                </c:pt>
                <c:pt idx="1876">
                  <c:v>27700</c:v>
                </c:pt>
                <c:pt idx="1877">
                  <c:v>27100</c:v>
                </c:pt>
                <c:pt idx="1878">
                  <c:v>26600</c:v>
                </c:pt>
                <c:pt idx="1879">
                  <c:v>26000</c:v>
                </c:pt>
                <c:pt idx="1880">
                  <c:v>25000</c:v>
                </c:pt>
                <c:pt idx="1881">
                  <c:v>25000</c:v>
                </c:pt>
                <c:pt idx="1882">
                  <c:v>24300</c:v>
                </c:pt>
                <c:pt idx="1883">
                  <c:v>23600</c:v>
                </c:pt>
                <c:pt idx="1884">
                  <c:v>23200</c:v>
                </c:pt>
                <c:pt idx="1885">
                  <c:v>22600</c:v>
                </c:pt>
                <c:pt idx="1886">
                  <c:v>21900</c:v>
                </c:pt>
                <c:pt idx="1887">
                  <c:v>21700</c:v>
                </c:pt>
                <c:pt idx="1888">
                  <c:v>21400</c:v>
                </c:pt>
                <c:pt idx="1889">
                  <c:v>20600</c:v>
                </c:pt>
                <c:pt idx="1890">
                  <c:v>20200</c:v>
                </c:pt>
                <c:pt idx="1891">
                  <c:v>19600</c:v>
                </c:pt>
                <c:pt idx="1892">
                  <c:v>19400</c:v>
                </c:pt>
                <c:pt idx="1893">
                  <c:v>18600</c:v>
                </c:pt>
                <c:pt idx="1894">
                  <c:v>18300</c:v>
                </c:pt>
                <c:pt idx="1895">
                  <c:v>17800</c:v>
                </c:pt>
                <c:pt idx="1896">
                  <c:v>17800</c:v>
                </c:pt>
                <c:pt idx="1897">
                  <c:v>17000</c:v>
                </c:pt>
                <c:pt idx="1898">
                  <c:v>16900</c:v>
                </c:pt>
                <c:pt idx="1899">
                  <c:v>16800</c:v>
                </c:pt>
                <c:pt idx="1900">
                  <c:v>16300</c:v>
                </c:pt>
                <c:pt idx="1901">
                  <c:v>16000</c:v>
                </c:pt>
                <c:pt idx="1902">
                  <c:v>15700</c:v>
                </c:pt>
                <c:pt idx="1903">
                  <c:v>15300</c:v>
                </c:pt>
                <c:pt idx="1904">
                  <c:v>15100</c:v>
                </c:pt>
                <c:pt idx="1905">
                  <c:v>14600</c:v>
                </c:pt>
                <c:pt idx="1906">
                  <c:v>14500</c:v>
                </c:pt>
                <c:pt idx="1907">
                  <c:v>14400</c:v>
                </c:pt>
                <c:pt idx="1908">
                  <c:v>14200</c:v>
                </c:pt>
                <c:pt idx="1909">
                  <c:v>14300</c:v>
                </c:pt>
                <c:pt idx="1910">
                  <c:v>14100</c:v>
                </c:pt>
                <c:pt idx="1911">
                  <c:v>14000</c:v>
                </c:pt>
                <c:pt idx="1912">
                  <c:v>14000</c:v>
                </c:pt>
                <c:pt idx="1913">
                  <c:v>13700</c:v>
                </c:pt>
                <c:pt idx="1914">
                  <c:v>13800</c:v>
                </c:pt>
                <c:pt idx="1915">
                  <c:v>14100</c:v>
                </c:pt>
                <c:pt idx="1916">
                  <c:v>14100</c:v>
                </c:pt>
                <c:pt idx="1917">
                  <c:v>14000</c:v>
                </c:pt>
                <c:pt idx="1918">
                  <c:v>14100</c:v>
                </c:pt>
                <c:pt idx="1919">
                  <c:v>14000</c:v>
                </c:pt>
                <c:pt idx="1920">
                  <c:v>14000</c:v>
                </c:pt>
                <c:pt idx="1921">
                  <c:v>14000</c:v>
                </c:pt>
                <c:pt idx="1922">
                  <c:v>14100</c:v>
                </c:pt>
                <c:pt idx="1923">
                  <c:v>14000</c:v>
                </c:pt>
                <c:pt idx="1924">
                  <c:v>13900</c:v>
                </c:pt>
                <c:pt idx="1925">
                  <c:v>13700</c:v>
                </c:pt>
                <c:pt idx="1926">
                  <c:v>13600</c:v>
                </c:pt>
                <c:pt idx="1927">
                  <c:v>13300</c:v>
                </c:pt>
                <c:pt idx="1928">
                  <c:v>13200</c:v>
                </c:pt>
                <c:pt idx="1929">
                  <c:v>13100</c:v>
                </c:pt>
                <c:pt idx="1930">
                  <c:v>13100</c:v>
                </c:pt>
                <c:pt idx="1931">
                  <c:v>13100</c:v>
                </c:pt>
                <c:pt idx="1932">
                  <c:v>12800</c:v>
                </c:pt>
                <c:pt idx="1933">
                  <c:v>12900</c:v>
                </c:pt>
                <c:pt idx="1934">
                  <c:v>12700</c:v>
                </c:pt>
                <c:pt idx="1935">
                  <c:v>12600</c:v>
                </c:pt>
                <c:pt idx="1936">
                  <c:v>12600</c:v>
                </c:pt>
                <c:pt idx="1937">
                  <c:v>12300</c:v>
                </c:pt>
                <c:pt idx="1938">
                  <c:v>12300</c:v>
                </c:pt>
                <c:pt idx="1939">
                  <c:v>12300</c:v>
                </c:pt>
                <c:pt idx="1940">
                  <c:v>12000</c:v>
                </c:pt>
                <c:pt idx="1941">
                  <c:v>12200</c:v>
                </c:pt>
                <c:pt idx="1942">
                  <c:v>12200</c:v>
                </c:pt>
                <c:pt idx="1943">
                  <c:v>11800</c:v>
                </c:pt>
                <c:pt idx="1944">
                  <c:v>11800</c:v>
                </c:pt>
                <c:pt idx="1945">
                  <c:v>11900</c:v>
                </c:pt>
                <c:pt idx="1946">
                  <c:v>11700</c:v>
                </c:pt>
                <c:pt idx="1947">
                  <c:v>11700</c:v>
                </c:pt>
                <c:pt idx="1948">
                  <c:v>11600</c:v>
                </c:pt>
                <c:pt idx="1949">
                  <c:v>11500</c:v>
                </c:pt>
                <c:pt idx="1950">
                  <c:v>11400</c:v>
                </c:pt>
                <c:pt idx="1951">
                  <c:v>11300</c:v>
                </c:pt>
                <c:pt idx="1952">
                  <c:v>11300</c:v>
                </c:pt>
                <c:pt idx="1953">
                  <c:v>11200</c:v>
                </c:pt>
                <c:pt idx="1954">
                  <c:v>11200</c:v>
                </c:pt>
                <c:pt idx="1955">
                  <c:v>11100</c:v>
                </c:pt>
                <c:pt idx="1956">
                  <c:v>11100</c:v>
                </c:pt>
                <c:pt idx="1957">
                  <c:v>10900</c:v>
                </c:pt>
                <c:pt idx="1958">
                  <c:v>10900</c:v>
                </c:pt>
                <c:pt idx="1959">
                  <c:v>11000</c:v>
                </c:pt>
                <c:pt idx="1960">
                  <c:v>11000</c:v>
                </c:pt>
                <c:pt idx="1961">
                  <c:v>10900</c:v>
                </c:pt>
                <c:pt idx="1962">
                  <c:v>10800</c:v>
                </c:pt>
                <c:pt idx="1963">
                  <c:v>10700</c:v>
                </c:pt>
                <c:pt idx="1964">
                  <c:v>10700</c:v>
                </c:pt>
                <c:pt idx="1965">
                  <c:v>10600</c:v>
                </c:pt>
                <c:pt idx="1966">
                  <c:v>10500</c:v>
                </c:pt>
                <c:pt idx="1967">
                  <c:v>10500</c:v>
                </c:pt>
                <c:pt idx="1968">
                  <c:v>10400</c:v>
                </c:pt>
                <c:pt idx="1969">
                  <c:v>10400</c:v>
                </c:pt>
                <c:pt idx="1970">
                  <c:v>10200</c:v>
                </c:pt>
                <c:pt idx="1971">
                  <c:v>10000</c:v>
                </c:pt>
                <c:pt idx="1972">
                  <c:v>9920</c:v>
                </c:pt>
                <c:pt idx="1973">
                  <c:v>9780</c:v>
                </c:pt>
                <c:pt idx="1974">
                  <c:v>9730</c:v>
                </c:pt>
                <c:pt idx="1975">
                  <c:v>9530</c:v>
                </c:pt>
                <c:pt idx="1976">
                  <c:v>9920</c:v>
                </c:pt>
                <c:pt idx="1977">
                  <c:v>10200</c:v>
                </c:pt>
                <c:pt idx="1978">
                  <c:v>10100</c:v>
                </c:pt>
                <c:pt idx="1979">
                  <c:v>10100</c:v>
                </c:pt>
                <c:pt idx="1980">
                  <c:v>10000</c:v>
                </c:pt>
                <c:pt idx="1981">
                  <c:v>10000</c:v>
                </c:pt>
                <c:pt idx="1982">
                  <c:v>10000</c:v>
                </c:pt>
                <c:pt idx="1983">
                  <c:v>9870</c:v>
                </c:pt>
                <c:pt idx="1984">
                  <c:v>10000</c:v>
                </c:pt>
                <c:pt idx="1985">
                  <c:v>9870</c:v>
                </c:pt>
                <c:pt idx="1986">
                  <c:v>9920</c:v>
                </c:pt>
                <c:pt idx="1987">
                  <c:v>9920</c:v>
                </c:pt>
                <c:pt idx="1988">
                  <c:v>9820</c:v>
                </c:pt>
                <c:pt idx="1989">
                  <c:v>9780</c:v>
                </c:pt>
                <c:pt idx="1990">
                  <c:v>9820</c:v>
                </c:pt>
                <c:pt idx="1991">
                  <c:v>9730</c:v>
                </c:pt>
                <c:pt idx="1992">
                  <c:v>9920</c:v>
                </c:pt>
                <c:pt idx="1993">
                  <c:v>9780</c:v>
                </c:pt>
                <c:pt idx="1994">
                  <c:v>9630</c:v>
                </c:pt>
                <c:pt idx="1995">
                  <c:v>9870</c:v>
                </c:pt>
                <c:pt idx="1996">
                  <c:v>9920</c:v>
                </c:pt>
                <c:pt idx="1997">
                  <c:v>9730</c:v>
                </c:pt>
                <c:pt idx="1998">
                  <c:v>9680</c:v>
                </c:pt>
                <c:pt idx="1999">
                  <c:v>9680</c:v>
                </c:pt>
                <c:pt idx="2000">
                  <c:v>9580</c:v>
                </c:pt>
                <c:pt idx="2001">
                  <c:v>9530</c:v>
                </c:pt>
                <c:pt idx="2002">
                  <c:v>9490</c:v>
                </c:pt>
                <c:pt idx="2003">
                  <c:v>9530</c:v>
                </c:pt>
                <c:pt idx="2004">
                  <c:v>9390</c:v>
                </c:pt>
                <c:pt idx="2005">
                  <c:v>9440</c:v>
                </c:pt>
                <c:pt idx="2006">
                  <c:v>9440</c:v>
                </c:pt>
                <c:pt idx="2007">
                  <c:v>9390</c:v>
                </c:pt>
                <c:pt idx="2008">
                  <c:v>9340</c:v>
                </c:pt>
                <c:pt idx="2009">
                  <c:v>9390</c:v>
                </c:pt>
                <c:pt idx="2010">
                  <c:v>9300</c:v>
                </c:pt>
                <c:pt idx="2011">
                  <c:v>9390</c:v>
                </c:pt>
                <c:pt idx="2012">
                  <c:v>9390</c:v>
                </c:pt>
                <c:pt idx="2013">
                  <c:v>9250</c:v>
                </c:pt>
                <c:pt idx="2014">
                  <c:v>9250</c:v>
                </c:pt>
                <c:pt idx="2015">
                  <c:v>9250</c:v>
                </c:pt>
                <c:pt idx="2016">
                  <c:v>9150</c:v>
                </c:pt>
                <c:pt idx="2017">
                  <c:v>9150</c:v>
                </c:pt>
                <c:pt idx="2018">
                  <c:v>9250</c:v>
                </c:pt>
                <c:pt idx="2019">
                  <c:v>9110</c:v>
                </c:pt>
                <c:pt idx="2020">
                  <c:v>9010</c:v>
                </c:pt>
                <c:pt idx="2021">
                  <c:v>9010</c:v>
                </c:pt>
                <c:pt idx="2022">
                  <c:v>8920</c:v>
                </c:pt>
                <c:pt idx="2023">
                  <c:v>8920</c:v>
                </c:pt>
                <c:pt idx="2024">
                  <c:v>8880</c:v>
                </c:pt>
                <c:pt idx="2025">
                  <c:v>8830</c:v>
                </c:pt>
                <c:pt idx="2026">
                  <c:v>8830</c:v>
                </c:pt>
                <c:pt idx="2027">
                  <c:v>8740</c:v>
                </c:pt>
                <c:pt idx="2028">
                  <c:v>8830</c:v>
                </c:pt>
                <c:pt idx="2029">
                  <c:v>8790</c:v>
                </c:pt>
                <c:pt idx="2030">
                  <c:v>8740</c:v>
                </c:pt>
                <c:pt idx="2031">
                  <c:v>8790</c:v>
                </c:pt>
                <c:pt idx="2032">
                  <c:v>8700</c:v>
                </c:pt>
                <c:pt idx="2033">
                  <c:v>8700</c:v>
                </c:pt>
                <c:pt idx="2034">
                  <c:v>8650</c:v>
                </c:pt>
                <c:pt idx="2035">
                  <c:v>8610</c:v>
                </c:pt>
                <c:pt idx="2036">
                  <c:v>8610</c:v>
                </c:pt>
                <c:pt idx="2037">
                  <c:v>8520</c:v>
                </c:pt>
                <c:pt idx="2038">
                  <c:v>8610</c:v>
                </c:pt>
                <c:pt idx="2039">
                  <c:v>8650</c:v>
                </c:pt>
                <c:pt idx="2040">
                  <c:v>8700</c:v>
                </c:pt>
                <c:pt idx="2041">
                  <c:v>8700</c:v>
                </c:pt>
                <c:pt idx="2042">
                  <c:v>8740</c:v>
                </c:pt>
                <c:pt idx="2043">
                  <c:v>8560</c:v>
                </c:pt>
                <c:pt idx="2044">
                  <c:v>8700</c:v>
                </c:pt>
                <c:pt idx="2045">
                  <c:v>8650</c:v>
                </c:pt>
                <c:pt idx="2046">
                  <c:v>8700</c:v>
                </c:pt>
                <c:pt idx="2047">
                  <c:v>8830</c:v>
                </c:pt>
                <c:pt idx="2048">
                  <c:v>8610</c:v>
                </c:pt>
                <c:pt idx="2049">
                  <c:v>8520</c:v>
                </c:pt>
                <c:pt idx="2050">
                  <c:v>8390</c:v>
                </c:pt>
                <c:pt idx="2051">
                  <c:v>8340</c:v>
                </c:pt>
                <c:pt idx="2052">
                  <c:v>8340</c:v>
                </c:pt>
                <c:pt idx="2053">
                  <c:v>8340</c:v>
                </c:pt>
                <c:pt idx="2054">
                  <c:v>8300</c:v>
                </c:pt>
                <c:pt idx="2055">
                  <c:v>8210</c:v>
                </c:pt>
                <c:pt idx="2056">
                  <c:v>8210</c:v>
                </c:pt>
                <c:pt idx="2057">
                  <c:v>8260</c:v>
                </c:pt>
                <c:pt idx="2058">
                  <c:v>8260</c:v>
                </c:pt>
                <c:pt idx="2059">
                  <c:v>8170</c:v>
                </c:pt>
                <c:pt idx="2060">
                  <c:v>8210</c:v>
                </c:pt>
                <c:pt idx="2061">
                  <c:v>8210</c:v>
                </c:pt>
                <c:pt idx="2062">
                  <c:v>8130</c:v>
                </c:pt>
                <c:pt idx="2063">
                  <c:v>8080</c:v>
                </c:pt>
                <c:pt idx="2064">
                  <c:v>8170</c:v>
                </c:pt>
                <c:pt idx="2065">
                  <c:v>8040</c:v>
                </c:pt>
                <c:pt idx="2066">
                  <c:v>8040</c:v>
                </c:pt>
                <c:pt idx="2067">
                  <c:v>8130</c:v>
                </c:pt>
                <c:pt idx="2068">
                  <c:v>8040</c:v>
                </c:pt>
                <c:pt idx="2069">
                  <c:v>8040</c:v>
                </c:pt>
                <c:pt idx="2070">
                  <c:v>8080</c:v>
                </c:pt>
                <c:pt idx="2071">
                  <c:v>7960</c:v>
                </c:pt>
                <c:pt idx="2072">
                  <c:v>8080</c:v>
                </c:pt>
                <c:pt idx="2073">
                  <c:v>8000</c:v>
                </c:pt>
                <c:pt idx="2074">
                  <c:v>8170</c:v>
                </c:pt>
                <c:pt idx="2075">
                  <c:v>8210</c:v>
                </c:pt>
                <c:pt idx="2076">
                  <c:v>8210</c:v>
                </c:pt>
                <c:pt idx="2077">
                  <c:v>8260</c:v>
                </c:pt>
                <c:pt idx="2078">
                  <c:v>8390</c:v>
                </c:pt>
                <c:pt idx="2079">
                  <c:v>8390</c:v>
                </c:pt>
                <c:pt idx="2080">
                  <c:v>8340</c:v>
                </c:pt>
                <c:pt idx="2081">
                  <c:v>8260</c:v>
                </c:pt>
                <c:pt idx="2082">
                  <c:v>8340</c:v>
                </c:pt>
                <c:pt idx="2083">
                  <c:v>8260</c:v>
                </c:pt>
                <c:pt idx="2084">
                  <c:v>8260</c:v>
                </c:pt>
                <c:pt idx="2085">
                  <c:v>8340</c:v>
                </c:pt>
                <c:pt idx="2086">
                  <c:v>8340</c:v>
                </c:pt>
                <c:pt idx="2087">
                  <c:v>8300</c:v>
                </c:pt>
                <c:pt idx="2088">
                  <c:v>8300</c:v>
                </c:pt>
                <c:pt idx="2089">
                  <c:v>8260</c:v>
                </c:pt>
                <c:pt idx="2090">
                  <c:v>8340</c:v>
                </c:pt>
                <c:pt idx="2091">
                  <c:v>8260</c:v>
                </c:pt>
                <c:pt idx="2092">
                  <c:v>8340</c:v>
                </c:pt>
                <c:pt idx="2093">
                  <c:v>8340</c:v>
                </c:pt>
                <c:pt idx="2094">
                  <c:v>8300</c:v>
                </c:pt>
                <c:pt idx="2095">
                  <c:v>8260</c:v>
                </c:pt>
                <c:pt idx="2096">
                  <c:v>8260</c:v>
                </c:pt>
                <c:pt idx="2097">
                  <c:v>8170</c:v>
                </c:pt>
                <c:pt idx="2098">
                  <c:v>8210</c:v>
                </c:pt>
                <c:pt idx="2099">
                  <c:v>8260</c:v>
                </c:pt>
                <c:pt idx="2100">
                  <c:v>8210</c:v>
                </c:pt>
                <c:pt idx="2101">
                  <c:v>8130</c:v>
                </c:pt>
                <c:pt idx="2102">
                  <c:v>8170</c:v>
                </c:pt>
                <c:pt idx="2103">
                  <c:v>8170</c:v>
                </c:pt>
                <c:pt idx="2104">
                  <c:v>8170</c:v>
                </c:pt>
                <c:pt idx="2105">
                  <c:v>8040</c:v>
                </c:pt>
                <c:pt idx="2106">
                  <c:v>8000</c:v>
                </c:pt>
                <c:pt idx="2107">
                  <c:v>8130</c:v>
                </c:pt>
                <c:pt idx="2108">
                  <c:v>8300</c:v>
                </c:pt>
                <c:pt idx="2109">
                  <c:v>8170</c:v>
                </c:pt>
                <c:pt idx="2110">
                  <c:v>8260</c:v>
                </c:pt>
                <c:pt idx="2111">
                  <c:v>8130</c:v>
                </c:pt>
                <c:pt idx="2112">
                  <c:v>8080</c:v>
                </c:pt>
                <c:pt idx="2113">
                  <c:v>8000</c:v>
                </c:pt>
                <c:pt idx="2114">
                  <c:v>7880</c:v>
                </c:pt>
                <c:pt idx="2115">
                  <c:v>7880</c:v>
                </c:pt>
                <c:pt idx="2116">
                  <c:v>7790</c:v>
                </c:pt>
                <c:pt idx="2117">
                  <c:v>7750</c:v>
                </c:pt>
                <c:pt idx="2118">
                  <c:v>7790</c:v>
                </c:pt>
                <c:pt idx="2119">
                  <c:v>7830</c:v>
                </c:pt>
                <c:pt idx="2120">
                  <c:v>7920</c:v>
                </c:pt>
                <c:pt idx="2121">
                  <c:v>7880</c:v>
                </c:pt>
                <c:pt idx="2122">
                  <c:v>7880</c:v>
                </c:pt>
                <c:pt idx="2123">
                  <c:v>7920</c:v>
                </c:pt>
                <c:pt idx="2124">
                  <c:v>7920</c:v>
                </c:pt>
                <c:pt idx="2125">
                  <c:v>7960</c:v>
                </c:pt>
                <c:pt idx="2126">
                  <c:v>7920</c:v>
                </c:pt>
                <c:pt idx="2127">
                  <c:v>7790</c:v>
                </c:pt>
                <c:pt idx="2128">
                  <c:v>7790</c:v>
                </c:pt>
                <c:pt idx="2129">
                  <c:v>7750</c:v>
                </c:pt>
                <c:pt idx="2130">
                  <c:v>7790</c:v>
                </c:pt>
                <c:pt idx="2131">
                  <c:v>7830</c:v>
                </c:pt>
                <c:pt idx="2132">
                  <c:v>7750</c:v>
                </c:pt>
                <c:pt idx="2133">
                  <c:v>7790</c:v>
                </c:pt>
                <c:pt idx="2134">
                  <c:v>7830</c:v>
                </c:pt>
                <c:pt idx="2135">
                  <c:v>7790</c:v>
                </c:pt>
                <c:pt idx="2136">
                  <c:v>7880</c:v>
                </c:pt>
                <c:pt idx="2137">
                  <c:v>7920</c:v>
                </c:pt>
                <c:pt idx="2138">
                  <c:v>7790</c:v>
                </c:pt>
                <c:pt idx="2139">
                  <c:v>7830</c:v>
                </c:pt>
                <c:pt idx="2140">
                  <c:v>7790</c:v>
                </c:pt>
                <c:pt idx="2141">
                  <c:v>7830</c:v>
                </c:pt>
                <c:pt idx="2142">
                  <c:v>7920</c:v>
                </c:pt>
                <c:pt idx="2143">
                  <c:v>7920</c:v>
                </c:pt>
                <c:pt idx="2144">
                  <c:v>7880</c:v>
                </c:pt>
                <c:pt idx="2145">
                  <c:v>7880</c:v>
                </c:pt>
                <c:pt idx="2146">
                  <c:v>7880</c:v>
                </c:pt>
                <c:pt idx="2147">
                  <c:v>7880</c:v>
                </c:pt>
                <c:pt idx="2148">
                  <c:v>7830</c:v>
                </c:pt>
                <c:pt idx="2149">
                  <c:v>7830</c:v>
                </c:pt>
                <c:pt idx="2150">
                  <c:v>7790</c:v>
                </c:pt>
                <c:pt idx="2151">
                  <c:v>7750</c:v>
                </c:pt>
                <c:pt idx="2152">
                  <c:v>7790</c:v>
                </c:pt>
                <c:pt idx="2153">
                  <c:v>7750</c:v>
                </c:pt>
                <c:pt idx="2154">
                  <c:v>7670</c:v>
                </c:pt>
                <c:pt idx="2155">
                  <c:v>7750</c:v>
                </c:pt>
                <c:pt idx="2156">
                  <c:v>7750</c:v>
                </c:pt>
                <c:pt idx="2157">
                  <c:v>7750</c:v>
                </c:pt>
                <c:pt idx="2158">
                  <c:v>7710</c:v>
                </c:pt>
                <c:pt idx="2159">
                  <c:v>7670</c:v>
                </c:pt>
                <c:pt idx="2160">
                  <c:v>7710</c:v>
                </c:pt>
                <c:pt idx="2161">
                  <c:v>7710</c:v>
                </c:pt>
                <c:pt idx="2162">
                  <c:v>7750</c:v>
                </c:pt>
                <c:pt idx="2163">
                  <c:v>7710</c:v>
                </c:pt>
                <c:pt idx="2164">
                  <c:v>7670</c:v>
                </c:pt>
                <c:pt idx="2165">
                  <c:v>7670</c:v>
                </c:pt>
                <c:pt idx="2166">
                  <c:v>7750</c:v>
                </c:pt>
                <c:pt idx="2167">
                  <c:v>7670</c:v>
                </c:pt>
                <c:pt idx="2168">
                  <c:v>7670</c:v>
                </c:pt>
                <c:pt idx="2169">
                  <c:v>7610</c:v>
                </c:pt>
                <c:pt idx="2170">
                  <c:v>7640</c:v>
                </c:pt>
                <c:pt idx="2171">
                  <c:v>7680</c:v>
                </c:pt>
                <c:pt idx="2172">
                  <c:v>7640</c:v>
                </c:pt>
                <c:pt idx="2173">
                  <c:v>7680</c:v>
                </c:pt>
                <c:pt idx="2174">
                  <c:v>7610</c:v>
                </c:pt>
                <c:pt idx="2175">
                  <c:v>7640</c:v>
                </c:pt>
                <c:pt idx="2176">
                  <c:v>7640</c:v>
                </c:pt>
                <c:pt idx="2177">
                  <c:v>7680</c:v>
                </c:pt>
                <c:pt idx="2178">
                  <c:v>7640</c:v>
                </c:pt>
                <c:pt idx="2179">
                  <c:v>7640</c:v>
                </c:pt>
                <c:pt idx="2180">
                  <c:v>7580</c:v>
                </c:pt>
                <c:pt idx="2181">
                  <c:v>7580</c:v>
                </c:pt>
                <c:pt idx="2182">
                  <c:v>7610</c:v>
                </c:pt>
                <c:pt idx="2183">
                  <c:v>7540</c:v>
                </c:pt>
                <c:pt idx="2184">
                  <c:v>7610</c:v>
                </c:pt>
                <c:pt idx="2185">
                  <c:v>7610</c:v>
                </c:pt>
                <c:pt idx="2186">
                  <c:v>7540</c:v>
                </c:pt>
                <c:pt idx="2187">
                  <c:v>7470</c:v>
                </c:pt>
                <c:pt idx="2188">
                  <c:v>7470</c:v>
                </c:pt>
                <c:pt idx="2189">
                  <c:v>7470</c:v>
                </c:pt>
                <c:pt idx="2190">
                  <c:v>7510</c:v>
                </c:pt>
                <c:pt idx="2191">
                  <c:v>7610</c:v>
                </c:pt>
                <c:pt idx="2192">
                  <c:v>7580</c:v>
                </c:pt>
                <c:pt idx="2193">
                  <c:v>7540</c:v>
                </c:pt>
                <c:pt idx="2194">
                  <c:v>7510</c:v>
                </c:pt>
                <c:pt idx="2195">
                  <c:v>7510</c:v>
                </c:pt>
                <c:pt idx="2196">
                  <c:v>7510</c:v>
                </c:pt>
                <c:pt idx="2197">
                  <c:v>7510</c:v>
                </c:pt>
                <c:pt idx="2198">
                  <c:v>7440</c:v>
                </c:pt>
                <c:pt idx="2199">
                  <c:v>7540</c:v>
                </c:pt>
                <c:pt idx="2200">
                  <c:v>7510</c:v>
                </c:pt>
                <c:pt idx="2201">
                  <c:v>7440</c:v>
                </c:pt>
                <c:pt idx="2202">
                  <c:v>7470</c:v>
                </c:pt>
                <c:pt idx="2203">
                  <c:v>7510</c:v>
                </c:pt>
                <c:pt idx="2204">
                  <c:v>7510</c:v>
                </c:pt>
                <c:pt idx="2205">
                  <c:v>7510</c:v>
                </c:pt>
                <c:pt idx="2206">
                  <c:v>7440</c:v>
                </c:pt>
                <c:pt idx="2207">
                  <c:v>7470</c:v>
                </c:pt>
                <c:pt idx="2208">
                  <c:v>7440</c:v>
                </c:pt>
                <c:pt idx="2209">
                  <c:v>7510</c:v>
                </c:pt>
                <c:pt idx="2210">
                  <c:v>7510</c:v>
                </c:pt>
                <c:pt idx="2211">
                  <c:v>7510</c:v>
                </c:pt>
                <c:pt idx="2212">
                  <c:v>7410</c:v>
                </c:pt>
                <c:pt idx="2213">
                  <c:v>7440</c:v>
                </c:pt>
                <c:pt idx="2214">
                  <c:v>7370</c:v>
                </c:pt>
                <c:pt idx="2215">
                  <c:v>7370</c:v>
                </c:pt>
                <c:pt idx="2216">
                  <c:v>7370</c:v>
                </c:pt>
                <c:pt idx="2217">
                  <c:v>7440</c:v>
                </c:pt>
                <c:pt idx="2218">
                  <c:v>7470</c:v>
                </c:pt>
                <c:pt idx="2219">
                  <c:v>7410</c:v>
                </c:pt>
                <c:pt idx="2220">
                  <c:v>7410</c:v>
                </c:pt>
                <c:pt idx="2221">
                  <c:v>7370</c:v>
                </c:pt>
                <c:pt idx="2222">
                  <c:v>7370</c:v>
                </c:pt>
                <c:pt idx="2223">
                  <c:v>7310</c:v>
                </c:pt>
                <c:pt idx="2224">
                  <c:v>7340</c:v>
                </c:pt>
                <c:pt idx="2225">
                  <c:v>7310</c:v>
                </c:pt>
                <c:pt idx="2226">
                  <c:v>7340</c:v>
                </c:pt>
                <c:pt idx="2227">
                  <c:v>7310</c:v>
                </c:pt>
                <c:pt idx="2228">
                  <c:v>7310</c:v>
                </c:pt>
                <c:pt idx="2229">
                  <c:v>7310</c:v>
                </c:pt>
                <c:pt idx="2230">
                  <c:v>7280</c:v>
                </c:pt>
                <c:pt idx="2231">
                  <c:v>7310</c:v>
                </c:pt>
                <c:pt idx="2232">
                  <c:v>7280</c:v>
                </c:pt>
                <c:pt idx="2233">
                  <c:v>7240</c:v>
                </c:pt>
                <c:pt idx="2234">
                  <c:v>7310</c:v>
                </c:pt>
                <c:pt idx="2235">
                  <c:v>7340</c:v>
                </c:pt>
                <c:pt idx="2236">
                  <c:v>7340</c:v>
                </c:pt>
                <c:pt idx="2237">
                  <c:v>7410</c:v>
                </c:pt>
                <c:pt idx="2238">
                  <c:v>7310</c:v>
                </c:pt>
                <c:pt idx="2239">
                  <c:v>7370</c:v>
                </c:pt>
                <c:pt idx="2240">
                  <c:v>7280</c:v>
                </c:pt>
                <c:pt idx="2241">
                  <c:v>7340</c:v>
                </c:pt>
                <c:pt idx="2242">
                  <c:v>7240</c:v>
                </c:pt>
                <c:pt idx="2243">
                  <c:v>7310</c:v>
                </c:pt>
                <c:pt idx="2244">
                  <c:v>7310</c:v>
                </c:pt>
                <c:pt idx="2245">
                  <c:v>7280</c:v>
                </c:pt>
                <c:pt idx="2246">
                  <c:v>7240</c:v>
                </c:pt>
                <c:pt idx="2247">
                  <c:v>7180</c:v>
                </c:pt>
                <c:pt idx="2248">
                  <c:v>7180</c:v>
                </c:pt>
                <c:pt idx="2249">
                  <c:v>7110</c:v>
                </c:pt>
                <c:pt idx="2250">
                  <c:v>7180</c:v>
                </c:pt>
                <c:pt idx="2251">
                  <c:v>7140</c:v>
                </c:pt>
                <c:pt idx="2252">
                  <c:v>7080</c:v>
                </c:pt>
                <c:pt idx="2253">
                  <c:v>7110</c:v>
                </c:pt>
                <c:pt idx="2254">
                  <c:v>7080</c:v>
                </c:pt>
                <c:pt idx="2255">
                  <c:v>7010</c:v>
                </c:pt>
                <c:pt idx="2256">
                  <c:v>7050</c:v>
                </c:pt>
                <c:pt idx="2257">
                  <c:v>7050</c:v>
                </c:pt>
                <c:pt idx="2258">
                  <c:v>7080</c:v>
                </c:pt>
                <c:pt idx="2259">
                  <c:v>7050</c:v>
                </c:pt>
                <c:pt idx="2260">
                  <c:v>7080</c:v>
                </c:pt>
                <c:pt idx="2261">
                  <c:v>7050</c:v>
                </c:pt>
                <c:pt idx="2262">
                  <c:v>7110</c:v>
                </c:pt>
                <c:pt idx="2263">
                  <c:v>7050</c:v>
                </c:pt>
                <c:pt idx="2264">
                  <c:v>7050</c:v>
                </c:pt>
                <c:pt idx="2265">
                  <c:v>7010</c:v>
                </c:pt>
                <c:pt idx="2266">
                  <c:v>7050</c:v>
                </c:pt>
                <c:pt idx="2267">
                  <c:v>6980</c:v>
                </c:pt>
                <c:pt idx="2268">
                  <c:v>7050</c:v>
                </c:pt>
                <c:pt idx="2269">
                  <c:v>7010</c:v>
                </c:pt>
                <c:pt idx="2270">
                  <c:v>6980</c:v>
                </c:pt>
                <c:pt idx="2271">
                  <c:v>6980</c:v>
                </c:pt>
                <c:pt idx="2272">
                  <c:v>6980</c:v>
                </c:pt>
                <c:pt idx="2273">
                  <c:v>6920</c:v>
                </c:pt>
                <c:pt idx="2274">
                  <c:v>6980</c:v>
                </c:pt>
                <c:pt idx="2275">
                  <c:v>6890</c:v>
                </c:pt>
                <c:pt idx="2276">
                  <c:v>6850</c:v>
                </c:pt>
                <c:pt idx="2277">
                  <c:v>6890</c:v>
                </c:pt>
                <c:pt idx="2278">
                  <c:v>6890</c:v>
                </c:pt>
                <c:pt idx="2279">
                  <c:v>6950</c:v>
                </c:pt>
                <c:pt idx="2280">
                  <c:v>6980</c:v>
                </c:pt>
                <c:pt idx="2281">
                  <c:v>7010</c:v>
                </c:pt>
                <c:pt idx="2282">
                  <c:v>7010</c:v>
                </c:pt>
                <c:pt idx="2283">
                  <c:v>7050</c:v>
                </c:pt>
                <c:pt idx="2284">
                  <c:v>6980</c:v>
                </c:pt>
                <c:pt idx="2285">
                  <c:v>7080</c:v>
                </c:pt>
                <c:pt idx="2286">
                  <c:v>7050</c:v>
                </c:pt>
                <c:pt idx="2287">
                  <c:v>7050</c:v>
                </c:pt>
                <c:pt idx="2288">
                  <c:v>7080</c:v>
                </c:pt>
                <c:pt idx="2289">
                  <c:v>7050</c:v>
                </c:pt>
                <c:pt idx="2290">
                  <c:v>7010</c:v>
                </c:pt>
                <c:pt idx="2291">
                  <c:v>7010</c:v>
                </c:pt>
                <c:pt idx="2292">
                  <c:v>7080</c:v>
                </c:pt>
                <c:pt idx="2293">
                  <c:v>7050</c:v>
                </c:pt>
                <c:pt idx="2294">
                  <c:v>7140</c:v>
                </c:pt>
                <c:pt idx="2295">
                  <c:v>7080</c:v>
                </c:pt>
                <c:pt idx="2296">
                  <c:v>6980</c:v>
                </c:pt>
                <c:pt idx="2297">
                  <c:v>7080</c:v>
                </c:pt>
                <c:pt idx="2298">
                  <c:v>7050</c:v>
                </c:pt>
                <c:pt idx="2299">
                  <c:v>7010</c:v>
                </c:pt>
                <c:pt idx="2300">
                  <c:v>6950</c:v>
                </c:pt>
                <c:pt idx="2301">
                  <c:v>6980</c:v>
                </c:pt>
                <c:pt idx="2302">
                  <c:v>6890</c:v>
                </c:pt>
                <c:pt idx="2303">
                  <c:v>6920</c:v>
                </c:pt>
                <c:pt idx="2304">
                  <c:v>6950</c:v>
                </c:pt>
                <c:pt idx="2305">
                  <c:v>6950</c:v>
                </c:pt>
                <c:pt idx="2306">
                  <c:v>6920</c:v>
                </c:pt>
                <c:pt idx="2307">
                  <c:v>6950</c:v>
                </c:pt>
                <c:pt idx="2308">
                  <c:v>6950</c:v>
                </c:pt>
                <c:pt idx="2309">
                  <c:v>7050</c:v>
                </c:pt>
                <c:pt idx="2310">
                  <c:v>7010</c:v>
                </c:pt>
                <c:pt idx="2311">
                  <c:v>6920</c:v>
                </c:pt>
                <c:pt idx="2312">
                  <c:v>6980</c:v>
                </c:pt>
                <c:pt idx="2313">
                  <c:v>6950</c:v>
                </c:pt>
                <c:pt idx="2314">
                  <c:v>6950</c:v>
                </c:pt>
                <c:pt idx="2315">
                  <c:v>7050</c:v>
                </c:pt>
                <c:pt idx="2316">
                  <c:v>6920</c:v>
                </c:pt>
                <c:pt idx="2317">
                  <c:v>6920</c:v>
                </c:pt>
                <c:pt idx="2318">
                  <c:v>6950</c:v>
                </c:pt>
                <c:pt idx="2319">
                  <c:v>6890</c:v>
                </c:pt>
                <c:pt idx="2320">
                  <c:v>6980</c:v>
                </c:pt>
                <c:pt idx="2321">
                  <c:v>6920</c:v>
                </c:pt>
                <c:pt idx="2322">
                  <c:v>6890</c:v>
                </c:pt>
                <c:pt idx="2323">
                  <c:v>6850</c:v>
                </c:pt>
                <c:pt idx="2324">
                  <c:v>6920</c:v>
                </c:pt>
                <c:pt idx="2325">
                  <c:v>6950</c:v>
                </c:pt>
                <c:pt idx="2326">
                  <c:v>6850</c:v>
                </c:pt>
                <c:pt idx="2327">
                  <c:v>6850</c:v>
                </c:pt>
                <c:pt idx="2328">
                  <c:v>6850</c:v>
                </c:pt>
                <c:pt idx="2329">
                  <c:v>6920</c:v>
                </c:pt>
                <c:pt idx="2330">
                  <c:v>6950</c:v>
                </c:pt>
                <c:pt idx="2331">
                  <c:v>6950</c:v>
                </c:pt>
                <c:pt idx="2332">
                  <c:v>6980</c:v>
                </c:pt>
                <c:pt idx="2333">
                  <c:v>6950</c:v>
                </c:pt>
                <c:pt idx="2334">
                  <c:v>6850</c:v>
                </c:pt>
                <c:pt idx="2335">
                  <c:v>7010</c:v>
                </c:pt>
                <c:pt idx="2336">
                  <c:v>6890</c:v>
                </c:pt>
                <c:pt idx="2337">
                  <c:v>6890</c:v>
                </c:pt>
                <c:pt idx="2338">
                  <c:v>6790</c:v>
                </c:pt>
                <c:pt idx="2339">
                  <c:v>6820</c:v>
                </c:pt>
                <c:pt idx="2340">
                  <c:v>6730</c:v>
                </c:pt>
                <c:pt idx="2341">
                  <c:v>6820</c:v>
                </c:pt>
                <c:pt idx="2342">
                  <c:v>6730</c:v>
                </c:pt>
                <c:pt idx="2343">
                  <c:v>6660</c:v>
                </c:pt>
                <c:pt idx="2344">
                  <c:v>6540</c:v>
                </c:pt>
                <c:pt idx="2345">
                  <c:v>6510</c:v>
                </c:pt>
                <c:pt idx="2346">
                  <c:v>6420</c:v>
                </c:pt>
                <c:pt idx="2347">
                  <c:v>6320</c:v>
                </c:pt>
                <c:pt idx="2348">
                  <c:v>6230</c:v>
                </c:pt>
                <c:pt idx="2349">
                  <c:v>6140</c:v>
                </c:pt>
                <c:pt idx="2350">
                  <c:v>6110</c:v>
                </c:pt>
                <c:pt idx="2351">
                  <c:v>6200</c:v>
                </c:pt>
                <c:pt idx="2352">
                  <c:v>6140</c:v>
                </c:pt>
                <c:pt idx="2353">
                  <c:v>6110</c:v>
                </c:pt>
                <c:pt idx="2354">
                  <c:v>6140</c:v>
                </c:pt>
                <c:pt idx="2355">
                  <c:v>6110</c:v>
                </c:pt>
                <c:pt idx="2356">
                  <c:v>6080</c:v>
                </c:pt>
                <c:pt idx="2357">
                  <c:v>6140</c:v>
                </c:pt>
                <c:pt idx="2358">
                  <c:v>6080</c:v>
                </c:pt>
                <c:pt idx="2359">
                  <c:v>6110</c:v>
                </c:pt>
                <c:pt idx="2360">
                  <c:v>6140</c:v>
                </c:pt>
                <c:pt idx="2361">
                  <c:v>6140</c:v>
                </c:pt>
                <c:pt idx="2362">
                  <c:v>6170</c:v>
                </c:pt>
                <c:pt idx="2363">
                  <c:v>6110</c:v>
                </c:pt>
                <c:pt idx="2364">
                  <c:v>6080</c:v>
                </c:pt>
                <c:pt idx="2365">
                  <c:v>6020</c:v>
                </c:pt>
                <c:pt idx="2366">
                  <c:v>6080</c:v>
                </c:pt>
                <c:pt idx="2367">
                  <c:v>6080</c:v>
                </c:pt>
                <c:pt idx="2368">
                  <c:v>6110</c:v>
                </c:pt>
                <c:pt idx="2369">
                  <c:v>6020</c:v>
                </c:pt>
                <c:pt idx="2370">
                  <c:v>6050</c:v>
                </c:pt>
                <c:pt idx="2371">
                  <c:v>6020</c:v>
                </c:pt>
                <c:pt idx="2372">
                  <c:v>5990</c:v>
                </c:pt>
                <c:pt idx="2373">
                  <c:v>6050</c:v>
                </c:pt>
                <c:pt idx="2374">
                  <c:v>5960</c:v>
                </c:pt>
                <c:pt idx="2375">
                  <c:v>6020</c:v>
                </c:pt>
                <c:pt idx="2376">
                  <c:v>6020</c:v>
                </c:pt>
                <c:pt idx="2377">
                  <c:v>6020</c:v>
                </c:pt>
                <c:pt idx="2378">
                  <c:v>6020</c:v>
                </c:pt>
                <c:pt idx="2379">
                  <c:v>5990</c:v>
                </c:pt>
                <c:pt idx="2380">
                  <c:v>6020</c:v>
                </c:pt>
                <c:pt idx="2381">
                  <c:v>5990</c:v>
                </c:pt>
                <c:pt idx="2382">
                  <c:v>5990</c:v>
                </c:pt>
                <c:pt idx="2383">
                  <c:v>5930</c:v>
                </c:pt>
                <c:pt idx="2384">
                  <c:v>5990</c:v>
                </c:pt>
                <c:pt idx="2385">
                  <c:v>5880</c:v>
                </c:pt>
                <c:pt idx="2386">
                  <c:v>5910</c:v>
                </c:pt>
                <c:pt idx="2387">
                  <c:v>5850</c:v>
                </c:pt>
                <c:pt idx="2388">
                  <c:v>5880</c:v>
                </c:pt>
                <c:pt idx="2389">
                  <c:v>5880</c:v>
                </c:pt>
                <c:pt idx="2390">
                  <c:v>5790</c:v>
                </c:pt>
                <c:pt idx="2391">
                  <c:v>5700</c:v>
                </c:pt>
                <c:pt idx="2392">
                  <c:v>5790</c:v>
                </c:pt>
                <c:pt idx="2393">
                  <c:v>5730</c:v>
                </c:pt>
                <c:pt idx="2394">
                  <c:v>5650</c:v>
                </c:pt>
                <c:pt idx="2395">
                  <c:v>5620</c:v>
                </c:pt>
                <c:pt idx="2396">
                  <c:v>5700</c:v>
                </c:pt>
                <c:pt idx="2397">
                  <c:v>5670</c:v>
                </c:pt>
                <c:pt idx="2398">
                  <c:v>5650</c:v>
                </c:pt>
                <c:pt idx="2399">
                  <c:v>5620</c:v>
                </c:pt>
                <c:pt idx="2400">
                  <c:v>5590</c:v>
                </c:pt>
                <c:pt idx="2401">
                  <c:v>5590</c:v>
                </c:pt>
                <c:pt idx="2402">
                  <c:v>5500</c:v>
                </c:pt>
                <c:pt idx="2403">
                  <c:v>5560</c:v>
                </c:pt>
                <c:pt idx="2404">
                  <c:v>5500</c:v>
                </c:pt>
                <c:pt idx="2405">
                  <c:v>5530</c:v>
                </c:pt>
                <c:pt idx="2406">
                  <c:v>5500</c:v>
                </c:pt>
                <c:pt idx="2407">
                  <c:v>5480</c:v>
                </c:pt>
                <c:pt idx="2408">
                  <c:v>5500</c:v>
                </c:pt>
                <c:pt idx="2409">
                  <c:v>5590</c:v>
                </c:pt>
                <c:pt idx="2410">
                  <c:v>5450</c:v>
                </c:pt>
                <c:pt idx="2411">
                  <c:v>5450</c:v>
                </c:pt>
                <c:pt idx="2412">
                  <c:v>5420</c:v>
                </c:pt>
                <c:pt idx="2413">
                  <c:v>5390</c:v>
                </c:pt>
                <c:pt idx="2414">
                  <c:v>5390</c:v>
                </c:pt>
                <c:pt idx="2415">
                  <c:v>5360</c:v>
                </c:pt>
                <c:pt idx="2416">
                  <c:v>5340</c:v>
                </c:pt>
                <c:pt idx="2417">
                  <c:v>5310</c:v>
                </c:pt>
                <c:pt idx="2418">
                  <c:v>5340</c:v>
                </c:pt>
                <c:pt idx="2419">
                  <c:v>5340</c:v>
                </c:pt>
                <c:pt idx="2420">
                  <c:v>5280</c:v>
                </c:pt>
                <c:pt idx="2421">
                  <c:v>5250</c:v>
                </c:pt>
                <c:pt idx="2422">
                  <c:v>5310</c:v>
                </c:pt>
                <c:pt idx="2423">
                  <c:v>5310</c:v>
                </c:pt>
                <c:pt idx="2424">
                  <c:v>5280</c:v>
                </c:pt>
                <c:pt idx="2425">
                  <c:v>5340</c:v>
                </c:pt>
                <c:pt idx="2426">
                  <c:v>5280</c:v>
                </c:pt>
                <c:pt idx="2427">
                  <c:v>5360</c:v>
                </c:pt>
                <c:pt idx="2428">
                  <c:v>5310</c:v>
                </c:pt>
                <c:pt idx="2429">
                  <c:v>5390</c:v>
                </c:pt>
                <c:pt idx="2430">
                  <c:v>5360</c:v>
                </c:pt>
                <c:pt idx="2431">
                  <c:v>5450</c:v>
                </c:pt>
                <c:pt idx="2432">
                  <c:v>5420</c:v>
                </c:pt>
                <c:pt idx="2433">
                  <c:v>5530</c:v>
                </c:pt>
                <c:pt idx="2434">
                  <c:v>5500</c:v>
                </c:pt>
                <c:pt idx="2435">
                  <c:v>5480</c:v>
                </c:pt>
                <c:pt idx="2436">
                  <c:v>5420</c:v>
                </c:pt>
                <c:pt idx="2437">
                  <c:v>5390</c:v>
                </c:pt>
                <c:pt idx="2438">
                  <c:v>5390</c:v>
                </c:pt>
                <c:pt idx="2439">
                  <c:v>5360</c:v>
                </c:pt>
                <c:pt idx="2440">
                  <c:v>5360</c:v>
                </c:pt>
                <c:pt idx="2441">
                  <c:v>5390</c:v>
                </c:pt>
                <c:pt idx="2442">
                  <c:v>5340</c:v>
                </c:pt>
                <c:pt idx="2443">
                  <c:v>5310</c:v>
                </c:pt>
                <c:pt idx="2444">
                  <c:v>5340</c:v>
                </c:pt>
                <c:pt idx="2445">
                  <c:v>5360</c:v>
                </c:pt>
                <c:pt idx="2446">
                  <c:v>5340</c:v>
                </c:pt>
                <c:pt idx="2447">
                  <c:v>5420</c:v>
                </c:pt>
                <c:pt idx="2448">
                  <c:v>5390</c:v>
                </c:pt>
                <c:pt idx="2449">
                  <c:v>5340</c:v>
                </c:pt>
                <c:pt idx="2450">
                  <c:v>5420</c:v>
                </c:pt>
                <c:pt idx="2451">
                  <c:v>5360</c:v>
                </c:pt>
                <c:pt idx="2452">
                  <c:v>5280</c:v>
                </c:pt>
                <c:pt idx="2453">
                  <c:v>5280</c:v>
                </c:pt>
                <c:pt idx="2454">
                  <c:v>5200</c:v>
                </c:pt>
                <c:pt idx="2455">
                  <c:v>5200</c:v>
                </c:pt>
                <c:pt idx="2456">
                  <c:v>5230</c:v>
                </c:pt>
                <c:pt idx="2457">
                  <c:v>5140</c:v>
                </c:pt>
                <c:pt idx="2458">
                  <c:v>5140</c:v>
                </c:pt>
                <c:pt idx="2459">
                  <c:v>5120</c:v>
                </c:pt>
                <c:pt idx="2460">
                  <c:v>5140</c:v>
                </c:pt>
                <c:pt idx="2461">
                  <c:v>5090</c:v>
                </c:pt>
                <c:pt idx="2462">
                  <c:v>5060</c:v>
                </c:pt>
                <c:pt idx="2463">
                  <c:v>5090</c:v>
                </c:pt>
                <c:pt idx="2464">
                  <c:v>4980</c:v>
                </c:pt>
                <c:pt idx="2465">
                  <c:v>5040</c:v>
                </c:pt>
                <c:pt idx="2466">
                  <c:v>5040</c:v>
                </c:pt>
                <c:pt idx="2467">
                  <c:v>5010</c:v>
                </c:pt>
                <c:pt idx="2468">
                  <c:v>4980</c:v>
                </c:pt>
                <c:pt idx="2469">
                  <c:v>5060</c:v>
                </c:pt>
                <c:pt idx="2470">
                  <c:v>5010</c:v>
                </c:pt>
                <c:pt idx="2471">
                  <c:v>4980</c:v>
                </c:pt>
                <c:pt idx="2472">
                  <c:v>4980</c:v>
                </c:pt>
                <c:pt idx="2473">
                  <c:v>5010</c:v>
                </c:pt>
                <c:pt idx="2474">
                  <c:v>5120</c:v>
                </c:pt>
                <c:pt idx="2475">
                  <c:v>5060</c:v>
                </c:pt>
                <c:pt idx="2476">
                  <c:v>5090</c:v>
                </c:pt>
                <c:pt idx="2477">
                  <c:v>5090</c:v>
                </c:pt>
                <c:pt idx="2478">
                  <c:v>5040</c:v>
                </c:pt>
                <c:pt idx="2479">
                  <c:v>5060</c:v>
                </c:pt>
                <c:pt idx="2480">
                  <c:v>5040</c:v>
                </c:pt>
                <c:pt idx="2481">
                  <c:v>4980</c:v>
                </c:pt>
                <c:pt idx="2482">
                  <c:v>4980</c:v>
                </c:pt>
                <c:pt idx="2483">
                  <c:v>5040</c:v>
                </c:pt>
                <c:pt idx="2484">
                  <c:v>4900</c:v>
                </c:pt>
                <c:pt idx="2485">
                  <c:v>4800</c:v>
                </c:pt>
                <c:pt idx="2486">
                  <c:v>4880</c:v>
                </c:pt>
                <c:pt idx="2487">
                  <c:v>4850</c:v>
                </c:pt>
                <c:pt idx="2488">
                  <c:v>4800</c:v>
                </c:pt>
                <c:pt idx="2489">
                  <c:v>4830</c:v>
                </c:pt>
                <c:pt idx="2490">
                  <c:v>4830</c:v>
                </c:pt>
                <c:pt idx="2491">
                  <c:v>4800</c:v>
                </c:pt>
                <c:pt idx="2492">
                  <c:v>4880</c:v>
                </c:pt>
                <c:pt idx="2493">
                  <c:v>4880</c:v>
                </c:pt>
                <c:pt idx="2494">
                  <c:v>4880</c:v>
                </c:pt>
                <c:pt idx="2495">
                  <c:v>4880</c:v>
                </c:pt>
                <c:pt idx="2496">
                  <c:v>4900</c:v>
                </c:pt>
                <c:pt idx="2497">
                  <c:v>4880</c:v>
                </c:pt>
                <c:pt idx="2498">
                  <c:v>4960</c:v>
                </c:pt>
                <c:pt idx="2499">
                  <c:v>4830</c:v>
                </c:pt>
                <c:pt idx="2500">
                  <c:v>4930</c:v>
                </c:pt>
                <c:pt idx="2501">
                  <c:v>4930</c:v>
                </c:pt>
                <c:pt idx="2502">
                  <c:v>4900</c:v>
                </c:pt>
                <c:pt idx="2503">
                  <c:v>4880</c:v>
                </c:pt>
                <c:pt idx="2504">
                  <c:v>4850</c:v>
                </c:pt>
                <c:pt idx="2505">
                  <c:v>4880</c:v>
                </c:pt>
                <c:pt idx="2506">
                  <c:v>4850</c:v>
                </c:pt>
                <c:pt idx="2507">
                  <c:v>4880</c:v>
                </c:pt>
                <c:pt idx="2508">
                  <c:v>4830</c:v>
                </c:pt>
                <c:pt idx="2509">
                  <c:v>4850</c:v>
                </c:pt>
                <c:pt idx="2510">
                  <c:v>4830</c:v>
                </c:pt>
                <c:pt idx="2511">
                  <c:v>4770</c:v>
                </c:pt>
                <c:pt idx="2512">
                  <c:v>4800</c:v>
                </c:pt>
                <c:pt idx="2513">
                  <c:v>4750</c:v>
                </c:pt>
                <c:pt idx="2514">
                  <c:v>4850</c:v>
                </c:pt>
                <c:pt idx="2515">
                  <c:v>4850</c:v>
                </c:pt>
                <c:pt idx="2516">
                  <c:v>4720</c:v>
                </c:pt>
                <c:pt idx="2517">
                  <c:v>4720</c:v>
                </c:pt>
                <c:pt idx="2518">
                  <c:v>4850</c:v>
                </c:pt>
                <c:pt idx="2519">
                  <c:v>4800</c:v>
                </c:pt>
                <c:pt idx="2520">
                  <c:v>4770</c:v>
                </c:pt>
                <c:pt idx="2521">
                  <c:v>4850</c:v>
                </c:pt>
                <c:pt idx="2522">
                  <c:v>4980</c:v>
                </c:pt>
                <c:pt idx="2523">
                  <c:v>4830</c:v>
                </c:pt>
                <c:pt idx="2524">
                  <c:v>4850</c:v>
                </c:pt>
                <c:pt idx="2525">
                  <c:v>4830</c:v>
                </c:pt>
                <c:pt idx="2526">
                  <c:v>4850</c:v>
                </c:pt>
                <c:pt idx="2527">
                  <c:v>4880</c:v>
                </c:pt>
                <c:pt idx="2528">
                  <c:v>4750</c:v>
                </c:pt>
                <c:pt idx="2529">
                  <c:v>4750</c:v>
                </c:pt>
                <c:pt idx="2530">
                  <c:v>4850</c:v>
                </c:pt>
                <c:pt idx="2531">
                  <c:v>4800</c:v>
                </c:pt>
                <c:pt idx="2532">
                  <c:v>4770</c:v>
                </c:pt>
                <c:pt idx="2533">
                  <c:v>4770</c:v>
                </c:pt>
                <c:pt idx="2534">
                  <c:v>4770</c:v>
                </c:pt>
                <c:pt idx="2535">
                  <c:v>4750</c:v>
                </c:pt>
                <c:pt idx="2536">
                  <c:v>4800</c:v>
                </c:pt>
                <c:pt idx="2537">
                  <c:v>4750</c:v>
                </c:pt>
                <c:pt idx="2538">
                  <c:v>4750</c:v>
                </c:pt>
                <c:pt idx="2539">
                  <c:v>4640</c:v>
                </c:pt>
                <c:pt idx="2540">
                  <c:v>4720</c:v>
                </c:pt>
                <c:pt idx="2541">
                  <c:v>4720</c:v>
                </c:pt>
                <c:pt idx="2542">
                  <c:v>4720</c:v>
                </c:pt>
                <c:pt idx="2543">
                  <c:v>4700</c:v>
                </c:pt>
                <c:pt idx="2544">
                  <c:v>4720</c:v>
                </c:pt>
                <c:pt idx="2545">
                  <c:v>4750</c:v>
                </c:pt>
                <c:pt idx="2546">
                  <c:v>4800</c:v>
                </c:pt>
                <c:pt idx="2547">
                  <c:v>4800</c:v>
                </c:pt>
                <c:pt idx="2548">
                  <c:v>4770</c:v>
                </c:pt>
                <c:pt idx="2549">
                  <c:v>4720</c:v>
                </c:pt>
                <c:pt idx="2550">
                  <c:v>4770</c:v>
                </c:pt>
                <c:pt idx="2551">
                  <c:v>4750</c:v>
                </c:pt>
                <c:pt idx="2552">
                  <c:v>4770</c:v>
                </c:pt>
                <c:pt idx="2553">
                  <c:v>4750</c:v>
                </c:pt>
                <c:pt idx="2554">
                  <c:v>4720</c:v>
                </c:pt>
                <c:pt idx="2555">
                  <c:v>4720</c:v>
                </c:pt>
                <c:pt idx="2556">
                  <c:v>4670</c:v>
                </c:pt>
                <c:pt idx="2557">
                  <c:v>4700</c:v>
                </c:pt>
                <c:pt idx="2558">
                  <c:v>4670</c:v>
                </c:pt>
                <c:pt idx="2559">
                  <c:v>4620</c:v>
                </c:pt>
                <c:pt idx="2560">
                  <c:v>4640</c:v>
                </c:pt>
                <c:pt idx="2561">
                  <c:v>4700</c:v>
                </c:pt>
                <c:pt idx="2562">
                  <c:v>4570</c:v>
                </c:pt>
                <c:pt idx="2563">
                  <c:v>4620</c:v>
                </c:pt>
                <c:pt idx="2564">
                  <c:v>4620</c:v>
                </c:pt>
                <c:pt idx="2565">
                  <c:v>4640</c:v>
                </c:pt>
                <c:pt idx="2566">
                  <c:v>4640</c:v>
                </c:pt>
                <c:pt idx="2567">
                  <c:v>4620</c:v>
                </c:pt>
                <c:pt idx="2568">
                  <c:v>4700</c:v>
                </c:pt>
                <c:pt idx="2569">
                  <c:v>4670</c:v>
                </c:pt>
                <c:pt idx="2570">
                  <c:v>4640</c:v>
                </c:pt>
                <c:pt idx="2571">
                  <c:v>4620</c:v>
                </c:pt>
                <c:pt idx="2572">
                  <c:v>4620</c:v>
                </c:pt>
                <c:pt idx="2573">
                  <c:v>4640</c:v>
                </c:pt>
                <c:pt idx="2574">
                  <c:v>4620</c:v>
                </c:pt>
                <c:pt idx="2575">
                  <c:v>4670</c:v>
                </c:pt>
                <c:pt idx="2576">
                  <c:v>4700</c:v>
                </c:pt>
                <c:pt idx="2577">
                  <c:v>4700</c:v>
                </c:pt>
                <c:pt idx="2578">
                  <c:v>4620</c:v>
                </c:pt>
                <c:pt idx="2579">
                  <c:v>4590</c:v>
                </c:pt>
                <c:pt idx="2580">
                  <c:v>4640</c:v>
                </c:pt>
                <c:pt idx="2581">
                  <c:v>4670</c:v>
                </c:pt>
                <c:pt idx="2582">
                  <c:v>4640</c:v>
                </c:pt>
                <c:pt idx="2583">
                  <c:v>4620</c:v>
                </c:pt>
                <c:pt idx="2584">
                  <c:v>4700</c:v>
                </c:pt>
                <c:pt idx="2585">
                  <c:v>4620</c:v>
                </c:pt>
                <c:pt idx="2586">
                  <c:v>4640</c:v>
                </c:pt>
                <c:pt idx="2587">
                  <c:v>4620</c:v>
                </c:pt>
                <c:pt idx="2588">
                  <c:v>4620</c:v>
                </c:pt>
                <c:pt idx="2589">
                  <c:v>4670</c:v>
                </c:pt>
                <c:pt idx="2590">
                  <c:v>4640</c:v>
                </c:pt>
                <c:pt idx="2591">
                  <c:v>4570</c:v>
                </c:pt>
                <c:pt idx="2592">
                  <c:v>4640</c:v>
                </c:pt>
                <c:pt idx="2593">
                  <c:v>4670</c:v>
                </c:pt>
                <c:pt idx="2594">
                  <c:v>4670</c:v>
                </c:pt>
                <c:pt idx="2595">
                  <c:v>4590</c:v>
                </c:pt>
                <c:pt idx="2596">
                  <c:v>4570</c:v>
                </c:pt>
                <c:pt idx="2597">
                  <c:v>4670</c:v>
                </c:pt>
                <c:pt idx="2598">
                  <c:v>4640</c:v>
                </c:pt>
                <c:pt idx="2599">
                  <c:v>4590</c:v>
                </c:pt>
                <c:pt idx="2600">
                  <c:v>4640</c:v>
                </c:pt>
                <c:pt idx="2601">
                  <c:v>4590</c:v>
                </c:pt>
                <c:pt idx="2602">
                  <c:v>4640</c:v>
                </c:pt>
                <c:pt idx="2603">
                  <c:v>4640</c:v>
                </c:pt>
                <c:pt idx="2604">
                  <c:v>4620</c:v>
                </c:pt>
                <c:pt idx="2605">
                  <c:v>4590</c:v>
                </c:pt>
                <c:pt idx="2606">
                  <c:v>4620</c:v>
                </c:pt>
                <c:pt idx="2607">
                  <c:v>4670</c:v>
                </c:pt>
                <c:pt idx="2608">
                  <c:v>4620</c:v>
                </c:pt>
                <c:pt idx="2609">
                  <c:v>4640</c:v>
                </c:pt>
                <c:pt idx="2610">
                  <c:v>4620</c:v>
                </c:pt>
                <c:pt idx="2611">
                  <c:v>4590</c:v>
                </c:pt>
                <c:pt idx="2612">
                  <c:v>4590</c:v>
                </c:pt>
                <c:pt idx="2613">
                  <c:v>4620</c:v>
                </c:pt>
                <c:pt idx="2614">
                  <c:v>4590</c:v>
                </c:pt>
                <c:pt idx="2615">
                  <c:v>4590</c:v>
                </c:pt>
                <c:pt idx="2616">
                  <c:v>4590</c:v>
                </c:pt>
                <c:pt idx="2617">
                  <c:v>4570</c:v>
                </c:pt>
                <c:pt idx="2618">
                  <c:v>4570</c:v>
                </c:pt>
                <c:pt idx="2619">
                  <c:v>4570</c:v>
                </c:pt>
                <c:pt idx="2620">
                  <c:v>4620</c:v>
                </c:pt>
                <c:pt idx="2621">
                  <c:v>4590</c:v>
                </c:pt>
                <c:pt idx="2622">
                  <c:v>4620</c:v>
                </c:pt>
                <c:pt idx="2623">
                  <c:v>4590</c:v>
                </c:pt>
                <c:pt idx="2624">
                  <c:v>4470</c:v>
                </c:pt>
                <c:pt idx="2625">
                  <c:v>4540</c:v>
                </c:pt>
                <c:pt idx="2626">
                  <c:v>4520</c:v>
                </c:pt>
                <c:pt idx="2627">
                  <c:v>4520</c:v>
                </c:pt>
                <c:pt idx="2628">
                  <c:v>4440</c:v>
                </c:pt>
                <c:pt idx="2629">
                  <c:v>4490</c:v>
                </c:pt>
                <c:pt idx="2630">
                  <c:v>4490</c:v>
                </c:pt>
                <c:pt idx="2631">
                  <c:v>4490</c:v>
                </c:pt>
                <c:pt idx="2632">
                  <c:v>4490</c:v>
                </c:pt>
                <c:pt idx="2633">
                  <c:v>4490</c:v>
                </c:pt>
                <c:pt idx="2634">
                  <c:v>4470</c:v>
                </c:pt>
                <c:pt idx="2635">
                  <c:v>4470</c:v>
                </c:pt>
                <c:pt idx="2636">
                  <c:v>4470</c:v>
                </c:pt>
                <c:pt idx="2637">
                  <c:v>4440</c:v>
                </c:pt>
                <c:pt idx="2638">
                  <c:v>4470</c:v>
                </c:pt>
                <c:pt idx="2639">
                  <c:v>4440</c:v>
                </c:pt>
                <c:pt idx="2640">
                  <c:v>4490</c:v>
                </c:pt>
                <c:pt idx="2641">
                  <c:v>4470</c:v>
                </c:pt>
                <c:pt idx="2642">
                  <c:v>4440</c:v>
                </c:pt>
                <c:pt idx="2643">
                  <c:v>4470</c:v>
                </c:pt>
                <c:pt idx="2644">
                  <c:v>4440</c:v>
                </c:pt>
                <c:pt idx="2645">
                  <c:v>4440</c:v>
                </c:pt>
                <c:pt idx="2646">
                  <c:v>4420</c:v>
                </c:pt>
                <c:pt idx="2647">
                  <c:v>4420</c:v>
                </c:pt>
                <c:pt idx="2648">
                  <c:v>4470</c:v>
                </c:pt>
                <c:pt idx="2649">
                  <c:v>4470</c:v>
                </c:pt>
                <c:pt idx="2650">
                  <c:v>4370</c:v>
                </c:pt>
                <c:pt idx="2651">
                  <c:v>4390</c:v>
                </c:pt>
                <c:pt idx="2652">
                  <c:v>4490</c:v>
                </c:pt>
                <c:pt idx="2653">
                  <c:v>4420</c:v>
                </c:pt>
                <c:pt idx="2654">
                  <c:v>4420</c:v>
                </c:pt>
                <c:pt idx="2655">
                  <c:v>4420</c:v>
                </c:pt>
                <c:pt idx="2656">
                  <c:v>4390</c:v>
                </c:pt>
                <c:pt idx="2657">
                  <c:v>4420</c:v>
                </c:pt>
                <c:pt idx="2658">
                  <c:v>4420</c:v>
                </c:pt>
                <c:pt idx="2659">
                  <c:v>4420</c:v>
                </c:pt>
                <c:pt idx="2660">
                  <c:v>4440</c:v>
                </c:pt>
                <c:pt idx="2661">
                  <c:v>4470</c:v>
                </c:pt>
                <c:pt idx="2662">
                  <c:v>4520</c:v>
                </c:pt>
                <c:pt idx="2663">
                  <c:v>4520</c:v>
                </c:pt>
                <c:pt idx="2664">
                  <c:v>4520</c:v>
                </c:pt>
                <c:pt idx="2665">
                  <c:v>4520</c:v>
                </c:pt>
                <c:pt idx="2666">
                  <c:v>4570</c:v>
                </c:pt>
                <c:pt idx="2667">
                  <c:v>4540</c:v>
                </c:pt>
                <c:pt idx="2668">
                  <c:v>4540</c:v>
                </c:pt>
                <c:pt idx="2669">
                  <c:v>4590</c:v>
                </c:pt>
                <c:pt idx="2670">
                  <c:v>4540</c:v>
                </c:pt>
                <c:pt idx="2671">
                  <c:v>4520</c:v>
                </c:pt>
                <c:pt idx="2672">
                  <c:v>4570</c:v>
                </c:pt>
                <c:pt idx="2673">
                  <c:v>4490</c:v>
                </c:pt>
                <c:pt idx="2674">
                  <c:v>4540</c:v>
                </c:pt>
                <c:pt idx="2675">
                  <c:v>4440</c:v>
                </c:pt>
                <c:pt idx="2676">
                  <c:v>4520</c:v>
                </c:pt>
                <c:pt idx="2677">
                  <c:v>4470</c:v>
                </c:pt>
                <c:pt idx="2678">
                  <c:v>4540</c:v>
                </c:pt>
                <c:pt idx="2679">
                  <c:v>4420</c:v>
                </c:pt>
                <c:pt idx="2680">
                  <c:v>4440</c:v>
                </c:pt>
                <c:pt idx="2681">
                  <c:v>4490</c:v>
                </c:pt>
                <c:pt idx="2682">
                  <c:v>4470</c:v>
                </c:pt>
                <c:pt idx="2683">
                  <c:v>4470</c:v>
                </c:pt>
                <c:pt idx="2684">
                  <c:v>4520</c:v>
                </c:pt>
                <c:pt idx="2685">
                  <c:v>4520</c:v>
                </c:pt>
                <c:pt idx="2686">
                  <c:v>4470</c:v>
                </c:pt>
                <c:pt idx="2687">
                  <c:v>4440</c:v>
                </c:pt>
                <c:pt idx="2688">
                  <c:v>4490</c:v>
                </c:pt>
                <c:pt idx="2689">
                  <c:v>4520</c:v>
                </c:pt>
                <c:pt idx="2690">
                  <c:v>4540</c:v>
                </c:pt>
                <c:pt idx="2691">
                  <c:v>4540</c:v>
                </c:pt>
                <c:pt idx="2692">
                  <c:v>4520</c:v>
                </c:pt>
                <c:pt idx="2693">
                  <c:v>4520</c:v>
                </c:pt>
                <c:pt idx="2694">
                  <c:v>4570</c:v>
                </c:pt>
                <c:pt idx="2695">
                  <c:v>4520</c:v>
                </c:pt>
                <c:pt idx="2696">
                  <c:v>4540</c:v>
                </c:pt>
                <c:pt idx="2697">
                  <c:v>4520</c:v>
                </c:pt>
                <c:pt idx="2698">
                  <c:v>4470</c:v>
                </c:pt>
                <c:pt idx="2699">
                  <c:v>4520</c:v>
                </c:pt>
                <c:pt idx="2700">
                  <c:v>4470</c:v>
                </c:pt>
                <c:pt idx="2701">
                  <c:v>4440</c:v>
                </c:pt>
                <c:pt idx="2702">
                  <c:v>4490</c:v>
                </c:pt>
                <c:pt idx="2703">
                  <c:v>4470</c:v>
                </c:pt>
                <c:pt idx="2704">
                  <c:v>4520</c:v>
                </c:pt>
                <c:pt idx="2705">
                  <c:v>4440</c:v>
                </c:pt>
                <c:pt idx="2706">
                  <c:v>4470</c:v>
                </c:pt>
                <c:pt idx="2707">
                  <c:v>4470</c:v>
                </c:pt>
                <c:pt idx="2708">
                  <c:v>4440</c:v>
                </c:pt>
                <c:pt idx="2709">
                  <c:v>4470</c:v>
                </c:pt>
                <c:pt idx="2710">
                  <c:v>4440</c:v>
                </c:pt>
                <c:pt idx="2711">
                  <c:v>4420</c:v>
                </c:pt>
                <c:pt idx="2712">
                  <c:v>4490</c:v>
                </c:pt>
                <c:pt idx="2713">
                  <c:v>4490</c:v>
                </c:pt>
                <c:pt idx="2714">
                  <c:v>4470</c:v>
                </c:pt>
                <c:pt idx="2715">
                  <c:v>4470</c:v>
                </c:pt>
                <c:pt idx="2716">
                  <c:v>4490</c:v>
                </c:pt>
                <c:pt idx="2717">
                  <c:v>4470</c:v>
                </c:pt>
                <c:pt idx="2718">
                  <c:v>4490</c:v>
                </c:pt>
                <c:pt idx="2719">
                  <c:v>4420</c:v>
                </c:pt>
                <c:pt idx="2720">
                  <c:v>4390</c:v>
                </c:pt>
                <c:pt idx="2721">
                  <c:v>4470</c:v>
                </c:pt>
                <c:pt idx="2722">
                  <c:v>4440</c:v>
                </c:pt>
                <c:pt idx="2723">
                  <c:v>4440</c:v>
                </c:pt>
                <c:pt idx="2724">
                  <c:v>4490</c:v>
                </c:pt>
                <c:pt idx="2725">
                  <c:v>4470</c:v>
                </c:pt>
                <c:pt idx="2726">
                  <c:v>4470</c:v>
                </c:pt>
                <c:pt idx="2727">
                  <c:v>4490</c:v>
                </c:pt>
                <c:pt idx="2728">
                  <c:v>4520</c:v>
                </c:pt>
                <c:pt idx="2729">
                  <c:v>4520</c:v>
                </c:pt>
                <c:pt idx="2730">
                  <c:v>4490</c:v>
                </c:pt>
                <c:pt idx="2731">
                  <c:v>4490</c:v>
                </c:pt>
                <c:pt idx="2732">
                  <c:v>4590</c:v>
                </c:pt>
                <c:pt idx="2733">
                  <c:v>4590</c:v>
                </c:pt>
                <c:pt idx="2734">
                  <c:v>4620</c:v>
                </c:pt>
                <c:pt idx="2735">
                  <c:v>4640</c:v>
                </c:pt>
                <c:pt idx="2736">
                  <c:v>4720</c:v>
                </c:pt>
                <c:pt idx="2737">
                  <c:v>4770</c:v>
                </c:pt>
                <c:pt idx="2738">
                  <c:v>4720</c:v>
                </c:pt>
                <c:pt idx="2739">
                  <c:v>4720</c:v>
                </c:pt>
                <c:pt idx="2740">
                  <c:v>4830</c:v>
                </c:pt>
                <c:pt idx="2741">
                  <c:v>4770</c:v>
                </c:pt>
                <c:pt idx="2742">
                  <c:v>4770</c:v>
                </c:pt>
                <c:pt idx="2743">
                  <c:v>4770</c:v>
                </c:pt>
                <c:pt idx="2744">
                  <c:v>4750</c:v>
                </c:pt>
                <c:pt idx="2745">
                  <c:v>4850</c:v>
                </c:pt>
                <c:pt idx="2746">
                  <c:v>4800</c:v>
                </c:pt>
                <c:pt idx="2747">
                  <c:v>4800</c:v>
                </c:pt>
                <c:pt idx="2748">
                  <c:v>4830</c:v>
                </c:pt>
                <c:pt idx="2749">
                  <c:v>4850</c:v>
                </c:pt>
                <c:pt idx="2750">
                  <c:v>4900</c:v>
                </c:pt>
                <c:pt idx="2751">
                  <c:v>4960</c:v>
                </c:pt>
                <c:pt idx="2752">
                  <c:v>4930</c:v>
                </c:pt>
                <c:pt idx="2753">
                  <c:v>4980</c:v>
                </c:pt>
                <c:pt idx="2754">
                  <c:v>4980</c:v>
                </c:pt>
                <c:pt idx="2755">
                  <c:v>5010</c:v>
                </c:pt>
                <c:pt idx="2756">
                  <c:v>5090</c:v>
                </c:pt>
                <c:pt idx="2757">
                  <c:v>5090</c:v>
                </c:pt>
                <c:pt idx="2758">
                  <c:v>5140</c:v>
                </c:pt>
                <c:pt idx="2759">
                  <c:v>5120</c:v>
                </c:pt>
                <c:pt idx="2760">
                  <c:v>5170</c:v>
                </c:pt>
                <c:pt idx="2761">
                  <c:v>5170</c:v>
                </c:pt>
                <c:pt idx="2762">
                  <c:v>5230</c:v>
                </c:pt>
                <c:pt idx="2763">
                  <c:v>5280</c:v>
                </c:pt>
                <c:pt idx="2764">
                  <c:v>5280</c:v>
                </c:pt>
                <c:pt idx="2765">
                  <c:v>5390</c:v>
                </c:pt>
                <c:pt idx="2766">
                  <c:v>5450</c:v>
                </c:pt>
                <c:pt idx="2767">
                  <c:v>5500</c:v>
                </c:pt>
                <c:pt idx="2768">
                  <c:v>5530</c:v>
                </c:pt>
                <c:pt idx="2769">
                  <c:v>5620</c:v>
                </c:pt>
                <c:pt idx="2770">
                  <c:v>5760</c:v>
                </c:pt>
                <c:pt idx="2771">
                  <c:v>6020</c:v>
                </c:pt>
                <c:pt idx="2772">
                  <c:v>6230</c:v>
                </c:pt>
                <c:pt idx="2773">
                  <c:v>6540</c:v>
                </c:pt>
                <c:pt idx="2774">
                  <c:v>6660</c:v>
                </c:pt>
                <c:pt idx="2775">
                  <c:v>6920</c:v>
                </c:pt>
                <c:pt idx="2776">
                  <c:v>7310</c:v>
                </c:pt>
                <c:pt idx="2777">
                  <c:v>7850</c:v>
                </c:pt>
                <c:pt idx="2778">
                  <c:v>8370</c:v>
                </c:pt>
                <c:pt idx="2779">
                  <c:v>8920</c:v>
                </c:pt>
                <c:pt idx="2780">
                  <c:v>9560</c:v>
                </c:pt>
                <c:pt idx="2781">
                  <c:v>10100</c:v>
                </c:pt>
                <c:pt idx="2782">
                  <c:v>10700</c:v>
                </c:pt>
                <c:pt idx="2783">
                  <c:v>11200</c:v>
                </c:pt>
                <c:pt idx="2784">
                  <c:v>11700</c:v>
                </c:pt>
                <c:pt idx="2785">
                  <c:v>12400</c:v>
                </c:pt>
                <c:pt idx="2786">
                  <c:v>12900</c:v>
                </c:pt>
                <c:pt idx="2787">
                  <c:v>13500</c:v>
                </c:pt>
                <c:pt idx="2788">
                  <c:v>14100</c:v>
                </c:pt>
                <c:pt idx="2789">
                  <c:v>14800</c:v>
                </c:pt>
                <c:pt idx="2790">
                  <c:v>15400</c:v>
                </c:pt>
                <c:pt idx="2791">
                  <c:v>16000</c:v>
                </c:pt>
                <c:pt idx="2792">
                  <c:v>16500</c:v>
                </c:pt>
                <c:pt idx="2793">
                  <c:v>17000</c:v>
                </c:pt>
                <c:pt idx="2794">
                  <c:v>17700</c:v>
                </c:pt>
                <c:pt idx="2795">
                  <c:v>18300</c:v>
                </c:pt>
                <c:pt idx="2796">
                  <c:v>18500</c:v>
                </c:pt>
                <c:pt idx="2797">
                  <c:v>19300</c:v>
                </c:pt>
                <c:pt idx="2798">
                  <c:v>19400</c:v>
                </c:pt>
                <c:pt idx="2799">
                  <c:v>19900</c:v>
                </c:pt>
                <c:pt idx="2800">
                  <c:v>20300</c:v>
                </c:pt>
                <c:pt idx="2801">
                  <c:v>20800</c:v>
                </c:pt>
                <c:pt idx="2802">
                  <c:v>21400</c:v>
                </c:pt>
                <c:pt idx="2803">
                  <c:v>21300</c:v>
                </c:pt>
                <c:pt idx="2804">
                  <c:v>22200</c:v>
                </c:pt>
                <c:pt idx="2805">
                  <c:v>22600</c:v>
                </c:pt>
                <c:pt idx="2806">
                  <c:v>23000</c:v>
                </c:pt>
                <c:pt idx="2807">
                  <c:v>23400</c:v>
                </c:pt>
                <c:pt idx="2808">
                  <c:v>23600</c:v>
                </c:pt>
                <c:pt idx="2809">
                  <c:v>24900</c:v>
                </c:pt>
                <c:pt idx="2810">
                  <c:v>25600</c:v>
                </c:pt>
                <c:pt idx="2811">
                  <c:v>25700</c:v>
                </c:pt>
                <c:pt idx="2812">
                  <c:v>26200</c:v>
                </c:pt>
                <c:pt idx="2813">
                  <c:v>26800</c:v>
                </c:pt>
                <c:pt idx="2814">
                  <c:v>26900</c:v>
                </c:pt>
                <c:pt idx="2815">
                  <c:v>27700</c:v>
                </c:pt>
                <c:pt idx="2816">
                  <c:v>27900</c:v>
                </c:pt>
                <c:pt idx="2817">
                  <c:v>28400</c:v>
                </c:pt>
                <c:pt idx="2818">
                  <c:v>28600</c:v>
                </c:pt>
                <c:pt idx="2819">
                  <c:v>28800</c:v>
                </c:pt>
                <c:pt idx="2820">
                  <c:v>29000</c:v>
                </c:pt>
                <c:pt idx="2821">
                  <c:v>29900</c:v>
                </c:pt>
                <c:pt idx="2822">
                  <c:v>30000</c:v>
                </c:pt>
                <c:pt idx="2823">
                  <c:v>30300</c:v>
                </c:pt>
                <c:pt idx="2824">
                  <c:v>30500</c:v>
                </c:pt>
                <c:pt idx="2825">
                  <c:v>30700</c:v>
                </c:pt>
                <c:pt idx="2826">
                  <c:v>31000</c:v>
                </c:pt>
                <c:pt idx="2827">
                  <c:v>30800</c:v>
                </c:pt>
                <c:pt idx="2828">
                  <c:v>30600</c:v>
                </c:pt>
                <c:pt idx="2829">
                  <c:v>30200</c:v>
                </c:pt>
                <c:pt idx="2830">
                  <c:v>30000</c:v>
                </c:pt>
                <c:pt idx="2831">
                  <c:v>29500</c:v>
                </c:pt>
                <c:pt idx="2832">
                  <c:v>28700</c:v>
                </c:pt>
                <c:pt idx="2833">
                  <c:v>28600</c:v>
                </c:pt>
                <c:pt idx="2834">
                  <c:v>29000</c:v>
                </c:pt>
                <c:pt idx="2835">
                  <c:v>28500</c:v>
                </c:pt>
                <c:pt idx="2836">
                  <c:v>28100</c:v>
                </c:pt>
                <c:pt idx="2837">
                  <c:v>27600</c:v>
                </c:pt>
                <c:pt idx="2838">
                  <c:v>27900</c:v>
                </c:pt>
                <c:pt idx="2839">
                  <c:v>27800</c:v>
                </c:pt>
                <c:pt idx="2840">
                  <c:v>27000</c:v>
                </c:pt>
                <c:pt idx="2841">
                  <c:v>28000</c:v>
                </c:pt>
                <c:pt idx="2842">
                  <c:v>27800</c:v>
                </c:pt>
                <c:pt idx="2843">
                  <c:v>27500</c:v>
                </c:pt>
                <c:pt idx="2844">
                  <c:v>27200</c:v>
                </c:pt>
                <c:pt idx="2845">
                  <c:v>27300</c:v>
                </c:pt>
                <c:pt idx="2846">
                  <c:v>27100</c:v>
                </c:pt>
                <c:pt idx="2847">
                  <c:v>26800</c:v>
                </c:pt>
                <c:pt idx="2848">
                  <c:v>27000</c:v>
                </c:pt>
                <c:pt idx="2849">
                  <c:v>26500</c:v>
                </c:pt>
                <c:pt idx="2850">
                  <c:v>26800</c:v>
                </c:pt>
                <c:pt idx="2851">
                  <c:v>26100</c:v>
                </c:pt>
                <c:pt idx="2852">
                  <c:v>25700</c:v>
                </c:pt>
                <c:pt idx="2853">
                  <c:v>25500</c:v>
                </c:pt>
                <c:pt idx="2854">
                  <c:v>24900</c:v>
                </c:pt>
                <c:pt idx="2855">
                  <c:v>24500</c:v>
                </c:pt>
                <c:pt idx="2856">
                  <c:v>24600</c:v>
                </c:pt>
                <c:pt idx="2857">
                  <c:v>24100</c:v>
                </c:pt>
                <c:pt idx="2858">
                  <c:v>23500</c:v>
                </c:pt>
                <c:pt idx="2859">
                  <c:v>23400</c:v>
                </c:pt>
                <c:pt idx="2860">
                  <c:v>22400</c:v>
                </c:pt>
                <c:pt idx="2861">
                  <c:v>22200</c:v>
                </c:pt>
                <c:pt idx="2862">
                  <c:v>22100</c:v>
                </c:pt>
                <c:pt idx="2863">
                  <c:v>21900</c:v>
                </c:pt>
                <c:pt idx="2864">
                  <c:v>21500</c:v>
                </c:pt>
                <c:pt idx="2865">
                  <c:v>20400</c:v>
                </c:pt>
                <c:pt idx="2866">
                  <c:v>20900</c:v>
                </c:pt>
                <c:pt idx="2867">
                  <c:v>20500</c:v>
                </c:pt>
                <c:pt idx="2868">
                  <c:v>20000</c:v>
                </c:pt>
                <c:pt idx="2869">
                  <c:v>19700</c:v>
                </c:pt>
                <c:pt idx="2870">
                  <c:v>19500</c:v>
                </c:pt>
                <c:pt idx="2871">
                  <c:v>18900</c:v>
                </c:pt>
                <c:pt idx="2872">
                  <c:v>19000</c:v>
                </c:pt>
                <c:pt idx="2873">
                  <c:v>18300</c:v>
                </c:pt>
                <c:pt idx="2874">
                  <c:v>18500</c:v>
                </c:pt>
                <c:pt idx="2875">
                  <c:v>18000</c:v>
                </c:pt>
                <c:pt idx="2876">
                  <c:v>18000</c:v>
                </c:pt>
                <c:pt idx="2877">
                  <c:v>17900</c:v>
                </c:pt>
                <c:pt idx="2878">
                  <c:v>17700</c:v>
                </c:pt>
                <c:pt idx="2879">
                  <c:v>17600</c:v>
                </c:pt>
                <c:pt idx="2880">
                  <c:v>17500</c:v>
                </c:pt>
                <c:pt idx="2881">
                  <c:v>17300</c:v>
                </c:pt>
                <c:pt idx="2882">
                  <c:v>17200</c:v>
                </c:pt>
                <c:pt idx="2883">
                  <c:v>17300</c:v>
                </c:pt>
                <c:pt idx="2884">
                  <c:v>16800</c:v>
                </c:pt>
                <c:pt idx="2885">
                  <c:v>17000</c:v>
                </c:pt>
                <c:pt idx="2886">
                  <c:v>16800</c:v>
                </c:pt>
                <c:pt idx="2887">
                  <c:v>16900</c:v>
                </c:pt>
                <c:pt idx="2888">
                  <c:v>16900</c:v>
                </c:pt>
                <c:pt idx="2889">
                  <c:v>16700</c:v>
                </c:pt>
                <c:pt idx="2890">
                  <c:v>16800</c:v>
                </c:pt>
                <c:pt idx="2891">
                  <c:v>16700</c:v>
                </c:pt>
                <c:pt idx="2892">
                  <c:v>16800</c:v>
                </c:pt>
                <c:pt idx="2893">
                  <c:v>16700</c:v>
                </c:pt>
                <c:pt idx="2894">
                  <c:v>16600</c:v>
                </c:pt>
                <c:pt idx="2895">
                  <c:v>16400</c:v>
                </c:pt>
                <c:pt idx="2896">
                  <c:v>16400</c:v>
                </c:pt>
                <c:pt idx="2897">
                  <c:v>16500</c:v>
                </c:pt>
                <c:pt idx="2898">
                  <c:v>16400</c:v>
                </c:pt>
                <c:pt idx="2899">
                  <c:v>16300</c:v>
                </c:pt>
                <c:pt idx="2900">
                  <c:v>16300</c:v>
                </c:pt>
                <c:pt idx="2901">
                  <c:v>16400</c:v>
                </c:pt>
                <c:pt idx="2902">
                  <c:v>16200</c:v>
                </c:pt>
                <c:pt idx="2903">
                  <c:v>16100</c:v>
                </c:pt>
                <c:pt idx="2904">
                  <c:v>16300</c:v>
                </c:pt>
                <c:pt idx="2905">
                  <c:v>16200</c:v>
                </c:pt>
                <c:pt idx="2906">
                  <c:v>16300</c:v>
                </c:pt>
                <c:pt idx="2907">
                  <c:v>16600</c:v>
                </c:pt>
                <c:pt idx="2908">
                  <c:v>16300</c:v>
                </c:pt>
                <c:pt idx="2909">
                  <c:v>16100</c:v>
                </c:pt>
                <c:pt idx="2910">
                  <c:v>16500</c:v>
                </c:pt>
                <c:pt idx="2911">
                  <c:v>16400</c:v>
                </c:pt>
                <c:pt idx="2912">
                  <c:v>16400</c:v>
                </c:pt>
                <c:pt idx="2913">
                  <c:v>16600</c:v>
                </c:pt>
                <c:pt idx="2914">
                  <c:v>16200</c:v>
                </c:pt>
                <c:pt idx="2915">
                  <c:v>16400</c:v>
                </c:pt>
                <c:pt idx="2916">
                  <c:v>16400</c:v>
                </c:pt>
                <c:pt idx="2917">
                  <c:v>16300</c:v>
                </c:pt>
                <c:pt idx="2918">
                  <c:v>16100</c:v>
                </c:pt>
                <c:pt idx="2919">
                  <c:v>16000</c:v>
                </c:pt>
                <c:pt idx="2920">
                  <c:v>16000</c:v>
                </c:pt>
                <c:pt idx="2921">
                  <c:v>15800</c:v>
                </c:pt>
                <c:pt idx="2922">
                  <c:v>15700</c:v>
                </c:pt>
                <c:pt idx="2923">
                  <c:v>15600</c:v>
                </c:pt>
                <c:pt idx="2924">
                  <c:v>15600</c:v>
                </c:pt>
                <c:pt idx="2925">
                  <c:v>15300</c:v>
                </c:pt>
                <c:pt idx="2926">
                  <c:v>15300</c:v>
                </c:pt>
                <c:pt idx="2927">
                  <c:v>15200</c:v>
                </c:pt>
                <c:pt idx="2928">
                  <c:v>15000</c:v>
                </c:pt>
                <c:pt idx="2929">
                  <c:v>14900</c:v>
                </c:pt>
                <c:pt idx="2930">
                  <c:v>14800</c:v>
                </c:pt>
                <c:pt idx="2931">
                  <c:v>14900</c:v>
                </c:pt>
                <c:pt idx="2932">
                  <c:v>14600</c:v>
                </c:pt>
                <c:pt idx="2933">
                  <c:v>14500</c:v>
                </c:pt>
                <c:pt idx="2934">
                  <c:v>14300</c:v>
                </c:pt>
                <c:pt idx="2935">
                  <c:v>14200</c:v>
                </c:pt>
                <c:pt idx="2936">
                  <c:v>14300</c:v>
                </c:pt>
                <c:pt idx="2937">
                  <c:v>14200</c:v>
                </c:pt>
                <c:pt idx="2938">
                  <c:v>14000</c:v>
                </c:pt>
                <c:pt idx="2939">
                  <c:v>14100</c:v>
                </c:pt>
                <c:pt idx="2940">
                  <c:v>13900</c:v>
                </c:pt>
                <c:pt idx="2941">
                  <c:v>13600</c:v>
                </c:pt>
                <c:pt idx="2942">
                  <c:v>13500</c:v>
                </c:pt>
                <c:pt idx="2943">
                  <c:v>13400</c:v>
                </c:pt>
                <c:pt idx="2944">
                  <c:v>13300</c:v>
                </c:pt>
                <c:pt idx="2945">
                  <c:v>13300</c:v>
                </c:pt>
                <c:pt idx="2946">
                  <c:v>13200</c:v>
                </c:pt>
                <c:pt idx="2947">
                  <c:v>13200</c:v>
                </c:pt>
                <c:pt idx="2948">
                  <c:v>13000</c:v>
                </c:pt>
                <c:pt idx="2949">
                  <c:v>13100</c:v>
                </c:pt>
                <c:pt idx="2950">
                  <c:v>13000</c:v>
                </c:pt>
                <c:pt idx="2951">
                  <c:v>12800</c:v>
                </c:pt>
                <c:pt idx="2952">
                  <c:v>12800</c:v>
                </c:pt>
                <c:pt idx="2953">
                  <c:v>12900</c:v>
                </c:pt>
                <c:pt idx="2954">
                  <c:v>12900</c:v>
                </c:pt>
                <c:pt idx="2955">
                  <c:v>13000</c:v>
                </c:pt>
                <c:pt idx="2956">
                  <c:v>12900</c:v>
                </c:pt>
                <c:pt idx="2957">
                  <c:v>12900</c:v>
                </c:pt>
                <c:pt idx="2958">
                  <c:v>13000</c:v>
                </c:pt>
                <c:pt idx="2959">
                  <c:v>13000</c:v>
                </c:pt>
                <c:pt idx="2960">
                  <c:v>13200</c:v>
                </c:pt>
                <c:pt idx="2961">
                  <c:v>13300</c:v>
                </c:pt>
                <c:pt idx="2962">
                  <c:v>13400</c:v>
                </c:pt>
                <c:pt idx="2963">
                  <c:v>13400</c:v>
                </c:pt>
                <c:pt idx="2964">
                  <c:v>13700</c:v>
                </c:pt>
                <c:pt idx="2965">
                  <c:v>13900</c:v>
                </c:pt>
                <c:pt idx="2966">
                  <c:v>14000</c:v>
                </c:pt>
                <c:pt idx="2967">
                  <c:v>14100</c:v>
                </c:pt>
                <c:pt idx="2968">
                  <c:v>14300</c:v>
                </c:pt>
                <c:pt idx="2969">
                  <c:v>14500</c:v>
                </c:pt>
                <c:pt idx="2970">
                  <c:v>14700</c:v>
                </c:pt>
                <c:pt idx="2971">
                  <c:v>14900</c:v>
                </c:pt>
                <c:pt idx="2972">
                  <c:v>15100</c:v>
                </c:pt>
                <c:pt idx="2973">
                  <c:v>15300</c:v>
                </c:pt>
                <c:pt idx="2974">
                  <c:v>15400</c:v>
                </c:pt>
                <c:pt idx="2975">
                  <c:v>15600</c:v>
                </c:pt>
                <c:pt idx="2976">
                  <c:v>15900</c:v>
                </c:pt>
                <c:pt idx="2977">
                  <c:v>15900</c:v>
                </c:pt>
                <c:pt idx="2978">
                  <c:v>16200</c:v>
                </c:pt>
                <c:pt idx="2979">
                  <c:v>16300</c:v>
                </c:pt>
                <c:pt idx="2980">
                  <c:v>16400</c:v>
                </c:pt>
                <c:pt idx="2981">
                  <c:v>16700</c:v>
                </c:pt>
                <c:pt idx="2982">
                  <c:v>16900</c:v>
                </c:pt>
                <c:pt idx="2983">
                  <c:v>17100</c:v>
                </c:pt>
                <c:pt idx="2984">
                  <c:v>17200</c:v>
                </c:pt>
                <c:pt idx="2985">
                  <c:v>17300</c:v>
                </c:pt>
                <c:pt idx="2986">
                  <c:v>17400</c:v>
                </c:pt>
                <c:pt idx="2987">
                  <c:v>17500</c:v>
                </c:pt>
                <c:pt idx="2988">
                  <c:v>17400</c:v>
                </c:pt>
                <c:pt idx="2989">
                  <c:v>17700</c:v>
                </c:pt>
                <c:pt idx="2990">
                  <c:v>17500</c:v>
                </c:pt>
                <c:pt idx="2991">
                  <c:v>17500</c:v>
                </c:pt>
                <c:pt idx="2992">
                  <c:v>17400</c:v>
                </c:pt>
                <c:pt idx="2993">
                  <c:v>17400</c:v>
                </c:pt>
                <c:pt idx="2994">
                  <c:v>17500</c:v>
                </c:pt>
                <c:pt idx="2995">
                  <c:v>17400</c:v>
                </c:pt>
                <c:pt idx="2996">
                  <c:v>17300</c:v>
                </c:pt>
                <c:pt idx="2997">
                  <c:v>17200</c:v>
                </c:pt>
                <c:pt idx="2998">
                  <c:v>17400</c:v>
                </c:pt>
                <c:pt idx="2999">
                  <c:v>17100</c:v>
                </c:pt>
                <c:pt idx="3000">
                  <c:v>17000</c:v>
                </c:pt>
                <c:pt idx="3001">
                  <c:v>17100</c:v>
                </c:pt>
                <c:pt idx="3002">
                  <c:v>17000</c:v>
                </c:pt>
                <c:pt idx="3003">
                  <c:v>17000</c:v>
                </c:pt>
                <c:pt idx="3004">
                  <c:v>17000</c:v>
                </c:pt>
                <c:pt idx="3005">
                  <c:v>16900</c:v>
                </c:pt>
                <c:pt idx="3006">
                  <c:v>16900</c:v>
                </c:pt>
                <c:pt idx="3007">
                  <c:v>16900</c:v>
                </c:pt>
                <c:pt idx="3008">
                  <c:v>17000</c:v>
                </c:pt>
                <c:pt idx="3009">
                  <c:v>16700</c:v>
                </c:pt>
                <c:pt idx="3010">
                  <c:v>16700</c:v>
                </c:pt>
                <c:pt idx="3011">
                  <c:v>16600</c:v>
                </c:pt>
                <c:pt idx="3012">
                  <c:v>16600</c:v>
                </c:pt>
                <c:pt idx="3013">
                  <c:v>16500</c:v>
                </c:pt>
                <c:pt idx="3014">
                  <c:v>16400</c:v>
                </c:pt>
                <c:pt idx="3015">
                  <c:v>16500</c:v>
                </c:pt>
                <c:pt idx="3016">
                  <c:v>16300</c:v>
                </c:pt>
                <c:pt idx="3017">
                  <c:v>16300</c:v>
                </c:pt>
                <c:pt idx="3018">
                  <c:v>16100</c:v>
                </c:pt>
                <c:pt idx="3019">
                  <c:v>16200</c:v>
                </c:pt>
                <c:pt idx="3020">
                  <c:v>16200</c:v>
                </c:pt>
                <c:pt idx="3021">
                  <c:v>16000</c:v>
                </c:pt>
                <c:pt idx="3022">
                  <c:v>16200</c:v>
                </c:pt>
                <c:pt idx="3023">
                  <c:v>16000</c:v>
                </c:pt>
                <c:pt idx="3024">
                  <c:v>16000</c:v>
                </c:pt>
                <c:pt idx="3025">
                  <c:v>15800</c:v>
                </c:pt>
                <c:pt idx="3026">
                  <c:v>15800</c:v>
                </c:pt>
                <c:pt idx="3027">
                  <c:v>15600</c:v>
                </c:pt>
                <c:pt idx="3028">
                  <c:v>15700</c:v>
                </c:pt>
                <c:pt idx="3029">
                  <c:v>15800</c:v>
                </c:pt>
                <c:pt idx="3030">
                  <c:v>15800</c:v>
                </c:pt>
                <c:pt idx="3031">
                  <c:v>15800</c:v>
                </c:pt>
                <c:pt idx="3032">
                  <c:v>15700</c:v>
                </c:pt>
                <c:pt idx="3033">
                  <c:v>15700</c:v>
                </c:pt>
                <c:pt idx="3034">
                  <c:v>15800</c:v>
                </c:pt>
                <c:pt idx="3035">
                  <c:v>15700</c:v>
                </c:pt>
                <c:pt idx="3036">
                  <c:v>15600</c:v>
                </c:pt>
                <c:pt idx="3037">
                  <c:v>15600</c:v>
                </c:pt>
                <c:pt idx="3038">
                  <c:v>15500</c:v>
                </c:pt>
                <c:pt idx="3039">
                  <c:v>15600</c:v>
                </c:pt>
                <c:pt idx="3040">
                  <c:v>15600</c:v>
                </c:pt>
                <c:pt idx="3041">
                  <c:v>15500</c:v>
                </c:pt>
                <c:pt idx="3042">
                  <c:v>15700</c:v>
                </c:pt>
                <c:pt idx="3043">
                  <c:v>15400</c:v>
                </c:pt>
                <c:pt idx="3044">
                  <c:v>15600</c:v>
                </c:pt>
                <c:pt idx="3045">
                  <c:v>15400</c:v>
                </c:pt>
                <c:pt idx="3046">
                  <c:v>15500</c:v>
                </c:pt>
                <c:pt idx="3047">
                  <c:v>15600</c:v>
                </c:pt>
                <c:pt idx="3048">
                  <c:v>15500</c:v>
                </c:pt>
                <c:pt idx="3049">
                  <c:v>15500</c:v>
                </c:pt>
                <c:pt idx="3050">
                  <c:v>15600</c:v>
                </c:pt>
                <c:pt idx="3051">
                  <c:v>15700</c:v>
                </c:pt>
                <c:pt idx="3052">
                  <c:v>15700</c:v>
                </c:pt>
                <c:pt idx="3053">
                  <c:v>15800</c:v>
                </c:pt>
                <c:pt idx="3054">
                  <c:v>16000</c:v>
                </c:pt>
                <c:pt idx="3055">
                  <c:v>16000</c:v>
                </c:pt>
                <c:pt idx="3056">
                  <c:v>16400</c:v>
                </c:pt>
                <c:pt idx="3057">
                  <c:v>16200</c:v>
                </c:pt>
                <c:pt idx="3058">
                  <c:v>16600</c:v>
                </c:pt>
                <c:pt idx="3059">
                  <c:v>16700</c:v>
                </c:pt>
                <c:pt idx="3060">
                  <c:v>16900</c:v>
                </c:pt>
                <c:pt idx="3061">
                  <c:v>17000</c:v>
                </c:pt>
                <c:pt idx="3062">
                  <c:v>17500</c:v>
                </c:pt>
                <c:pt idx="3063">
                  <c:v>18000</c:v>
                </c:pt>
                <c:pt idx="3064">
                  <c:v>18300</c:v>
                </c:pt>
                <c:pt idx="3065">
                  <c:v>18900</c:v>
                </c:pt>
                <c:pt idx="3066">
                  <c:v>19100</c:v>
                </c:pt>
                <c:pt idx="3067">
                  <c:v>19700</c:v>
                </c:pt>
                <c:pt idx="3068">
                  <c:v>20200</c:v>
                </c:pt>
                <c:pt idx="3069">
                  <c:v>20800</c:v>
                </c:pt>
                <c:pt idx="3070">
                  <c:v>21100</c:v>
                </c:pt>
                <c:pt idx="3071">
                  <c:v>22100</c:v>
                </c:pt>
                <c:pt idx="3072">
                  <c:v>22200</c:v>
                </c:pt>
                <c:pt idx="3073">
                  <c:v>23100</c:v>
                </c:pt>
                <c:pt idx="3074">
                  <c:v>23600</c:v>
                </c:pt>
                <c:pt idx="3075">
                  <c:v>24900</c:v>
                </c:pt>
                <c:pt idx="3076">
                  <c:v>25700</c:v>
                </c:pt>
                <c:pt idx="3077">
                  <c:v>26400</c:v>
                </c:pt>
                <c:pt idx="3078">
                  <c:v>27000</c:v>
                </c:pt>
                <c:pt idx="3079">
                  <c:v>27900</c:v>
                </c:pt>
                <c:pt idx="3080">
                  <c:v>28500</c:v>
                </c:pt>
                <c:pt idx="3081">
                  <c:v>28600</c:v>
                </c:pt>
                <c:pt idx="3082">
                  <c:v>29400</c:v>
                </c:pt>
                <c:pt idx="3083">
                  <c:v>29800</c:v>
                </c:pt>
                <c:pt idx="3084">
                  <c:v>29900</c:v>
                </c:pt>
                <c:pt idx="3085">
                  <c:v>29500</c:v>
                </c:pt>
                <c:pt idx="3086">
                  <c:v>30400</c:v>
                </c:pt>
                <c:pt idx="3087">
                  <c:v>30900</c:v>
                </c:pt>
                <c:pt idx="3088">
                  <c:v>30900</c:v>
                </c:pt>
                <c:pt idx="3089">
                  <c:v>31200</c:v>
                </c:pt>
                <c:pt idx="3090">
                  <c:v>31400</c:v>
                </c:pt>
                <c:pt idx="3091">
                  <c:v>31700</c:v>
                </c:pt>
                <c:pt idx="3092">
                  <c:v>31700</c:v>
                </c:pt>
                <c:pt idx="3093">
                  <c:v>31800</c:v>
                </c:pt>
                <c:pt idx="3094">
                  <c:v>31900</c:v>
                </c:pt>
                <c:pt idx="3095">
                  <c:v>31600</c:v>
                </c:pt>
                <c:pt idx="3096">
                  <c:v>32200</c:v>
                </c:pt>
                <c:pt idx="3097">
                  <c:v>32000</c:v>
                </c:pt>
                <c:pt idx="3098">
                  <c:v>31900</c:v>
                </c:pt>
                <c:pt idx="3099">
                  <c:v>31800</c:v>
                </c:pt>
                <c:pt idx="3100">
                  <c:v>31800</c:v>
                </c:pt>
                <c:pt idx="3101">
                  <c:v>31800</c:v>
                </c:pt>
                <c:pt idx="3102">
                  <c:v>31500</c:v>
                </c:pt>
                <c:pt idx="3103">
                  <c:v>30600</c:v>
                </c:pt>
                <c:pt idx="3104">
                  <c:v>30400</c:v>
                </c:pt>
                <c:pt idx="3105">
                  <c:v>30900</c:v>
                </c:pt>
                <c:pt idx="3106">
                  <c:v>30000</c:v>
                </c:pt>
                <c:pt idx="3107">
                  <c:v>30000</c:v>
                </c:pt>
                <c:pt idx="3108">
                  <c:v>29200</c:v>
                </c:pt>
                <c:pt idx="3109">
                  <c:v>29700</c:v>
                </c:pt>
                <c:pt idx="3110">
                  <c:v>29200</c:v>
                </c:pt>
                <c:pt idx="3111">
                  <c:v>29000</c:v>
                </c:pt>
                <c:pt idx="3112">
                  <c:v>28700</c:v>
                </c:pt>
                <c:pt idx="3113">
                  <c:v>28300</c:v>
                </c:pt>
                <c:pt idx="3114">
                  <c:v>28100</c:v>
                </c:pt>
                <c:pt idx="3115">
                  <c:v>28000</c:v>
                </c:pt>
                <c:pt idx="3116">
                  <c:v>27800</c:v>
                </c:pt>
                <c:pt idx="3117">
                  <c:v>27500</c:v>
                </c:pt>
                <c:pt idx="3118">
                  <c:v>27800</c:v>
                </c:pt>
                <c:pt idx="3119">
                  <c:v>27700</c:v>
                </c:pt>
                <c:pt idx="3120">
                  <c:v>27800</c:v>
                </c:pt>
                <c:pt idx="3121">
                  <c:v>27200</c:v>
                </c:pt>
                <c:pt idx="3122">
                  <c:v>27200</c:v>
                </c:pt>
                <c:pt idx="3123">
                  <c:v>27400</c:v>
                </c:pt>
                <c:pt idx="3124">
                  <c:v>26500</c:v>
                </c:pt>
                <c:pt idx="3125">
                  <c:v>26600</c:v>
                </c:pt>
                <c:pt idx="3126">
                  <c:v>26500</c:v>
                </c:pt>
                <c:pt idx="3127">
                  <c:v>26600</c:v>
                </c:pt>
                <c:pt idx="3128">
                  <c:v>26400</c:v>
                </c:pt>
                <c:pt idx="3129">
                  <c:v>26400</c:v>
                </c:pt>
                <c:pt idx="3130">
                  <c:v>26200</c:v>
                </c:pt>
                <c:pt idx="3131">
                  <c:v>26100</c:v>
                </c:pt>
                <c:pt idx="3132">
                  <c:v>25700</c:v>
                </c:pt>
                <c:pt idx="3133">
                  <c:v>25700</c:v>
                </c:pt>
                <c:pt idx="3134">
                  <c:v>25100</c:v>
                </c:pt>
                <c:pt idx="3135">
                  <c:v>25600</c:v>
                </c:pt>
                <c:pt idx="3136">
                  <c:v>25200</c:v>
                </c:pt>
                <c:pt idx="3137">
                  <c:v>25500</c:v>
                </c:pt>
                <c:pt idx="3138">
                  <c:v>25100</c:v>
                </c:pt>
                <c:pt idx="3139">
                  <c:v>25200</c:v>
                </c:pt>
                <c:pt idx="3140">
                  <c:v>25300</c:v>
                </c:pt>
                <c:pt idx="3141">
                  <c:v>25300</c:v>
                </c:pt>
                <c:pt idx="3142">
                  <c:v>25300</c:v>
                </c:pt>
                <c:pt idx="3143">
                  <c:v>24900</c:v>
                </c:pt>
                <c:pt idx="3144">
                  <c:v>25300</c:v>
                </c:pt>
                <c:pt idx="3145">
                  <c:v>25300</c:v>
                </c:pt>
                <c:pt idx="3146">
                  <c:v>25000</c:v>
                </c:pt>
                <c:pt idx="3147">
                  <c:v>25300</c:v>
                </c:pt>
                <c:pt idx="3148">
                  <c:v>25500</c:v>
                </c:pt>
                <c:pt idx="3149">
                  <c:v>25700</c:v>
                </c:pt>
                <c:pt idx="3150">
                  <c:v>25500</c:v>
                </c:pt>
                <c:pt idx="3151">
                  <c:v>26100</c:v>
                </c:pt>
                <c:pt idx="3152">
                  <c:v>26400</c:v>
                </c:pt>
                <c:pt idx="3153">
                  <c:v>26100</c:v>
                </c:pt>
                <c:pt idx="3154">
                  <c:v>26100</c:v>
                </c:pt>
                <c:pt idx="3155">
                  <c:v>26400</c:v>
                </c:pt>
                <c:pt idx="3156">
                  <c:v>26600</c:v>
                </c:pt>
                <c:pt idx="3157">
                  <c:v>26700</c:v>
                </c:pt>
                <c:pt idx="3158">
                  <c:v>26800</c:v>
                </c:pt>
                <c:pt idx="3159">
                  <c:v>26400</c:v>
                </c:pt>
                <c:pt idx="3160">
                  <c:v>26200</c:v>
                </c:pt>
                <c:pt idx="3161">
                  <c:v>26600</c:v>
                </c:pt>
                <c:pt idx="3162">
                  <c:v>26600</c:v>
                </c:pt>
                <c:pt idx="3163">
                  <c:v>26900</c:v>
                </c:pt>
                <c:pt idx="3164">
                  <c:v>26600</c:v>
                </c:pt>
                <c:pt idx="3165">
                  <c:v>26200</c:v>
                </c:pt>
                <c:pt idx="3166">
                  <c:v>26000</c:v>
                </c:pt>
                <c:pt idx="3167">
                  <c:v>25500</c:v>
                </c:pt>
                <c:pt idx="3168">
                  <c:v>26100</c:v>
                </c:pt>
                <c:pt idx="3169">
                  <c:v>26100</c:v>
                </c:pt>
                <c:pt idx="3170">
                  <c:v>25700</c:v>
                </c:pt>
                <c:pt idx="3171">
                  <c:v>25700</c:v>
                </c:pt>
                <c:pt idx="3172">
                  <c:v>25600</c:v>
                </c:pt>
                <c:pt idx="3173">
                  <c:v>25000</c:v>
                </c:pt>
                <c:pt idx="3174">
                  <c:v>24900</c:v>
                </c:pt>
                <c:pt idx="3175">
                  <c:v>25000</c:v>
                </c:pt>
                <c:pt idx="3176">
                  <c:v>24900</c:v>
                </c:pt>
                <c:pt idx="3177">
                  <c:v>24500</c:v>
                </c:pt>
                <c:pt idx="3178">
                  <c:v>24500</c:v>
                </c:pt>
                <c:pt idx="3179">
                  <c:v>24000</c:v>
                </c:pt>
                <c:pt idx="3180">
                  <c:v>24200</c:v>
                </c:pt>
                <c:pt idx="3181">
                  <c:v>24000</c:v>
                </c:pt>
                <c:pt idx="3182">
                  <c:v>23700</c:v>
                </c:pt>
                <c:pt idx="3183">
                  <c:v>23800</c:v>
                </c:pt>
                <c:pt idx="3184">
                  <c:v>24000</c:v>
                </c:pt>
                <c:pt idx="3185">
                  <c:v>23000</c:v>
                </c:pt>
                <c:pt idx="3186">
                  <c:v>23200</c:v>
                </c:pt>
                <c:pt idx="3187">
                  <c:v>23100</c:v>
                </c:pt>
                <c:pt idx="3188">
                  <c:v>22700</c:v>
                </c:pt>
                <c:pt idx="3189">
                  <c:v>22600</c:v>
                </c:pt>
                <c:pt idx="3190">
                  <c:v>22400</c:v>
                </c:pt>
                <c:pt idx="3191">
                  <c:v>22300</c:v>
                </c:pt>
                <c:pt idx="3192">
                  <c:v>22300</c:v>
                </c:pt>
                <c:pt idx="3193">
                  <c:v>22400</c:v>
                </c:pt>
                <c:pt idx="3194">
                  <c:v>22100</c:v>
                </c:pt>
                <c:pt idx="3195">
                  <c:v>22200</c:v>
                </c:pt>
                <c:pt idx="3196">
                  <c:v>22200</c:v>
                </c:pt>
                <c:pt idx="3197">
                  <c:v>21600</c:v>
                </c:pt>
                <c:pt idx="3198">
                  <c:v>21900</c:v>
                </c:pt>
                <c:pt idx="3199">
                  <c:v>22100</c:v>
                </c:pt>
                <c:pt idx="3200">
                  <c:v>21600</c:v>
                </c:pt>
                <c:pt idx="3201">
                  <c:v>21700</c:v>
                </c:pt>
                <c:pt idx="3202">
                  <c:v>21300</c:v>
                </c:pt>
                <c:pt idx="3203">
                  <c:v>21200</c:v>
                </c:pt>
                <c:pt idx="3204">
                  <c:v>21200</c:v>
                </c:pt>
                <c:pt idx="3205">
                  <c:v>21000</c:v>
                </c:pt>
                <c:pt idx="3206">
                  <c:v>20800</c:v>
                </c:pt>
                <c:pt idx="3207">
                  <c:v>20700</c:v>
                </c:pt>
                <c:pt idx="3208">
                  <c:v>20700</c:v>
                </c:pt>
                <c:pt idx="3209">
                  <c:v>20300</c:v>
                </c:pt>
                <c:pt idx="3210">
                  <c:v>20400</c:v>
                </c:pt>
                <c:pt idx="3211">
                  <c:v>20700</c:v>
                </c:pt>
                <c:pt idx="3212">
                  <c:v>20300</c:v>
                </c:pt>
                <c:pt idx="3213">
                  <c:v>20200</c:v>
                </c:pt>
                <c:pt idx="3214">
                  <c:v>20400</c:v>
                </c:pt>
                <c:pt idx="3215">
                  <c:v>20000</c:v>
                </c:pt>
                <c:pt idx="3216">
                  <c:v>20200</c:v>
                </c:pt>
                <c:pt idx="3217">
                  <c:v>20000</c:v>
                </c:pt>
                <c:pt idx="3218">
                  <c:v>19800</c:v>
                </c:pt>
                <c:pt idx="3219">
                  <c:v>19700</c:v>
                </c:pt>
                <c:pt idx="3220">
                  <c:v>19900</c:v>
                </c:pt>
                <c:pt idx="3221">
                  <c:v>19900</c:v>
                </c:pt>
                <c:pt idx="3222">
                  <c:v>19500</c:v>
                </c:pt>
                <c:pt idx="3223">
                  <c:v>19500</c:v>
                </c:pt>
                <c:pt idx="3224">
                  <c:v>19700</c:v>
                </c:pt>
                <c:pt idx="3225">
                  <c:v>19700</c:v>
                </c:pt>
                <c:pt idx="3226">
                  <c:v>19500</c:v>
                </c:pt>
                <c:pt idx="3227">
                  <c:v>19400</c:v>
                </c:pt>
                <c:pt idx="3228">
                  <c:v>19400</c:v>
                </c:pt>
                <c:pt idx="3229">
                  <c:v>19300</c:v>
                </c:pt>
                <c:pt idx="3230">
                  <c:v>19400</c:v>
                </c:pt>
                <c:pt idx="3231">
                  <c:v>19100</c:v>
                </c:pt>
                <c:pt idx="3232">
                  <c:v>19100</c:v>
                </c:pt>
                <c:pt idx="3233">
                  <c:v>19100</c:v>
                </c:pt>
                <c:pt idx="3234">
                  <c:v>19000</c:v>
                </c:pt>
                <c:pt idx="3235">
                  <c:v>18900</c:v>
                </c:pt>
                <c:pt idx="3236">
                  <c:v>18900</c:v>
                </c:pt>
                <c:pt idx="3237">
                  <c:v>18800</c:v>
                </c:pt>
                <c:pt idx="3238">
                  <c:v>18700</c:v>
                </c:pt>
                <c:pt idx="3239">
                  <c:v>18700</c:v>
                </c:pt>
                <c:pt idx="3240">
                  <c:v>18600</c:v>
                </c:pt>
                <c:pt idx="3241">
                  <c:v>18500</c:v>
                </c:pt>
                <c:pt idx="3242">
                  <c:v>18700</c:v>
                </c:pt>
                <c:pt idx="3243">
                  <c:v>18700</c:v>
                </c:pt>
                <c:pt idx="3244">
                  <c:v>18500</c:v>
                </c:pt>
                <c:pt idx="3245">
                  <c:v>18400</c:v>
                </c:pt>
                <c:pt idx="3246">
                  <c:v>18200</c:v>
                </c:pt>
                <c:pt idx="3247">
                  <c:v>18300</c:v>
                </c:pt>
                <c:pt idx="3248">
                  <c:v>18300</c:v>
                </c:pt>
                <c:pt idx="3249">
                  <c:v>17800</c:v>
                </c:pt>
                <c:pt idx="3250">
                  <c:v>18100</c:v>
                </c:pt>
                <c:pt idx="3251">
                  <c:v>18000</c:v>
                </c:pt>
                <c:pt idx="3252">
                  <c:v>17700</c:v>
                </c:pt>
                <c:pt idx="3253">
                  <c:v>17900</c:v>
                </c:pt>
                <c:pt idx="3254">
                  <c:v>17900</c:v>
                </c:pt>
                <c:pt idx="3255">
                  <c:v>17700</c:v>
                </c:pt>
                <c:pt idx="3256">
                  <c:v>17700</c:v>
                </c:pt>
                <c:pt idx="3257">
                  <c:v>17600</c:v>
                </c:pt>
                <c:pt idx="3258">
                  <c:v>17700</c:v>
                </c:pt>
                <c:pt idx="3259">
                  <c:v>17500</c:v>
                </c:pt>
                <c:pt idx="3260">
                  <c:v>17300</c:v>
                </c:pt>
                <c:pt idx="3261">
                  <c:v>17500</c:v>
                </c:pt>
                <c:pt idx="3262">
                  <c:v>17400</c:v>
                </c:pt>
                <c:pt idx="3263">
                  <c:v>17100</c:v>
                </c:pt>
                <c:pt idx="3264">
                  <c:v>17000</c:v>
                </c:pt>
                <c:pt idx="3265">
                  <c:v>17100</c:v>
                </c:pt>
                <c:pt idx="3266">
                  <c:v>17200</c:v>
                </c:pt>
                <c:pt idx="3267">
                  <c:v>17100</c:v>
                </c:pt>
                <c:pt idx="3268">
                  <c:v>17000</c:v>
                </c:pt>
                <c:pt idx="3269">
                  <c:v>16900</c:v>
                </c:pt>
                <c:pt idx="3270">
                  <c:v>17000</c:v>
                </c:pt>
                <c:pt idx="3271">
                  <c:v>16900</c:v>
                </c:pt>
                <c:pt idx="3272">
                  <c:v>16800</c:v>
                </c:pt>
                <c:pt idx="3273">
                  <c:v>16900</c:v>
                </c:pt>
                <c:pt idx="3274">
                  <c:v>16800</c:v>
                </c:pt>
                <c:pt idx="3275">
                  <c:v>16900</c:v>
                </c:pt>
                <c:pt idx="3276">
                  <c:v>16800</c:v>
                </c:pt>
                <c:pt idx="3277">
                  <c:v>16900</c:v>
                </c:pt>
                <c:pt idx="3278">
                  <c:v>16700</c:v>
                </c:pt>
                <c:pt idx="3279">
                  <c:v>16600</c:v>
                </c:pt>
                <c:pt idx="3280">
                  <c:v>16500</c:v>
                </c:pt>
                <c:pt idx="3281">
                  <c:v>16500</c:v>
                </c:pt>
                <c:pt idx="3282">
                  <c:v>16400</c:v>
                </c:pt>
                <c:pt idx="3283">
                  <c:v>16400</c:v>
                </c:pt>
                <c:pt idx="3284">
                  <c:v>16200</c:v>
                </c:pt>
                <c:pt idx="3285">
                  <c:v>16000</c:v>
                </c:pt>
                <c:pt idx="3286">
                  <c:v>16100</c:v>
                </c:pt>
                <c:pt idx="3287">
                  <c:v>16000</c:v>
                </c:pt>
                <c:pt idx="3288">
                  <c:v>16100</c:v>
                </c:pt>
                <c:pt idx="3289">
                  <c:v>16100</c:v>
                </c:pt>
                <c:pt idx="3290">
                  <c:v>16200</c:v>
                </c:pt>
                <c:pt idx="3291">
                  <c:v>16100</c:v>
                </c:pt>
                <c:pt idx="3292">
                  <c:v>15800</c:v>
                </c:pt>
                <c:pt idx="3293">
                  <c:v>15900</c:v>
                </c:pt>
                <c:pt idx="3294">
                  <c:v>15800</c:v>
                </c:pt>
                <c:pt idx="3295">
                  <c:v>16000</c:v>
                </c:pt>
                <c:pt idx="3296">
                  <c:v>15800</c:v>
                </c:pt>
                <c:pt idx="3297">
                  <c:v>15800</c:v>
                </c:pt>
                <c:pt idx="3298">
                  <c:v>15700</c:v>
                </c:pt>
                <c:pt idx="3299">
                  <c:v>15700</c:v>
                </c:pt>
                <c:pt idx="3300">
                  <c:v>15700</c:v>
                </c:pt>
                <c:pt idx="3301">
                  <c:v>15700</c:v>
                </c:pt>
                <c:pt idx="3302">
                  <c:v>15600</c:v>
                </c:pt>
                <c:pt idx="3303">
                  <c:v>15700</c:v>
                </c:pt>
                <c:pt idx="3304">
                  <c:v>15700</c:v>
                </c:pt>
                <c:pt idx="3305">
                  <c:v>15600</c:v>
                </c:pt>
                <c:pt idx="3306">
                  <c:v>15900</c:v>
                </c:pt>
                <c:pt idx="3307">
                  <c:v>15600</c:v>
                </c:pt>
                <c:pt idx="3308">
                  <c:v>15500</c:v>
                </c:pt>
                <c:pt idx="3309">
                  <c:v>15600</c:v>
                </c:pt>
                <c:pt idx="3310">
                  <c:v>15700</c:v>
                </c:pt>
                <c:pt idx="3311">
                  <c:v>15700</c:v>
                </c:pt>
                <c:pt idx="3312">
                  <c:v>15700</c:v>
                </c:pt>
                <c:pt idx="3313">
                  <c:v>15700</c:v>
                </c:pt>
                <c:pt idx="3314">
                  <c:v>15800</c:v>
                </c:pt>
                <c:pt idx="3315">
                  <c:v>16000</c:v>
                </c:pt>
                <c:pt idx="3316">
                  <c:v>15900</c:v>
                </c:pt>
                <c:pt idx="3317">
                  <c:v>15900</c:v>
                </c:pt>
                <c:pt idx="3318">
                  <c:v>15900</c:v>
                </c:pt>
                <c:pt idx="3319">
                  <c:v>16100</c:v>
                </c:pt>
                <c:pt idx="3320">
                  <c:v>16000</c:v>
                </c:pt>
                <c:pt idx="3321">
                  <c:v>15800</c:v>
                </c:pt>
                <c:pt idx="3322">
                  <c:v>15900</c:v>
                </c:pt>
                <c:pt idx="3323">
                  <c:v>16100</c:v>
                </c:pt>
                <c:pt idx="3324">
                  <c:v>16100</c:v>
                </c:pt>
                <c:pt idx="3325">
                  <c:v>16100</c:v>
                </c:pt>
                <c:pt idx="3326">
                  <c:v>16100</c:v>
                </c:pt>
                <c:pt idx="3327">
                  <c:v>16100</c:v>
                </c:pt>
                <c:pt idx="3328">
                  <c:v>16400</c:v>
                </c:pt>
                <c:pt idx="3329">
                  <c:v>16500</c:v>
                </c:pt>
                <c:pt idx="3330">
                  <c:v>16400</c:v>
                </c:pt>
                <c:pt idx="3331">
                  <c:v>16500</c:v>
                </c:pt>
                <c:pt idx="3332">
                  <c:v>16300</c:v>
                </c:pt>
                <c:pt idx="3333">
                  <c:v>16700</c:v>
                </c:pt>
                <c:pt idx="3334">
                  <c:v>16400</c:v>
                </c:pt>
                <c:pt idx="3335">
                  <c:v>16500</c:v>
                </c:pt>
                <c:pt idx="3336">
                  <c:v>16500</c:v>
                </c:pt>
                <c:pt idx="3337">
                  <c:v>16500</c:v>
                </c:pt>
                <c:pt idx="3338">
                  <c:v>16500</c:v>
                </c:pt>
                <c:pt idx="3339">
                  <c:v>16400</c:v>
                </c:pt>
                <c:pt idx="3340">
                  <c:v>16500</c:v>
                </c:pt>
                <c:pt idx="3341">
                  <c:v>16500</c:v>
                </c:pt>
                <c:pt idx="3342">
                  <c:v>16600</c:v>
                </c:pt>
                <c:pt idx="3343">
                  <c:v>16300</c:v>
                </c:pt>
                <c:pt idx="3344">
                  <c:v>16400</c:v>
                </c:pt>
                <c:pt idx="3345">
                  <c:v>16500</c:v>
                </c:pt>
                <c:pt idx="3346">
                  <c:v>16200</c:v>
                </c:pt>
                <c:pt idx="3347">
                  <c:v>16300</c:v>
                </c:pt>
                <c:pt idx="3348">
                  <c:v>16000</c:v>
                </c:pt>
                <c:pt idx="3349">
                  <c:v>16100</c:v>
                </c:pt>
                <c:pt idx="3350">
                  <c:v>15900</c:v>
                </c:pt>
                <c:pt idx="3351">
                  <c:v>16000</c:v>
                </c:pt>
                <c:pt idx="3352">
                  <c:v>15800</c:v>
                </c:pt>
                <c:pt idx="3353">
                  <c:v>15700</c:v>
                </c:pt>
                <c:pt idx="3354">
                  <c:v>15400</c:v>
                </c:pt>
                <c:pt idx="3355">
                  <c:v>15400</c:v>
                </c:pt>
                <c:pt idx="3356">
                  <c:v>15300</c:v>
                </c:pt>
                <c:pt idx="3357">
                  <c:v>15200</c:v>
                </c:pt>
                <c:pt idx="3358">
                  <c:v>15000</c:v>
                </c:pt>
                <c:pt idx="3359">
                  <c:v>14700</c:v>
                </c:pt>
                <c:pt idx="3360">
                  <c:v>14500</c:v>
                </c:pt>
                <c:pt idx="3361">
                  <c:v>14200</c:v>
                </c:pt>
                <c:pt idx="3362">
                  <c:v>14000</c:v>
                </c:pt>
                <c:pt idx="3363">
                  <c:v>13800</c:v>
                </c:pt>
                <c:pt idx="3364">
                  <c:v>13600</c:v>
                </c:pt>
                <c:pt idx="3365">
                  <c:v>13500</c:v>
                </c:pt>
                <c:pt idx="3366">
                  <c:v>13500</c:v>
                </c:pt>
                <c:pt idx="3367">
                  <c:v>13300</c:v>
                </c:pt>
                <c:pt idx="3368">
                  <c:v>13300</c:v>
                </c:pt>
                <c:pt idx="3369">
                  <c:v>13200</c:v>
                </c:pt>
                <c:pt idx="3370">
                  <c:v>13100</c:v>
                </c:pt>
                <c:pt idx="3371">
                  <c:v>13100</c:v>
                </c:pt>
                <c:pt idx="3372">
                  <c:v>13100</c:v>
                </c:pt>
                <c:pt idx="3373">
                  <c:v>13000</c:v>
                </c:pt>
                <c:pt idx="3374">
                  <c:v>13000</c:v>
                </c:pt>
                <c:pt idx="3375">
                  <c:v>13100</c:v>
                </c:pt>
                <c:pt idx="3376">
                  <c:v>13000</c:v>
                </c:pt>
                <c:pt idx="3377">
                  <c:v>12900</c:v>
                </c:pt>
                <c:pt idx="3378">
                  <c:v>12900</c:v>
                </c:pt>
                <c:pt idx="3379">
                  <c:v>12900</c:v>
                </c:pt>
                <c:pt idx="3380">
                  <c:v>12800</c:v>
                </c:pt>
                <c:pt idx="3381">
                  <c:v>12700</c:v>
                </c:pt>
                <c:pt idx="3382">
                  <c:v>12700</c:v>
                </c:pt>
                <c:pt idx="3383">
                  <c:v>12500</c:v>
                </c:pt>
                <c:pt idx="3384">
                  <c:v>12700</c:v>
                </c:pt>
                <c:pt idx="3385">
                  <c:v>12500</c:v>
                </c:pt>
                <c:pt idx="3386">
                  <c:v>12700</c:v>
                </c:pt>
                <c:pt idx="3387">
                  <c:v>12600</c:v>
                </c:pt>
                <c:pt idx="3388">
                  <c:v>12700</c:v>
                </c:pt>
                <c:pt idx="3389">
                  <c:v>12400</c:v>
                </c:pt>
                <c:pt idx="3390">
                  <c:v>12500</c:v>
                </c:pt>
                <c:pt idx="3391">
                  <c:v>12400</c:v>
                </c:pt>
                <c:pt idx="3392">
                  <c:v>12400</c:v>
                </c:pt>
                <c:pt idx="3393">
                  <c:v>12300</c:v>
                </c:pt>
                <c:pt idx="3394">
                  <c:v>12200</c:v>
                </c:pt>
                <c:pt idx="3395">
                  <c:v>12100</c:v>
                </c:pt>
                <c:pt idx="3396">
                  <c:v>11900</c:v>
                </c:pt>
                <c:pt idx="3397">
                  <c:v>11600</c:v>
                </c:pt>
                <c:pt idx="3398">
                  <c:v>11500</c:v>
                </c:pt>
                <c:pt idx="3399">
                  <c:v>11300</c:v>
                </c:pt>
                <c:pt idx="3400">
                  <c:v>11000</c:v>
                </c:pt>
                <c:pt idx="3401">
                  <c:v>11000</c:v>
                </c:pt>
                <c:pt idx="3402">
                  <c:v>10700</c:v>
                </c:pt>
                <c:pt idx="3403">
                  <c:v>10700</c:v>
                </c:pt>
                <c:pt idx="3404">
                  <c:v>10600</c:v>
                </c:pt>
                <c:pt idx="3405">
                  <c:v>10700</c:v>
                </c:pt>
                <c:pt idx="3406">
                  <c:v>10400</c:v>
                </c:pt>
                <c:pt idx="3407">
                  <c:v>10500</c:v>
                </c:pt>
                <c:pt idx="3408">
                  <c:v>10200</c:v>
                </c:pt>
                <c:pt idx="3409">
                  <c:v>10100</c:v>
                </c:pt>
                <c:pt idx="3410">
                  <c:v>10100</c:v>
                </c:pt>
                <c:pt idx="3411">
                  <c:v>10300</c:v>
                </c:pt>
                <c:pt idx="3412">
                  <c:v>10300</c:v>
                </c:pt>
                <c:pt idx="3413">
                  <c:v>10300</c:v>
                </c:pt>
                <c:pt idx="3414">
                  <c:v>10200</c:v>
                </c:pt>
                <c:pt idx="3415">
                  <c:v>10200</c:v>
                </c:pt>
                <c:pt idx="3416">
                  <c:v>10200</c:v>
                </c:pt>
                <c:pt idx="3417">
                  <c:v>10200</c:v>
                </c:pt>
                <c:pt idx="3418">
                  <c:v>10100</c:v>
                </c:pt>
                <c:pt idx="3419">
                  <c:v>10100</c:v>
                </c:pt>
                <c:pt idx="3420">
                  <c:v>10000</c:v>
                </c:pt>
                <c:pt idx="3421">
                  <c:v>10100</c:v>
                </c:pt>
                <c:pt idx="3422">
                  <c:v>10100</c:v>
                </c:pt>
                <c:pt idx="3423">
                  <c:v>10300</c:v>
                </c:pt>
                <c:pt idx="3424">
                  <c:v>10200</c:v>
                </c:pt>
                <c:pt idx="3425">
                  <c:v>10200</c:v>
                </c:pt>
                <c:pt idx="3426">
                  <c:v>10200</c:v>
                </c:pt>
                <c:pt idx="3427">
                  <c:v>10200</c:v>
                </c:pt>
                <c:pt idx="3428">
                  <c:v>10200</c:v>
                </c:pt>
                <c:pt idx="3429">
                  <c:v>10100</c:v>
                </c:pt>
                <c:pt idx="3430">
                  <c:v>10200</c:v>
                </c:pt>
                <c:pt idx="3431">
                  <c:v>10100</c:v>
                </c:pt>
                <c:pt idx="3432">
                  <c:v>10100</c:v>
                </c:pt>
                <c:pt idx="3433">
                  <c:v>10100</c:v>
                </c:pt>
                <c:pt idx="3434">
                  <c:v>10100</c:v>
                </c:pt>
                <c:pt idx="3435">
                  <c:v>10300</c:v>
                </c:pt>
                <c:pt idx="3436">
                  <c:v>10300</c:v>
                </c:pt>
                <c:pt idx="3437">
                  <c:v>10300</c:v>
                </c:pt>
                <c:pt idx="3438">
                  <c:v>10300</c:v>
                </c:pt>
                <c:pt idx="3439">
                  <c:v>10300</c:v>
                </c:pt>
                <c:pt idx="3440">
                  <c:v>10200</c:v>
                </c:pt>
                <c:pt idx="3441">
                  <c:v>10100</c:v>
                </c:pt>
                <c:pt idx="3442">
                  <c:v>9910</c:v>
                </c:pt>
                <c:pt idx="3443">
                  <c:v>9870</c:v>
                </c:pt>
                <c:pt idx="3444">
                  <c:v>9720</c:v>
                </c:pt>
                <c:pt idx="3445">
                  <c:v>9640</c:v>
                </c:pt>
                <c:pt idx="3446">
                  <c:v>9600</c:v>
                </c:pt>
                <c:pt idx="3447">
                  <c:v>9450</c:v>
                </c:pt>
                <c:pt idx="3448">
                  <c:v>9450</c:v>
                </c:pt>
                <c:pt idx="3449">
                  <c:v>9330</c:v>
                </c:pt>
                <c:pt idx="3450">
                  <c:v>9220</c:v>
                </c:pt>
                <c:pt idx="3451">
                  <c:v>9220</c:v>
                </c:pt>
                <c:pt idx="3452">
                  <c:v>9110</c:v>
                </c:pt>
                <c:pt idx="3453">
                  <c:v>9140</c:v>
                </c:pt>
                <c:pt idx="3454">
                  <c:v>8960</c:v>
                </c:pt>
                <c:pt idx="3455">
                  <c:v>9110</c:v>
                </c:pt>
                <c:pt idx="3456">
                  <c:v>9030</c:v>
                </c:pt>
                <c:pt idx="3457">
                  <c:v>8920</c:v>
                </c:pt>
                <c:pt idx="3458">
                  <c:v>8960</c:v>
                </c:pt>
                <c:pt idx="3459">
                  <c:v>8920</c:v>
                </c:pt>
                <c:pt idx="3460">
                  <c:v>8850</c:v>
                </c:pt>
                <c:pt idx="3461">
                  <c:v>8770</c:v>
                </c:pt>
                <c:pt idx="3462">
                  <c:v>8770</c:v>
                </c:pt>
                <c:pt idx="3463">
                  <c:v>8810</c:v>
                </c:pt>
                <c:pt idx="3464">
                  <c:v>8740</c:v>
                </c:pt>
                <c:pt idx="3465">
                  <c:v>8740</c:v>
                </c:pt>
                <c:pt idx="3466">
                  <c:v>8700</c:v>
                </c:pt>
                <c:pt idx="3467">
                  <c:v>8700</c:v>
                </c:pt>
                <c:pt idx="3468">
                  <c:v>8660</c:v>
                </c:pt>
                <c:pt idx="3469">
                  <c:v>8630</c:v>
                </c:pt>
                <c:pt idx="3470">
                  <c:v>8630</c:v>
                </c:pt>
                <c:pt idx="3471">
                  <c:v>8630</c:v>
                </c:pt>
                <c:pt idx="3472">
                  <c:v>8660</c:v>
                </c:pt>
                <c:pt idx="3473">
                  <c:v>8630</c:v>
                </c:pt>
                <c:pt idx="3474">
                  <c:v>8550</c:v>
                </c:pt>
                <c:pt idx="3475">
                  <c:v>8590</c:v>
                </c:pt>
                <c:pt idx="3476">
                  <c:v>8450</c:v>
                </c:pt>
                <c:pt idx="3477">
                  <c:v>8270</c:v>
                </c:pt>
                <c:pt idx="3478">
                  <c:v>8270</c:v>
                </c:pt>
                <c:pt idx="3479">
                  <c:v>8480</c:v>
                </c:pt>
                <c:pt idx="3480">
                  <c:v>8740</c:v>
                </c:pt>
                <c:pt idx="3481">
                  <c:v>8630</c:v>
                </c:pt>
                <c:pt idx="3482">
                  <c:v>8550</c:v>
                </c:pt>
                <c:pt idx="3483">
                  <c:v>8630</c:v>
                </c:pt>
                <c:pt idx="3484">
                  <c:v>8550</c:v>
                </c:pt>
                <c:pt idx="3485">
                  <c:v>8550</c:v>
                </c:pt>
                <c:pt idx="3486">
                  <c:v>8450</c:v>
                </c:pt>
                <c:pt idx="3487">
                  <c:v>8370</c:v>
                </c:pt>
                <c:pt idx="3488">
                  <c:v>8340</c:v>
                </c:pt>
                <c:pt idx="3489">
                  <c:v>8370</c:v>
                </c:pt>
                <c:pt idx="3490">
                  <c:v>8300</c:v>
                </c:pt>
                <c:pt idx="3491">
                  <c:v>8270</c:v>
                </c:pt>
                <c:pt idx="3492">
                  <c:v>8270</c:v>
                </c:pt>
                <c:pt idx="3493">
                  <c:v>8130</c:v>
                </c:pt>
                <c:pt idx="3494">
                  <c:v>8090</c:v>
                </c:pt>
                <c:pt idx="3495">
                  <c:v>8060</c:v>
                </c:pt>
                <c:pt idx="3496">
                  <c:v>8060</c:v>
                </c:pt>
                <c:pt idx="3497">
                  <c:v>8060</c:v>
                </c:pt>
                <c:pt idx="3498">
                  <c:v>8060</c:v>
                </c:pt>
                <c:pt idx="3499">
                  <c:v>7880</c:v>
                </c:pt>
                <c:pt idx="3500">
                  <c:v>7850</c:v>
                </c:pt>
                <c:pt idx="3501">
                  <c:v>7920</c:v>
                </c:pt>
                <c:pt idx="3502">
                  <c:v>7880</c:v>
                </c:pt>
                <c:pt idx="3503">
                  <c:v>7780</c:v>
                </c:pt>
                <c:pt idx="3504">
                  <c:v>7850</c:v>
                </c:pt>
                <c:pt idx="3505">
                  <c:v>7810</c:v>
                </c:pt>
                <c:pt idx="3506">
                  <c:v>7750</c:v>
                </c:pt>
                <c:pt idx="3507">
                  <c:v>7810</c:v>
                </c:pt>
                <c:pt idx="3508">
                  <c:v>7750</c:v>
                </c:pt>
                <c:pt idx="3509">
                  <c:v>7710</c:v>
                </c:pt>
                <c:pt idx="3510">
                  <c:v>7710</c:v>
                </c:pt>
                <c:pt idx="3511">
                  <c:v>7680</c:v>
                </c:pt>
                <c:pt idx="3512">
                  <c:v>7710</c:v>
                </c:pt>
                <c:pt idx="3513">
                  <c:v>7750</c:v>
                </c:pt>
                <c:pt idx="3514">
                  <c:v>7640</c:v>
                </c:pt>
                <c:pt idx="3515">
                  <c:v>7710</c:v>
                </c:pt>
                <c:pt idx="3516">
                  <c:v>7640</c:v>
                </c:pt>
                <c:pt idx="3517">
                  <c:v>7580</c:v>
                </c:pt>
                <c:pt idx="3518">
                  <c:v>7640</c:v>
                </c:pt>
                <c:pt idx="3519">
                  <c:v>7580</c:v>
                </c:pt>
                <c:pt idx="3520">
                  <c:v>7610</c:v>
                </c:pt>
                <c:pt idx="3521">
                  <c:v>7580</c:v>
                </c:pt>
                <c:pt idx="3522">
                  <c:v>7470</c:v>
                </c:pt>
                <c:pt idx="3523">
                  <c:v>7470</c:v>
                </c:pt>
                <c:pt idx="3524">
                  <c:v>7510</c:v>
                </c:pt>
                <c:pt idx="3525">
                  <c:v>7510</c:v>
                </c:pt>
                <c:pt idx="3526">
                  <c:v>7410</c:v>
                </c:pt>
                <c:pt idx="3527">
                  <c:v>7470</c:v>
                </c:pt>
                <c:pt idx="3528">
                  <c:v>7510</c:v>
                </c:pt>
                <c:pt idx="3529">
                  <c:v>7440</c:v>
                </c:pt>
                <c:pt idx="3530">
                  <c:v>7510</c:v>
                </c:pt>
                <c:pt idx="3531">
                  <c:v>7470</c:v>
                </c:pt>
                <c:pt idx="3532">
                  <c:v>7470</c:v>
                </c:pt>
                <c:pt idx="3533">
                  <c:v>7540</c:v>
                </c:pt>
                <c:pt idx="3534">
                  <c:v>7580</c:v>
                </c:pt>
                <c:pt idx="3535">
                  <c:v>7540</c:v>
                </c:pt>
                <c:pt idx="3536">
                  <c:v>7470</c:v>
                </c:pt>
                <c:pt idx="3537">
                  <c:v>7470</c:v>
                </c:pt>
                <c:pt idx="3538">
                  <c:v>7440</c:v>
                </c:pt>
                <c:pt idx="3539">
                  <c:v>7440</c:v>
                </c:pt>
                <c:pt idx="3540">
                  <c:v>7470</c:v>
                </c:pt>
                <c:pt idx="3541">
                  <c:v>7340</c:v>
                </c:pt>
                <c:pt idx="3542">
                  <c:v>7470</c:v>
                </c:pt>
                <c:pt idx="3543">
                  <c:v>7470</c:v>
                </c:pt>
                <c:pt idx="3544">
                  <c:v>7370</c:v>
                </c:pt>
                <c:pt idx="3545">
                  <c:v>7440</c:v>
                </c:pt>
                <c:pt idx="3546">
                  <c:v>7370</c:v>
                </c:pt>
                <c:pt idx="3547">
                  <c:v>7440</c:v>
                </c:pt>
                <c:pt idx="3548">
                  <c:v>7410</c:v>
                </c:pt>
                <c:pt idx="3549">
                  <c:v>7340</c:v>
                </c:pt>
                <c:pt idx="3550">
                  <c:v>7370</c:v>
                </c:pt>
                <c:pt idx="3551">
                  <c:v>7370</c:v>
                </c:pt>
                <c:pt idx="3552">
                  <c:v>7370</c:v>
                </c:pt>
                <c:pt idx="3553">
                  <c:v>7340</c:v>
                </c:pt>
                <c:pt idx="3554">
                  <c:v>7370</c:v>
                </c:pt>
                <c:pt idx="3555">
                  <c:v>7340</c:v>
                </c:pt>
                <c:pt idx="3556">
                  <c:v>7310</c:v>
                </c:pt>
                <c:pt idx="3557">
                  <c:v>7340</c:v>
                </c:pt>
                <c:pt idx="3558">
                  <c:v>7310</c:v>
                </c:pt>
                <c:pt idx="3559">
                  <c:v>7240</c:v>
                </c:pt>
                <c:pt idx="3560">
                  <c:v>7240</c:v>
                </c:pt>
                <c:pt idx="3561">
                  <c:v>7280</c:v>
                </c:pt>
                <c:pt idx="3562">
                  <c:v>7240</c:v>
                </c:pt>
                <c:pt idx="3563">
                  <c:v>7310</c:v>
                </c:pt>
                <c:pt idx="3564">
                  <c:v>7210</c:v>
                </c:pt>
                <c:pt idx="3565">
                  <c:v>7240</c:v>
                </c:pt>
                <c:pt idx="3566">
                  <c:v>7280</c:v>
                </c:pt>
                <c:pt idx="3567">
                  <c:v>7140</c:v>
                </c:pt>
                <c:pt idx="3568">
                  <c:v>7180</c:v>
                </c:pt>
                <c:pt idx="3569">
                  <c:v>7010</c:v>
                </c:pt>
                <c:pt idx="3570">
                  <c:v>7080</c:v>
                </c:pt>
                <c:pt idx="3571">
                  <c:v>7140</c:v>
                </c:pt>
                <c:pt idx="3572">
                  <c:v>7110</c:v>
                </c:pt>
                <c:pt idx="3573">
                  <c:v>7050</c:v>
                </c:pt>
                <c:pt idx="3574">
                  <c:v>7110</c:v>
                </c:pt>
                <c:pt idx="3575">
                  <c:v>7110</c:v>
                </c:pt>
                <c:pt idx="3576">
                  <c:v>7050</c:v>
                </c:pt>
                <c:pt idx="3577">
                  <c:v>7010</c:v>
                </c:pt>
                <c:pt idx="3578">
                  <c:v>7080</c:v>
                </c:pt>
                <c:pt idx="3579">
                  <c:v>7140</c:v>
                </c:pt>
                <c:pt idx="3580">
                  <c:v>7180</c:v>
                </c:pt>
                <c:pt idx="3581">
                  <c:v>7110</c:v>
                </c:pt>
                <c:pt idx="3582">
                  <c:v>7180</c:v>
                </c:pt>
                <c:pt idx="3583">
                  <c:v>7140</c:v>
                </c:pt>
                <c:pt idx="3584">
                  <c:v>7110</c:v>
                </c:pt>
                <c:pt idx="3585">
                  <c:v>7080</c:v>
                </c:pt>
                <c:pt idx="3586">
                  <c:v>7010</c:v>
                </c:pt>
                <c:pt idx="3587">
                  <c:v>7080</c:v>
                </c:pt>
                <c:pt idx="3588">
                  <c:v>7050</c:v>
                </c:pt>
                <c:pt idx="3589">
                  <c:v>7050</c:v>
                </c:pt>
                <c:pt idx="3590">
                  <c:v>6920</c:v>
                </c:pt>
                <c:pt idx="3591">
                  <c:v>6920</c:v>
                </c:pt>
                <c:pt idx="3592">
                  <c:v>6920</c:v>
                </c:pt>
                <c:pt idx="3593">
                  <c:v>6890</c:v>
                </c:pt>
                <c:pt idx="3594">
                  <c:v>6890</c:v>
                </c:pt>
                <c:pt idx="3595">
                  <c:v>6950</c:v>
                </c:pt>
                <c:pt idx="3596">
                  <c:v>6890</c:v>
                </c:pt>
                <c:pt idx="3597">
                  <c:v>6890</c:v>
                </c:pt>
                <c:pt idx="3598">
                  <c:v>6920</c:v>
                </c:pt>
                <c:pt idx="3599">
                  <c:v>6820</c:v>
                </c:pt>
                <c:pt idx="3600">
                  <c:v>6850</c:v>
                </c:pt>
                <c:pt idx="3601">
                  <c:v>6850</c:v>
                </c:pt>
                <c:pt idx="3602">
                  <c:v>6850</c:v>
                </c:pt>
                <c:pt idx="3603">
                  <c:v>6820</c:v>
                </c:pt>
                <c:pt idx="3604">
                  <c:v>6820</c:v>
                </c:pt>
                <c:pt idx="3605">
                  <c:v>6760</c:v>
                </c:pt>
                <c:pt idx="3606">
                  <c:v>6790</c:v>
                </c:pt>
                <c:pt idx="3607">
                  <c:v>6700</c:v>
                </c:pt>
                <c:pt idx="3608">
                  <c:v>6730</c:v>
                </c:pt>
                <c:pt idx="3609">
                  <c:v>6790</c:v>
                </c:pt>
                <c:pt idx="3610">
                  <c:v>6730</c:v>
                </c:pt>
                <c:pt idx="3611">
                  <c:v>6730</c:v>
                </c:pt>
                <c:pt idx="3612">
                  <c:v>6760</c:v>
                </c:pt>
                <c:pt idx="3613">
                  <c:v>6760</c:v>
                </c:pt>
                <c:pt idx="3614">
                  <c:v>6760</c:v>
                </c:pt>
                <c:pt idx="3615">
                  <c:v>6730</c:v>
                </c:pt>
                <c:pt idx="3616">
                  <c:v>6700</c:v>
                </c:pt>
                <c:pt idx="3617">
                  <c:v>6730</c:v>
                </c:pt>
                <c:pt idx="3618">
                  <c:v>6700</c:v>
                </c:pt>
                <c:pt idx="3619">
                  <c:v>6700</c:v>
                </c:pt>
                <c:pt idx="3620">
                  <c:v>6660</c:v>
                </c:pt>
                <c:pt idx="3621">
                  <c:v>6660</c:v>
                </c:pt>
                <c:pt idx="3622">
                  <c:v>6730</c:v>
                </c:pt>
                <c:pt idx="3623">
                  <c:v>6700</c:v>
                </c:pt>
                <c:pt idx="3624">
                  <c:v>6790</c:v>
                </c:pt>
                <c:pt idx="3625">
                  <c:v>6760</c:v>
                </c:pt>
                <c:pt idx="3626">
                  <c:v>6790</c:v>
                </c:pt>
                <c:pt idx="3627">
                  <c:v>6850</c:v>
                </c:pt>
                <c:pt idx="3628">
                  <c:v>6760</c:v>
                </c:pt>
                <c:pt idx="3629">
                  <c:v>6790</c:v>
                </c:pt>
                <c:pt idx="3630">
                  <c:v>6730</c:v>
                </c:pt>
                <c:pt idx="3631">
                  <c:v>6630</c:v>
                </c:pt>
                <c:pt idx="3632">
                  <c:v>6660</c:v>
                </c:pt>
                <c:pt idx="3633">
                  <c:v>6630</c:v>
                </c:pt>
                <c:pt idx="3634">
                  <c:v>6600</c:v>
                </c:pt>
                <c:pt idx="3635">
                  <c:v>6510</c:v>
                </c:pt>
                <c:pt idx="3636">
                  <c:v>6510</c:v>
                </c:pt>
                <c:pt idx="3637">
                  <c:v>6510</c:v>
                </c:pt>
                <c:pt idx="3638">
                  <c:v>6540</c:v>
                </c:pt>
                <c:pt idx="3639">
                  <c:v>6480</c:v>
                </c:pt>
                <c:pt idx="3640">
                  <c:v>6570</c:v>
                </c:pt>
                <c:pt idx="3641">
                  <c:v>6480</c:v>
                </c:pt>
                <c:pt idx="3642">
                  <c:v>6510</c:v>
                </c:pt>
                <c:pt idx="3643">
                  <c:v>6450</c:v>
                </c:pt>
                <c:pt idx="3644">
                  <c:v>6510</c:v>
                </c:pt>
                <c:pt idx="3645">
                  <c:v>6450</c:v>
                </c:pt>
                <c:pt idx="3646">
                  <c:v>6420</c:v>
                </c:pt>
                <c:pt idx="3647">
                  <c:v>6450</c:v>
                </c:pt>
                <c:pt idx="3648">
                  <c:v>6480</c:v>
                </c:pt>
                <c:pt idx="3649">
                  <c:v>6480</c:v>
                </c:pt>
                <c:pt idx="3650">
                  <c:v>6510</c:v>
                </c:pt>
                <c:pt idx="3651">
                  <c:v>6480</c:v>
                </c:pt>
                <c:pt idx="3652">
                  <c:v>6450</c:v>
                </c:pt>
                <c:pt idx="3653">
                  <c:v>6350</c:v>
                </c:pt>
                <c:pt idx="3654">
                  <c:v>6350</c:v>
                </c:pt>
                <c:pt idx="3655">
                  <c:v>6380</c:v>
                </c:pt>
                <c:pt idx="3656">
                  <c:v>6420</c:v>
                </c:pt>
                <c:pt idx="3657">
                  <c:v>6380</c:v>
                </c:pt>
                <c:pt idx="3658">
                  <c:v>6420</c:v>
                </c:pt>
                <c:pt idx="3659">
                  <c:v>6380</c:v>
                </c:pt>
                <c:pt idx="3660">
                  <c:v>6380</c:v>
                </c:pt>
                <c:pt idx="3661">
                  <c:v>6350</c:v>
                </c:pt>
                <c:pt idx="3662">
                  <c:v>6290</c:v>
                </c:pt>
                <c:pt idx="3663">
                  <c:v>6380</c:v>
                </c:pt>
                <c:pt idx="3664">
                  <c:v>6320</c:v>
                </c:pt>
                <c:pt idx="3665">
                  <c:v>6320</c:v>
                </c:pt>
                <c:pt idx="3666">
                  <c:v>6200</c:v>
                </c:pt>
                <c:pt idx="3667">
                  <c:v>6290</c:v>
                </c:pt>
                <c:pt idx="3668">
                  <c:v>6260</c:v>
                </c:pt>
                <c:pt idx="3669">
                  <c:v>6290</c:v>
                </c:pt>
                <c:pt idx="3670">
                  <c:v>6200</c:v>
                </c:pt>
                <c:pt idx="3671">
                  <c:v>6320</c:v>
                </c:pt>
                <c:pt idx="3672">
                  <c:v>6230</c:v>
                </c:pt>
                <c:pt idx="3673">
                  <c:v>6320</c:v>
                </c:pt>
                <c:pt idx="3674">
                  <c:v>6320</c:v>
                </c:pt>
                <c:pt idx="3675">
                  <c:v>6320</c:v>
                </c:pt>
                <c:pt idx="3676">
                  <c:v>6380</c:v>
                </c:pt>
                <c:pt idx="3677">
                  <c:v>6420</c:v>
                </c:pt>
                <c:pt idx="3678">
                  <c:v>6320</c:v>
                </c:pt>
                <c:pt idx="3679">
                  <c:v>6380</c:v>
                </c:pt>
                <c:pt idx="3680">
                  <c:v>6380</c:v>
                </c:pt>
                <c:pt idx="3681">
                  <c:v>6380</c:v>
                </c:pt>
                <c:pt idx="3682">
                  <c:v>6350</c:v>
                </c:pt>
                <c:pt idx="3683">
                  <c:v>6320</c:v>
                </c:pt>
                <c:pt idx="3684">
                  <c:v>6260</c:v>
                </c:pt>
                <c:pt idx="3685">
                  <c:v>6260</c:v>
                </c:pt>
                <c:pt idx="3686">
                  <c:v>6290</c:v>
                </c:pt>
                <c:pt idx="3687">
                  <c:v>6290</c:v>
                </c:pt>
                <c:pt idx="3688">
                  <c:v>6260</c:v>
                </c:pt>
                <c:pt idx="3689">
                  <c:v>6230</c:v>
                </c:pt>
                <c:pt idx="3690">
                  <c:v>6230</c:v>
                </c:pt>
                <c:pt idx="3691">
                  <c:v>6110</c:v>
                </c:pt>
                <c:pt idx="3692">
                  <c:v>6230</c:v>
                </c:pt>
                <c:pt idx="3693">
                  <c:v>6140</c:v>
                </c:pt>
                <c:pt idx="3694">
                  <c:v>6200</c:v>
                </c:pt>
                <c:pt idx="3695">
                  <c:v>6170</c:v>
                </c:pt>
                <c:pt idx="3696">
                  <c:v>6200</c:v>
                </c:pt>
                <c:pt idx="3697">
                  <c:v>6170</c:v>
                </c:pt>
                <c:pt idx="3698">
                  <c:v>6170</c:v>
                </c:pt>
                <c:pt idx="3699">
                  <c:v>6050</c:v>
                </c:pt>
                <c:pt idx="3700">
                  <c:v>6020</c:v>
                </c:pt>
                <c:pt idx="3701">
                  <c:v>5960</c:v>
                </c:pt>
                <c:pt idx="3702">
                  <c:v>5930</c:v>
                </c:pt>
                <c:pt idx="3703">
                  <c:v>5930</c:v>
                </c:pt>
                <c:pt idx="3704">
                  <c:v>5880</c:v>
                </c:pt>
                <c:pt idx="3705">
                  <c:v>5820</c:v>
                </c:pt>
                <c:pt idx="3706">
                  <c:v>5880</c:v>
                </c:pt>
                <c:pt idx="3707">
                  <c:v>5910</c:v>
                </c:pt>
                <c:pt idx="3708">
                  <c:v>5760</c:v>
                </c:pt>
                <c:pt idx="3709">
                  <c:v>5880</c:v>
                </c:pt>
                <c:pt idx="3710">
                  <c:v>5850</c:v>
                </c:pt>
                <c:pt idx="3711">
                  <c:v>5820</c:v>
                </c:pt>
                <c:pt idx="3712">
                  <c:v>5820</c:v>
                </c:pt>
                <c:pt idx="3713">
                  <c:v>5790</c:v>
                </c:pt>
                <c:pt idx="3714">
                  <c:v>5790</c:v>
                </c:pt>
                <c:pt idx="3715">
                  <c:v>5790</c:v>
                </c:pt>
                <c:pt idx="3716">
                  <c:v>5790</c:v>
                </c:pt>
                <c:pt idx="3717">
                  <c:v>5820</c:v>
                </c:pt>
                <c:pt idx="3718">
                  <c:v>5760</c:v>
                </c:pt>
                <c:pt idx="3719">
                  <c:v>5790</c:v>
                </c:pt>
                <c:pt idx="3720">
                  <c:v>5760</c:v>
                </c:pt>
                <c:pt idx="3721">
                  <c:v>5790</c:v>
                </c:pt>
                <c:pt idx="3722">
                  <c:v>5820</c:v>
                </c:pt>
                <c:pt idx="3723">
                  <c:v>5730</c:v>
                </c:pt>
                <c:pt idx="3724">
                  <c:v>5820</c:v>
                </c:pt>
                <c:pt idx="3725">
                  <c:v>5880</c:v>
                </c:pt>
                <c:pt idx="3726">
                  <c:v>5850</c:v>
                </c:pt>
                <c:pt idx="3727">
                  <c:v>5820</c:v>
                </c:pt>
                <c:pt idx="3728">
                  <c:v>5790</c:v>
                </c:pt>
                <c:pt idx="3729">
                  <c:v>5730</c:v>
                </c:pt>
                <c:pt idx="3730">
                  <c:v>5820</c:v>
                </c:pt>
                <c:pt idx="3731">
                  <c:v>5650</c:v>
                </c:pt>
                <c:pt idx="3732">
                  <c:v>5650</c:v>
                </c:pt>
                <c:pt idx="3733">
                  <c:v>5670</c:v>
                </c:pt>
                <c:pt idx="3734">
                  <c:v>5620</c:v>
                </c:pt>
                <c:pt idx="3735">
                  <c:v>5670</c:v>
                </c:pt>
                <c:pt idx="3736">
                  <c:v>5560</c:v>
                </c:pt>
                <c:pt idx="3737">
                  <c:v>5560</c:v>
                </c:pt>
                <c:pt idx="3738">
                  <c:v>5560</c:v>
                </c:pt>
                <c:pt idx="3739">
                  <c:v>5450</c:v>
                </c:pt>
                <c:pt idx="3740">
                  <c:v>5420</c:v>
                </c:pt>
                <c:pt idx="3741">
                  <c:v>5480</c:v>
                </c:pt>
                <c:pt idx="3742">
                  <c:v>5500</c:v>
                </c:pt>
                <c:pt idx="3743">
                  <c:v>5500</c:v>
                </c:pt>
                <c:pt idx="3744">
                  <c:v>5500</c:v>
                </c:pt>
                <c:pt idx="3745">
                  <c:v>5450</c:v>
                </c:pt>
                <c:pt idx="3746">
                  <c:v>5340</c:v>
                </c:pt>
                <c:pt idx="3747">
                  <c:v>5390</c:v>
                </c:pt>
                <c:pt idx="3748">
                  <c:v>5450</c:v>
                </c:pt>
                <c:pt idx="3749">
                  <c:v>5390</c:v>
                </c:pt>
                <c:pt idx="3750">
                  <c:v>5360</c:v>
                </c:pt>
                <c:pt idx="3751">
                  <c:v>5360</c:v>
                </c:pt>
                <c:pt idx="3752">
                  <c:v>5340</c:v>
                </c:pt>
                <c:pt idx="3753">
                  <c:v>5340</c:v>
                </c:pt>
                <c:pt idx="3754">
                  <c:v>5310</c:v>
                </c:pt>
                <c:pt idx="3755">
                  <c:v>5310</c:v>
                </c:pt>
                <c:pt idx="3756">
                  <c:v>5250</c:v>
                </c:pt>
                <c:pt idx="3757">
                  <c:v>5340</c:v>
                </c:pt>
                <c:pt idx="3758">
                  <c:v>5340</c:v>
                </c:pt>
                <c:pt idx="3759">
                  <c:v>5280</c:v>
                </c:pt>
                <c:pt idx="3760">
                  <c:v>5310</c:v>
                </c:pt>
                <c:pt idx="3761">
                  <c:v>5360</c:v>
                </c:pt>
                <c:pt idx="3762">
                  <c:v>5310</c:v>
                </c:pt>
                <c:pt idx="3763">
                  <c:v>5250</c:v>
                </c:pt>
                <c:pt idx="3764">
                  <c:v>5280</c:v>
                </c:pt>
                <c:pt idx="3765">
                  <c:v>5280</c:v>
                </c:pt>
                <c:pt idx="3766">
                  <c:v>5250</c:v>
                </c:pt>
                <c:pt idx="3767">
                  <c:v>5230</c:v>
                </c:pt>
                <c:pt idx="3768">
                  <c:v>5250</c:v>
                </c:pt>
                <c:pt idx="3769">
                  <c:v>5280</c:v>
                </c:pt>
                <c:pt idx="3770">
                  <c:v>5250</c:v>
                </c:pt>
                <c:pt idx="3771">
                  <c:v>5250</c:v>
                </c:pt>
                <c:pt idx="3772">
                  <c:v>5280</c:v>
                </c:pt>
                <c:pt idx="3773">
                  <c:v>5250</c:v>
                </c:pt>
                <c:pt idx="3774">
                  <c:v>5200</c:v>
                </c:pt>
                <c:pt idx="3775">
                  <c:v>5200</c:v>
                </c:pt>
                <c:pt idx="3776">
                  <c:v>5200</c:v>
                </c:pt>
                <c:pt idx="3777">
                  <c:v>5230</c:v>
                </c:pt>
                <c:pt idx="3778">
                  <c:v>5200</c:v>
                </c:pt>
                <c:pt idx="3779">
                  <c:v>5230</c:v>
                </c:pt>
                <c:pt idx="3780">
                  <c:v>5170</c:v>
                </c:pt>
                <c:pt idx="3781">
                  <c:v>5170</c:v>
                </c:pt>
                <c:pt idx="3782">
                  <c:v>5120</c:v>
                </c:pt>
                <c:pt idx="3783">
                  <c:v>5140</c:v>
                </c:pt>
                <c:pt idx="3784">
                  <c:v>5120</c:v>
                </c:pt>
                <c:pt idx="3785">
                  <c:v>5170</c:v>
                </c:pt>
                <c:pt idx="3786">
                  <c:v>5170</c:v>
                </c:pt>
                <c:pt idx="3787">
                  <c:v>5200</c:v>
                </c:pt>
                <c:pt idx="3788">
                  <c:v>5230</c:v>
                </c:pt>
                <c:pt idx="3789">
                  <c:v>5200</c:v>
                </c:pt>
                <c:pt idx="3790">
                  <c:v>5250</c:v>
                </c:pt>
                <c:pt idx="3791">
                  <c:v>5250</c:v>
                </c:pt>
                <c:pt idx="3792">
                  <c:v>5250</c:v>
                </c:pt>
                <c:pt idx="3793">
                  <c:v>5310</c:v>
                </c:pt>
                <c:pt idx="3794">
                  <c:v>5310</c:v>
                </c:pt>
                <c:pt idx="3795">
                  <c:v>5390</c:v>
                </c:pt>
                <c:pt idx="3796">
                  <c:v>5360</c:v>
                </c:pt>
                <c:pt idx="3797">
                  <c:v>5390</c:v>
                </c:pt>
                <c:pt idx="3798">
                  <c:v>5390</c:v>
                </c:pt>
                <c:pt idx="3799">
                  <c:v>5420</c:v>
                </c:pt>
                <c:pt idx="3800">
                  <c:v>5390</c:v>
                </c:pt>
                <c:pt idx="3801">
                  <c:v>5390</c:v>
                </c:pt>
                <c:pt idx="3802">
                  <c:v>5390</c:v>
                </c:pt>
                <c:pt idx="3803">
                  <c:v>5450</c:v>
                </c:pt>
                <c:pt idx="3804">
                  <c:v>5420</c:v>
                </c:pt>
                <c:pt idx="3805">
                  <c:v>5500</c:v>
                </c:pt>
                <c:pt idx="3806">
                  <c:v>5500</c:v>
                </c:pt>
                <c:pt idx="3807">
                  <c:v>5420</c:v>
                </c:pt>
                <c:pt idx="3808">
                  <c:v>5480</c:v>
                </c:pt>
                <c:pt idx="3809">
                  <c:v>5450</c:v>
                </c:pt>
                <c:pt idx="3810">
                  <c:v>5450</c:v>
                </c:pt>
                <c:pt idx="3811">
                  <c:v>5480</c:v>
                </c:pt>
                <c:pt idx="3812">
                  <c:v>5480</c:v>
                </c:pt>
                <c:pt idx="3813">
                  <c:v>5420</c:v>
                </c:pt>
                <c:pt idx="3814">
                  <c:v>5450</c:v>
                </c:pt>
                <c:pt idx="3815">
                  <c:v>5390</c:v>
                </c:pt>
                <c:pt idx="3816">
                  <c:v>5360</c:v>
                </c:pt>
                <c:pt idx="3817">
                  <c:v>5420</c:v>
                </c:pt>
                <c:pt idx="3818">
                  <c:v>5450</c:v>
                </c:pt>
                <c:pt idx="3819">
                  <c:v>5500</c:v>
                </c:pt>
                <c:pt idx="3820">
                  <c:v>5530</c:v>
                </c:pt>
                <c:pt idx="3821">
                  <c:v>5480</c:v>
                </c:pt>
                <c:pt idx="3822">
                  <c:v>5480</c:v>
                </c:pt>
                <c:pt idx="3823">
                  <c:v>5480</c:v>
                </c:pt>
                <c:pt idx="3824">
                  <c:v>5530</c:v>
                </c:pt>
                <c:pt idx="3825">
                  <c:v>5420</c:v>
                </c:pt>
                <c:pt idx="3826">
                  <c:v>5500</c:v>
                </c:pt>
                <c:pt idx="3827">
                  <c:v>5450</c:v>
                </c:pt>
                <c:pt idx="3828">
                  <c:v>5500</c:v>
                </c:pt>
                <c:pt idx="3829">
                  <c:v>5480</c:v>
                </c:pt>
                <c:pt idx="3830">
                  <c:v>5420</c:v>
                </c:pt>
                <c:pt idx="3831">
                  <c:v>5420</c:v>
                </c:pt>
                <c:pt idx="3832">
                  <c:v>5390</c:v>
                </c:pt>
                <c:pt idx="3833">
                  <c:v>5420</c:v>
                </c:pt>
                <c:pt idx="3834">
                  <c:v>5360</c:v>
                </c:pt>
                <c:pt idx="3835">
                  <c:v>5340</c:v>
                </c:pt>
                <c:pt idx="3836">
                  <c:v>5310</c:v>
                </c:pt>
                <c:pt idx="3837">
                  <c:v>5360</c:v>
                </c:pt>
                <c:pt idx="3838">
                  <c:v>5360</c:v>
                </c:pt>
                <c:pt idx="3839">
                  <c:v>5280</c:v>
                </c:pt>
                <c:pt idx="3840">
                  <c:v>5340</c:v>
                </c:pt>
                <c:pt idx="3841">
                  <c:v>5340</c:v>
                </c:pt>
                <c:pt idx="3842">
                  <c:v>5230</c:v>
                </c:pt>
                <c:pt idx="3843">
                  <c:v>5340</c:v>
                </c:pt>
                <c:pt idx="3844">
                  <c:v>5250</c:v>
                </c:pt>
                <c:pt idx="3845">
                  <c:v>5250</c:v>
                </c:pt>
                <c:pt idx="3846">
                  <c:v>5250</c:v>
                </c:pt>
                <c:pt idx="3847">
                  <c:v>5230</c:v>
                </c:pt>
                <c:pt idx="3848">
                  <c:v>5310</c:v>
                </c:pt>
                <c:pt idx="3849">
                  <c:v>5200</c:v>
                </c:pt>
                <c:pt idx="3850">
                  <c:v>5230</c:v>
                </c:pt>
                <c:pt idx="3851">
                  <c:v>5280</c:v>
                </c:pt>
                <c:pt idx="3852">
                  <c:v>5250</c:v>
                </c:pt>
                <c:pt idx="3853">
                  <c:v>5280</c:v>
                </c:pt>
                <c:pt idx="3854">
                  <c:v>5250</c:v>
                </c:pt>
                <c:pt idx="3855">
                  <c:v>5250</c:v>
                </c:pt>
                <c:pt idx="3856">
                  <c:v>5250</c:v>
                </c:pt>
                <c:pt idx="3857">
                  <c:v>5200</c:v>
                </c:pt>
                <c:pt idx="3858">
                  <c:v>5280</c:v>
                </c:pt>
                <c:pt idx="3859">
                  <c:v>5200</c:v>
                </c:pt>
                <c:pt idx="3860">
                  <c:v>5280</c:v>
                </c:pt>
                <c:pt idx="3861">
                  <c:v>5230</c:v>
                </c:pt>
                <c:pt idx="3862">
                  <c:v>5250</c:v>
                </c:pt>
                <c:pt idx="3863">
                  <c:v>5310</c:v>
                </c:pt>
                <c:pt idx="3864">
                  <c:v>5390</c:v>
                </c:pt>
                <c:pt idx="3865">
                  <c:v>5310</c:v>
                </c:pt>
                <c:pt idx="3866">
                  <c:v>5280</c:v>
                </c:pt>
                <c:pt idx="3867">
                  <c:v>5280</c:v>
                </c:pt>
                <c:pt idx="3868">
                  <c:v>5310</c:v>
                </c:pt>
                <c:pt idx="3869">
                  <c:v>5230</c:v>
                </c:pt>
                <c:pt idx="3870">
                  <c:v>5280</c:v>
                </c:pt>
                <c:pt idx="3871">
                  <c:v>5250</c:v>
                </c:pt>
                <c:pt idx="3872">
                  <c:v>5280</c:v>
                </c:pt>
                <c:pt idx="3873">
                  <c:v>5280</c:v>
                </c:pt>
                <c:pt idx="3874">
                  <c:v>5310</c:v>
                </c:pt>
                <c:pt idx="3875">
                  <c:v>5250</c:v>
                </c:pt>
                <c:pt idx="3876">
                  <c:v>5310</c:v>
                </c:pt>
                <c:pt idx="3877">
                  <c:v>5250</c:v>
                </c:pt>
                <c:pt idx="3878">
                  <c:v>5280</c:v>
                </c:pt>
                <c:pt idx="3879">
                  <c:v>5250</c:v>
                </c:pt>
                <c:pt idx="3880">
                  <c:v>5250</c:v>
                </c:pt>
                <c:pt idx="3881">
                  <c:v>5200</c:v>
                </c:pt>
                <c:pt idx="3882">
                  <c:v>5250</c:v>
                </c:pt>
                <c:pt idx="3883">
                  <c:v>5250</c:v>
                </c:pt>
                <c:pt idx="3884">
                  <c:v>5230</c:v>
                </c:pt>
                <c:pt idx="3885">
                  <c:v>5340</c:v>
                </c:pt>
                <c:pt idx="3886">
                  <c:v>5230</c:v>
                </c:pt>
                <c:pt idx="3887">
                  <c:v>5280</c:v>
                </c:pt>
                <c:pt idx="3888">
                  <c:v>5340</c:v>
                </c:pt>
                <c:pt idx="3889">
                  <c:v>5340</c:v>
                </c:pt>
                <c:pt idx="3890">
                  <c:v>5310</c:v>
                </c:pt>
                <c:pt idx="3891">
                  <c:v>5340</c:v>
                </c:pt>
                <c:pt idx="3892">
                  <c:v>5310</c:v>
                </c:pt>
                <c:pt idx="3893">
                  <c:v>5340</c:v>
                </c:pt>
                <c:pt idx="3894">
                  <c:v>5340</c:v>
                </c:pt>
                <c:pt idx="3895">
                  <c:v>5360</c:v>
                </c:pt>
                <c:pt idx="3896">
                  <c:v>5250</c:v>
                </c:pt>
                <c:pt idx="3897">
                  <c:v>5360</c:v>
                </c:pt>
                <c:pt idx="3898">
                  <c:v>5390</c:v>
                </c:pt>
                <c:pt idx="3899">
                  <c:v>5360</c:v>
                </c:pt>
                <c:pt idx="3900">
                  <c:v>5310</c:v>
                </c:pt>
                <c:pt idx="3901">
                  <c:v>5390</c:v>
                </c:pt>
                <c:pt idx="3902">
                  <c:v>5390</c:v>
                </c:pt>
                <c:pt idx="3903">
                  <c:v>5420</c:v>
                </c:pt>
                <c:pt idx="3904">
                  <c:v>5360</c:v>
                </c:pt>
                <c:pt idx="3905">
                  <c:v>5450</c:v>
                </c:pt>
                <c:pt idx="3906">
                  <c:v>5480</c:v>
                </c:pt>
                <c:pt idx="3907">
                  <c:v>5450</c:v>
                </c:pt>
                <c:pt idx="3908">
                  <c:v>5560</c:v>
                </c:pt>
                <c:pt idx="3909">
                  <c:v>5590</c:v>
                </c:pt>
                <c:pt idx="3910">
                  <c:v>5560</c:v>
                </c:pt>
                <c:pt idx="3911">
                  <c:v>5590</c:v>
                </c:pt>
                <c:pt idx="3912">
                  <c:v>5650</c:v>
                </c:pt>
                <c:pt idx="3913">
                  <c:v>5590</c:v>
                </c:pt>
                <c:pt idx="3914">
                  <c:v>5620</c:v>
                </c:pt>
                <c:pt idx="3915">
                  <c:v>5590</c:v>
                </c:pt>
                <c:pt idx="3916">
                  <c:v>5620</c:v>
                </c:pt>
                <c:pt idx="3917">
                  <c:v>5620</c:v>
                </c:pt>
                <c:pt idx="3918">
                  <c:v>5670</c:v>
                </c:pt>
                <c:pt idx="3919">
                  <c:v>5730</c:v>
                </c:pt>
                <c:pt idx="3920">
                  <c:v>5730</c:v>
                </c:pt>
                <c:pt idx="3921">
                  <c:v>5730</c:v>
                </c:pt>
                <c:pt idx="3922">
                  <c:v>5790</c:v>
                </c:pt>
                <c:pt idx="3923">
                  <c:v>5700</c:v>
                </c:pt>
                <c:pt idx="3924">
                  <c:v>5730</c:v>
                </c:pt>
                <c:pt idx="3925">
                  <c:v>5760</c:v>
                </c:pt>
                <c:pt idx="3926">
                  <c:v>5670</c:v>
                </c:pt>
                <c:pt idx="3927">
                  <c:v>5700</c:v>
                </c:pt>
                <c:pt idx="3928">
                  <c:v>5670</c:v>
                </c:pt>
                <c:pt idx="3929">
                  <c:v>5650</c:v>
                </c:pt>
                <c:pt idx="3930">
                  <c:v>5700</c:v>
                </c:pt>
                <c:pt idx="3931">
                  <c:v>5670</c:v>
                </c:pt>
                <c:pt idx="3932">
                  <c:v>5670</c:v>
                </c:pt>
                <c:pt idx="3933">
                  <c:v>5650</c:v>
                </c:pt>
                <c:pt idx="3934">
                  <c:v>5530</c:v>
                </c:pt>
                <c:pt idx="3935">
                  <c:v>5620</c:v>
                </c:pt>
                <c:pt idx="3936">
                  <c:v>5620</c:v>
                </c:pt>
                <c:pt idx="3937">
                  <c:v>5590</c:v>
                </c:pt>
                <c:pt idx="3938">
                  <c:v>5590</c:v>
                </c:pt>
                <c:pt idx="3939">
                  <c:v>5560</c:v>
                </c:pt>
                <c:pt idx="3940">
                  <c:v>5560</c:v>
                </c:pt>
                <c:pt idx="3941">
                  <c:v>5500</c:v>
                </c:pt>
                <c:pt idx="3942">
                  <c:v>5560</c:v>
                </c:pt>
                <c:pt idx="3943">
                  <c:v>5560</c:v>
                </c:pt>
                <c:pt idx="3944">
                  <c:v>5560</c:v>
                </c:pt>
                <c:pt idx="3945">
                  <c:v>5590</c:v>
                </c:pt>
                <c:pt idx="3946">
                  <c:v>5500</c:v>
                </c:pt>
                <c:pt idx="3947">
                  <c:v>5500</c:v>
                </c:pt>
                <c:pt idx="3948">
                  <c:v>5480</c:v>
                </c:pt>
                <c:pt idx="3949">
                  <c:v>5480</c:v>
                </c:pt>
                <c:pt idx="3950">
                  <c:v>5480</c:v>
                </c:pt>
                <c:pt idx="3951">
                  <c:v>5530</c:v>
                </c:pt>
                <c:pt idx="3952">
                  <c:v>5530</c:v>
                </c:pt>
                <c:pt idx="3953">
                  <c:v>5420</c:v>
                </c:pt>
                <c:pt idx="3954">
                  <c:v>5420</c:v>
                </c:pt>
                <c:pt idx="3955">
                  <c:v>5420</c:v>
                </c:pt>
                <c:pt idx="3956">
                  <c:v>5450</c:v>
                </c:pt>
                <c:pt idx="3957">
                  <c:v>5480</c:v>
                </c:pt>
                <c:pt idx="3958">
                  <c:v>5480</c:v>
                </c:pt>
                <c:pt idx="3959">
                  <c:v>5420</c:v>
                </c:pt>
                <c:pt idx="3960">
                  <c:v>5450</c:v>
                </c:pt>
                <c:pt idx="3961">
                  <c:v>5500</c:v>
                </c:pt>
                <c:pt idx="3962">
                  <c:v>5530</c:v>
                </c:pt>
                <c:pt idx="3963">
                  <c:v>5500</c:v>
                </c:pt>
                <c:pt idx="3964">
                  <c:v>5590</c:v>
                </c:pt>
                <c:pt idx="3965">
                  <c:v>5530</c:v>
                </c:pt>
                <c:pt idx="3966">
                  <c:v>5500</c:v>
                </c:pt>
                <c:pt idx="3967">
                  <c:v>5590</c:v>
                </c:pt>
                <c:pt idx="3968">
                  <c:v>5480</c:v>
                </c:pt>
                <c:pt idx="3969">
                  <c:v>5530</c:v>
                </c:pt>
                <c:pt idx="3970">
                  <c:v>5420</c:v>
                </c:pt>
                <c:pt idx="3971">
                  <c:v>5450</c:v>
                </c:pt>
                <c:pt idx="3972">
                  <c:v>5420</c:v>
                </c:pt>
                <c:pt idx="3973">
                  <c:v>5450</c:v>
                </c:pt>
                <c:pt idx="3974">
                  <c:v>5360</c:v>
                </c:pt>
                <c:pt idx="3975">
                  <c:v>5420</c:v>
                </c:pt>
                <c:pt idx="3976">
                  <c:v>5420</c:v>
                </c:pt>
                <c:pt idx="3977">
                  <c:v>5360</c:v>
                </c:pt>
                <c:pt idx="3978">
                  <c:v>5360</c:v>
                </c:pt>
                <c:pt idx="3979">
                  <c:v>5390</c:v>
                </c:pt>
                <c:pt idx="3980">
                  <c:v>5360</c:v>
                </c:pt>
                <c:pt idx="3981">
                  <c:v>5390</c:v>
                </c:pt>
                <c:pt idx="3982">
                  <c:v>5360</c:v>
                </c:pt>
                <c:pt idx="3983">
                  <c:v>5340</c:v>
                </c:pt>
                <c:pt idx="3984">
                  <c:v>5340</c:v>
                </c:pt>
                <c:pt idx="3985">
                  <c:v>5340</c:v>
                </c:pt>
                <c:pt idx="3986">
                  <c:v>5340</c:v>
                </c:pt>
                <c:pt idx="3987">
                  <c:v>5340</c:v>
                </c:pt>
                <c:pt idx="3988">
                  <c:v>5360</c:v>
                </c:pt>
                <c:pt idx="3989">
                  <c:v>5390</c:v>
                </c:pt>
                <c:pt idx="3990">
                  <c:v>5280</c:v>
                </c:pt>
                <c:pt idx="3991">
                  <c:v>5340</c:v>
                </c:pt>
                <c:pt idx="3992">
                  <c:v>5340</c:v>
                </c:pt>
                <c:pt idx="3993">
                  <c:v>5310</c:v>
                </c:pt>
                <c:pt idx="3994">
                  <c:v>5340</c:v>
                </c:pt>
                <c:pt idx="3995">
                  <c:v>5310</c:v>
                </c:pt>
                <c:pt idx="3996">
                  <c:v>5310</c:v>
                </c:pt>
                <c:pt idx="3997">
                  <c:v>5250</c:v>
                </c:pt>
                <c:pt idx="3998">
                  <c:v>5310</c:v>
                </c:pt>
                <c:pt idx="3999">
                  <c:v>5280</c:v>
                </c:pt>
                <c:pt idx="4000">
                  <c:v>5340</c:v>
                </c:pt>
                <c:pt idx="4001">
                  <c:v>5310</c:v>
                </c:pt>
                <c:pt idx="4002">
                  <c:v>5340</c:v>
                </c:pt>
                <c:pt idx="4003">
                  <c:v>5360</c:v>
                </c:pt>
                <c:pt idx="4004">
                  <c:v>5310</c:v>
                </c:pt>
                <c:pt idx="4005">
                  <c:v>5340</c:v>
                </c:pt>
                <c:pt idx="4006">
                  <c:v>5250</c:v>
                </c:pt>
                <c:pt idx="4007">
                  <c:v>5280</c:v>
                </c:pt>
                <c:pt idx="4008">
                  <c:v>5280</c:v>
                </c:pt>
                <c:pt idx="4009">
                  <c:v>5360</c:v>
                </c:pt>
                <c:pt idx="4010">
                  <c:v>5280</c:v>
                </c:pt>
                <c:pt idx="4011">
                  <c:v>5230</c:v>
                </c:pt>
                <c:pt idx="4012">
                  <c:v>5250</c:v>
                </c:pt>
                <c:pt idx="4013">
                  <c:v>5310</c:v>
                </c:pt>
                <c:pt idx="4014">
                  <c:v>5250</c:v>
                </c:pt>
                <c:pt idx="4015">
                  <c:v>5310</c:v>
                </c:pt>
                <c:pt idx="4016">
                  <c:v>5280</c:v>
                </c:pt>
                <c:pt idx="4017">
                  <c:v>5280</c:v>
                </c:pt>
                <c:pt idx="4018">
                  <c:v>5340</c:v>
                </c:pt>
                <c:pt idx="4019">
                  <c:v>5250</c:v>
                </c:pt>
                <c:pt idx="4020">
                  <c:v>5250</c:v>
                </c:pt>
                <c:pt idx="4021">
                  <c:v>5230</c:v>
                </c:pt>
                <c:pt idx="4022">
                  <c:v>5230</c:v>
                </c:pt>
                <c:pt idx="4023">
                  <c:v>5200</c:v>
                </c:pt>
                <c:pt idx="4024">
                  <c:v>5230</c:v>
                </c:pt>
                <c:pt idx="4025">
                  <c:v>5250</c:v>
                </c:pt>
                <c:pt idx="4026">
                  <c:v>5170</c:v>
                </c:pt>
                <c:pt idx="4027">
                  <c:v>5170</c:v>
                </c:pt>
                <c:pt idx="4028">
                  <c:v>5230</c:v>
                </c:pt>
                <c:pt idx="4029">
                  <c:v>5250</c:v>
                </c:pt>
                <c:pt idx="4030">
                  <c:v>5230</c:v>
                </c:pt>
                <c:pt idx="4031">
                  <c:v>5250</c:v>
                </c:pt>
                <c:pt idx="4032">
                  <c:v>5140</c:v>
                </c:pt>
                <c:pt idx="4033">
                  <c:v>5200</c:v>
                </c:pt>
                <c:pt idx="4034">
                  <c:v>5200</c:v>
                </c:pt>
                <c:pt idx="4035">
                  <c:v>5140</c:v>
                </c:pt>
                <c:pt idx="4036">
                  <c:v>5140</c:v>
                </c:pt>
                <c:pt idx="4037">
                  <c:v>5090</c:v>
                </c:pt>
                <c:pt idx="4038">
                  <c:v>5060</c:v>
                </c:pt>
                <c:pt idx="4039">
                  <c:v>5170</c:v>
                </c:pt>
                <c:pt idx="4040">
                  <c:v>5170</c:v>
                </c:pt>
                <c:pt idx="4041">
                  <c:v>5120</c:v>
                </c:pt>
                <c:pt idx="4042">
                  <c:v>5090</c:v>
                </c:pt>
                <c:pt idx="4043">
                  <c:v>5090</c:v>
                </c:pt>
                <c:pt idx="4044">
                  <c:v>5090</c:v>
                </c:pt>
                <c:pt idx="4045">
                  <c:v>5140</c:v>
                </c:pt>
                <c:pt idx="4046">
                  <c:v>5120</c:v>
                </c:pt>
                <c:pt idx="4047">
                  <c:v>5010</c:v>
                </c:pt>
                <c:pt idx="4048">
                  <c:v>5090</c:v>
                </c:pt>
                <c:pt idx="4049">
                  <c:v>5090</c:v>
                </c:pt>
                <c:pt idx="4050">
                  <c:v>5090</c:v>
                </c:pt>
                <c:pt idx="4051">
                  <c:v>5090</c:v>
                </c:pt>
                <c:pt idx="4052">
                  <c:v>5090</c:v>
                </c:pt>
                <c:pt idx="4053">
                  <c:v>5060</c:v>
                </c:pt>
                <c:pt idx="4054">
                  <c:v>5040</c:v>
                </c:pt>
                <c:pt idx="4055">
                  <c:v>5040</c:v>
                </c:pt>
                <c:pt idx="4056">
                  <c:v>5010</c:v>
                </c:pt>
                <c:pt idx="4057">
                  <c:v>5060</c:v>
                </c:pt>
                <c:pt idx="4058">
                  <c:v>5040</c:v>
                </c:pt>
                <c:pt idx="4059">
                  <c:v>5040</c:v>
                </c:pt>
                <c:pt idx="4060">
                  <c:v>5040</c:v>
                </c:pt>
                <c:pt idx="4061">
                  <c:v>5040</c:v>
                </c:pt>
                <c:pt idx="4062">
                  <c:v>5090</c:v>
                </c:pt>
                <c:pt idx="4063">
                  <c:v>5090</c:v>
                </c:pt>
                <c:pt idx="4064">
                  <c:v>5010</c:v>
                </c:pt>
                <c:pt idx="4065">
                  <c:v>5090</c:v>
                </c:pt>
                <c:pt idx="4066">
                  <c:v>5090</c:v>
                </c:pt>
                <c:pt idx="4067">
                  <c:v>5090</c:v>
                </c:pt>
                <c:pt idx="4068">
                  <c:v>5040</c:v>
                </c:pt>
                <c:pt idx="4069">
                  <c:v>5140</c:v>
                </c:pt>
                <c:pt idx="4070">
                  <c:v>5090</c:v>
                </c:pt>
                <c:pt idx="4071">
                  <c:v>5040</c:v>
                </c:pt>
                <c:pt idx="4072">
                  <c:v>5040</c:v>
                </c:pt>
                <c:pt idx="4073">
                  <c:v>5040</c:v>
                </c:pt>
                <c:pt idx="4074">
                  <c:v>5010</c:v>
                </c:pt>
                <c:pt idx="4075">
                  <c:v>5040</c:v>
                </c:pt>
                <c:pt idx="4076">
                  <c:v>5010</c:v>
                </c:pt>
                <c:pt idx="4077">
                  <c:v>4980</c:v>
                </c:pt>
                <c:pt idx="4078">
                  <c:v>4980</c:v>
                </c:pt>
                <c:pt idx="4079">
                  <c:v>4960</c:v>
                </c:pt>
                <c:pt idx="4080">
                  <c:v>4900</c:v>
                </c:pt>
                <c:pt idx="4081">
                  <c:v>4960</c:v>
                </c:pt>
                <c:pt idx="4082">
                  <c:v>4850</c:v>
                </c:pt>
                <c:pt idx="4083">
                  <c:v>4900</c:v>
                </c:pt>
                <c:pt idx="4084">
                  <c:v>4980</c:v>
                </c:pt>
                <c:pt idx="4085">
                  <c:v>4900</c:v>
                </c:pt>
                <c:pt idx="4086">
                  <c:v>4960</c:v>
                </c:pt>
                <c:pt idx="4087">
                  <c:v>4960</c:v>
                </c:pt>
                <c:pt idx="4088">
                  <c:v>4850</c:v>
                </c:pt>
                <c:pt idx="4089">
                  <c:v>4900</c:v>
                </c:pt>
                <c:pt idx="4090">
                  <c:v>4830</c:v>
                </c:pt>
                <c:pt idx="4091">
                  <c:v>4850</c:v>
                </c:pt>
                <c:pt idx="4092">
                  <c:v>4900</c:v>
                </c:pt>
                <c:pt idx="4093">
                  <c:v>4770</c:v>
                </c:pt>
                <c:pt idx="4094">
                  <c:v>4720</c:v>
                </c:pt>
                <c:pt idx="4095">
                  <c:v>4720</c:v>
                </c:pt>
                <c:pt idx="4096">
                  <c:v>4800</c:v>
                </c:pt>
                <c:pt idx="4097">
                  <c:v>4720</c:v>
                </c:pt>
                <c:pt idx="4098">
                  <c:v>4750</c:v>
                </c:pt>
                <c:pt idx="4099">
                  <c:v>4770</c:v>
                </c:pt>
                <c:pt idx="4100">
                  <c:v>4720</c:v>
                </c:pt>
                <c:pt idx="4101">
                  <c:v>4700</c:v>
                </c:pt>
                <c:pt idx="4102">
                  <c:v>4700</c:v>
                </c:pt>
                <c:pt idx="4103">
                  <c:v>4700</c:v>
                </c:pt>
                <c:pt idx="4104">
                  <c:v>4670</c:v>
                </c:pt>
                <c:pt idx="4105">
                  <c:v>4720</c:v>
                </c:pt>
                <c:pt idx="4106">
                  <c:v>4720</c:v>
                </c:pt>
                <c:pt idx="4107">
                  <c:v>4700</c:v>
                </c:pt>
                <c:pt idx="4108">
                  <c:v>4670</c:v>
                </c:pt>
                <c:pt idx="4109">
                  <c:v>4750</c:v>
                </c:pt>
                <c:pt idx="4110">
                  <c:v>4800</c:v>
                </c:pt>
                <c:pt idx="4111">
                  <c:v>4800</c:v>
                </c:pt>
                <c:pt idx="4112">
                  <c:v>4750</c:v>
                </c:pt>
                <c:pt idx="4113">
                  <c:v>4800</c:v>
                </c:pt>
                <c:pt idx="4114">
                  <c:v>4800</c:v>
                </c:pt>
                <c:pt idx="4115">
                  <c:v>4720</c:v>
                </c:pt>
                <c:pt idx="4116">
                  <c:v>4770</c:v>
                </c:pt>
                <c:pt idx="4117">
                  <c:v>4670</c:v>
                </c:pt>
                <c:pt idx="4118">
                  <c:v>4700</c:v>
                </c:pt>
                <c:pt idx="4119">
                  <c:v>4700</c:v>
                </c:pt>
                <c:pt idx="4120">
                  <c:v>4670</c:v>
                </c:pt>
                <c:pt idx="4121">
                  <c:v>4590</c:v>
                </c:pt>
                <c:pt idx="4122">
                  <c:v>4590</c:v>
                </c:pt>
                <c:pt idx="4123">
                  <c:v>4520</c:v>
                </c:pt>
                <c:pt idx="4124">
                  <c:v>4540</c:v>
                </c:pt>
                <c:pt idx="4125">
                  <c:v>4570</c:v>
                </c:pt>
                <c:pt idx="4126">
                  <c:v>4540</c:v>
                </c:pt>
                <c:pt idx="4127">
                  <c:v>4490</c:v>
                </c:pt>
                <c:pt idx="4128">
                  <c:v>4520</c:v>
                </c:pt>
                <c:pt idx="4129">
                  <c:v>4470</c:v>
                </c:pt>
                <c:pt idx="4130">
                  <c:v>4440</c:v>
                </c:pt>
                <c:pt idx="4131">
                  <c:v>4490</c:v>
                </c:pt>
                <c:pt idx="4132">
                  <c:v>4490</c:v>
                </c:pt>
                <c:pt idx="4133">
                  <c:v>4490</c:v>
                </c:pt>
                <c:pt idx="4134">
                  <c:v>4490</c:v>
                </c:pt>
                <c:pt idx="4135">
                  <c:v>4470</c:v>
                </c:pt>
                <c:pt idx="4136">
                  <c:v>4470</c:v>
                </c:pt>
                <c:pt idx="4137">
                  <c:v>4440</c:v>
                </c:pt>
                <c:pt idx="4138">
                  <c:v>4390</c:v>
                </c:pt>
                <c:pt idx="4139">
                  <c:v>4440</c:v>
                </c:pt>
                <c:pt idx="4140">
                  <c:v>4440</c:v>
                </c:pt>
                <c:pt idx="4141">
                  <c:v>4440</c:v>
                </c:pt>
                <c:pt idx="4142">
                  <c:v>4490</c:v>
                </c:pt>
                <c:pt idx="4143">
                  <c:v>4490</c:v>
                </c:pt>
                <c:pt idx="4144">
                  <c:v>4490</c:v>
                </c:pt>
                <c:pt idx="4145">
                  <c:v>4340</c:v>
                </c:pt>
                <c:pt idx="4146">
                  <c:v>4470</c:v>
                </c:pt>
                <c:pt idx="4147">
                  <c:v>4470</c:v>
                </c:pt>
                <c:pt idx="4148">
                  <c:v>4420</c:v>
                </c:pt>
                <c:pt idx="4149">
                  <c:v>4440</c:v>
                </c:pt>
                <c:pt idx="4150">
                  <c:v>4390</c:v>
                </c:pt>
                <c:pt idx="4151">
                  <c:v>4440</c:v>
                </c:pt>
                <c:pt idx="4152">
                  <c:v>4520</c:v>
                </c:pt>
                <c:pt idx="4153">
                  <c:v>4490</c:v>
                </c:pt>
                <c:pt idx="4154">
                  <c:v>4570</c:v>
                </c:pt>
                <c:pt idx="4155">
                  <c:v>4490</c:v>
                </c:pt>
                <c:pt idx="4156">
                  <c:v>4470</c:v>
                </c:pt>
                <c:pt idx="4157">
                  <c:v>4490</c:v>
                </c:pt>
                <c:pt idx="4158">
                  <c:v>4440</c:v>
                </c:pt>
                <c:pt idx="4159">
                  <c:v>4370</c:v>
                </c:pt>
                <c:pt idx="4160">
                  <c:v>4470</c:v>
                </c:pt>
                <c:pt idx="4161">
                  <c:v>4390</c:v>
                </c:pt>
                <c:pt idx="4162">
                  <c:v>4390</c:v>
                </c:pt>
                <c:pt idx="4163">
                  <c:v>4370</c:v>
                </c:pt>
                <c:pt idx="4164">
                  <c:v>4320</c:v>
                </c:pt>
                <c:pt idx="4165">
                  <c:v>4370</c:v>
                </c:pt>
                <c:pt idx="4166">
                  <c:v>4320</c:v>
                </c:pt>
                <c:pt idx="4167">
                  <c:v>4370</c:v>
                </c:pt>
                <c:pt idx="4168">
                  <c:v>4320</c:v>
                </c:pt>
                <c:pt idx="4169">
                  <c:v>4250</c:v>
                </c:pt>
                <c:pt idx="4170">
                  <c:v>4290</c:v>
                </c:pt>
                <c:pt idx="4171">
                  <c:v>4270</c:v>
                </c:pt>
                <c:pt idx="4172">
                  <c:v>4250</c:v>
                </c:pt>
                <c:pt idx="4173">
                  <c:v>4250</c:v>
                </c:pt>
                <c:pt idx="4174">
                  <c:v>4270</c:v>
                </c:pt>
                <c:pt idx="4175">
                  <c:v>4250</c:v>
                </c:pt>
                <c:pt idx="4176">
                  <c:v>4270</c:v>
                </c:pt>
                <c:pt idx="4177">
                  <c:v>4250</c:v>
                </c:pt>
                <c:pt idx="4178">
                  <c:v>4290</c:v>
                </c:pt>
                <c:pt idx="4179">
                  <c:v>4290</c:v>
                </c:pt>
                <c:pt idx="4180">
                  <c:v>4290</c:v>
                </c:pt>
                <c:pt idx="4181">
                  <c:v>4320</c:v>
                </c:pt>
                <c:pt idx="4182">
                  <c:v>4320</c:v>
                </c:pt>
                <c:pt idx="4183">
                  <c:v>4390</c:v>
                </c:pt>
                <c:pt idx="4184">
                  <c:v>4340</c:v>
                </c:pt>
                <c:pt idx="4185">
                  <c:v>4370</c:v>
                </c:pt>
                <c:pt idx="4186">
                  <c:v>4320</c:v>
                </c:pt>
                <c:pt idx="4187">
                  <c:v>4320</c:v>
                </c:pt>
                <c:pt idx="4188">
                  <c:v>4340</c:v>
                </c:pt>
                <c:pt idx="4189">
                  <c:v>4370</c:v>
                </c:pt>
                <c:pt idx="4190">
                  <c:v>4370</c:v>
                </c:pt>
                <c:pt idx="4191">
                  <c:v>4340</c:v>
                </c:pt>
                <c:pt idx="4192">
                  <c:v>4390</c:v>
                </c:pt>
                <c:pt idx="4193">
                  <c:v>4370</c:v>
                </c:pt>
                <c:pt idx="4194">
                  <c:v>4370</c:v>
                </c:pt>
                <c:pt idx="4195">
                  <c:v>4370</c:v>
                </c:pt>
                <c:pt idx="4196">
                  <c:v>4420</c:v>
                </c:pt>
                <c:pt idx="4197">
                  <c:v>4370</c:v>
                </c:pt>
                <c:pt idx="4198">
                  <c:v>4370</c:v>
                </c:pt>
                <c:pt idx="4199">
                  <c:v>4390</c:v>
                </c:pt>
                <c:pt idx="4200">
                  <c:v>4370</c:v>
                </c:pt>
                <c:pt idx="4201">
                  <c:v>4470</c:v>
                </c:pt>
                <c:pt idx="4202">
                  <c:v>4490</c:v>
                </c:pt>
                <c:pt idx="4203">
                  <c:v>4390</c:v>
                </c:pt>
                <c:pt idx="4204">
                  <c:v>4420</c:v>
                </c:pt>
                <c:pt idx="4205">
                  <c:v>4420</c:v>
                </c:pt>
                <c:pt idx="4206">
                  <c:v>4390</c:v>
                </c:pt>
                <c:pt idx="4207">
                  <c:v>4340</c:v>
                </c:pt>
                <c:pt idx="4208">
                  <c:v>4470</c:v>
                </c:pt>
                <c:pt idx="4209">
                  <c:v>4320</c:v>
                </c:pt>
                <c:pt idx="4210">
                  <c:v>4370</c:v>
                </c:pt>
                <c:pt idx="4211">
                  <c:v>4250</c:v>
                </c:pt>
                <c:pt idx="4212">
                  <c:v>4320</c:v>
                </c:pt>
                <c:pt idx="4213">
                  <c:v>4320</c:v>
                </c:pt>
                <c:pt idx="4214">
                  <c:v>4290</c:v>
                </c:pt>
                <c:pt idx="4215">
                  <c:v>4270</c:v>
                </c:pt>
                <c:pt idx="4216">
                  <c:v>4250</c:v>
                </c:pt>
                <c:pt idx="4217">
                  <c:v>4320</c:v>
                </c:pt>
                <c:pt idx="4218">
                  <c:v>4220</c:v>
                </c:pt>
                <c:pt idx="4219">
                  <c:v>4250</c:v>
                </c:pt>
                <c:pt idx="4220">
                  <c:v>4250</c:v>
                </c:pt>
                <c:pt idx="4221">
                  <c:v>4250</c:v>
                </c:pt>
                <c:pt idx="4222">
                  <c:v>4250</c:v>
                </c:pt>
                <c:pt idx="4223">
                  <c:v>4290</c:v>
                </c:pt>
                <c:pt idx="4224">
                  <c:v>4290</c:v>
                </c:pt>
                <c:pt idx="4225">
                  <c:v>4270</c:v>
                </c:pt>
                <c:pt idx="4226">
                  <c:v>4320</c:v>
                </c:pt>
                <c:pt idx="4227">
                  <c:v>4340</c:v>
                </c:pt>
                <c:pt idx="4228">
                  <c:v>4320</c:v>
                </c:pt>
                <c:pt idx="4229">
                  <c:v>4340</c:v>
                </c:pt>
                <c:pt idx="4230">
                  <c:v>4390</c:v>
                </c:pt>
                <c:pt idx="4231">
                  <c:v>4320</c:v>
                </c:pt>
                <c:pt idx="4232">
                  <c:v>4370</c:v>
                </c:pt>
                <c:pt idx="4233">
                  <c:v>4390</c:v>
                </c:pt>
                <c:pt idx="4234">
                  <c:v>4420</c:v>
                </c:pt>
                <c:pt idx="4235">
                  <c:v>4470</c:v>
                </c:pt>
                <c:pt idx="4236">
                  <c:v>4490</c:v>
                </c:pt>
                <c:pt idx="4237">
                  <c:v>4490</c:v>
                </c:pt>
                <c:pt idx="4238">
                  <c:v>4540</c:v>
                </c:pt>
                <c:pt idx="4239">
                  <c:v>4590</c:v>
                </c:pt>
                <c:pt idx="4240">
                  <c:v>4570</c:v>
                </c:pt>
                <c:pt idx="4241">
                  <c:v>4590</c:v>
                </c:pt>
                <c:pt idx="4242">
                  <c:v>4590</c:v>
                </c:pt>
                <c:pt idx="4243">
                  <c:v>4640</c:v>
                </c:pt>
                <c:pt idx="4244">
                  <c:v>4670</c:v>
                </c:pt>
                <c:pt idx="4245">
                  <c:v>4750</c:v>
                </c:pt>
                <c:pt idx="4246">
                  <c:v>4720</c:v>
                </c:pt>
                <c:pt idx="4247">
                  <c:v>4750</c:v>
                </c:pt>
                <c:pt idx="4248">
                  <c:v>4770</c:v>
                </c:pt>
                <c:pt idx="4249">
                  <c:v>4770</c:v>
                </c:pt>
                <c:pt idx="4250">
                  <c:v>4800</c:v>
                </c:pt>
                <c:pt idx="4251">
                  <c:v>4850</c:v>
                </c:pt>
                <c:pt idx="4252">
                  <c:v>4800</c:v>
                </c:pt>
                <c:pt idx="4253">
                  <c:v>4850</c:v>
                </c:pt>
                <c:pt idx="4254">
                  <c:v>4880</c:v>
                </c:pt>
                <c:pt idx="4255">
                  <c:v>5010</c:v>
                </c:pt>
                <c:pt idx="4256">
                  <c:v>4900</c:v>
                </c:pt>
                <c:pt idx="4257">
                  <c:v>4930</c:v>
                </c:pt>
                <c:pt idx="4258">
                  <c:v>4880</c:v>
                </c:pt>
                <c:pt idx="4259">
                  <c:v>4880</c:v>
                </c:pt>
                <c:pt idx="4260">
                  <c:v>4880</c:v>
                </c:pt>
                <c:pt idx="4261">
                  <c:v>4900</c:v>
                </c:pt>
                <c:pt idx="4262">
                  <c:v>4850</c:v>
                </c:pt>
                <c:pt idx="4263">
                  <c:v>4830</c:v>
                </c:pt>
                <c:pt idx="4264">
                  <c:v>4830</c:v>
                </c:pt>
                <c:pt idx="4265">
                  <c:v>4770</c:v>
                </c:pt>
                <c:pt idx="4266">
                  <c:v>4770</c:v>
                </c:pt>
                <c:pt idx="4267">
                  <c:v>4770</c:v>
                </c:pt>
                <c:pt idx="4268">
                  <c:v>4800</c:v>
                </c:pt>
                <c:pt idx="4269">
                  <c:v>4900</c:v>
                </c:pt>
                <c:pt idx="4270">
                  <c:v>4830</c:v>
                </c:pt>
                <c:pt idx="4271">
                  <c:v>4830</c:v>
                </c:pt>
                <c:pt idx="4272">
                  <c:v>4830</c:v>
                </c:pt>
                <c:pt idx="4273">
                  <c:v>4750</c:v>
                </c:pt>
                <c:pt idx="4274">
                  <c:v>4750</c:v>
                </c:pt>
                <c:pt idx="4275">
                  <c:v>4830</c:v>
                </c:pt>
                <c:pt idx="4276">
                  <c:v>4800</c:v>
                </c:pt>
                <c:pt idx="4277">
                  <c:v>4800</c:v>
                </c:pt>
                <c:pt idx="4278">
                  <c:v>4770</c:v>
                </c:pt>
                <c:pt idx="4279">
                  <c:v>4770</c:v>
                </c:pt>
                <c:pt idx="4280">
                  <c:v>4750</c:v>
                </c:pt>
                <c:pt idx="4281">
                  <c:v>4750</c:v>
                </c:pt>
                <c:pt idx="4282">
                  <c:v>4720</c:v>
                </c:pt>
                <c:pt idx="4283">
                  <c:v>4750</c:v>
                </c:pt>
                <c:pt idx="4284">
                  <c:v>4750</c:v>
                </c:pt>
                <c:pt idx="4285">
                  <c:v>4720</c:v>
                </c:pt>
                <c:pt idx="4286">
                  <c:v>4720</c:v>
                </c:pt>
                <c:pt idx="4287">
                  <c:v>4720</c:v>
                </c:pt>
                <c:pt idx="4288">
                  <c:v>4750</c:v>
                </c:pt>
                <c:pt idx="4289">
                  <c:v>4640</c:v>
                </c:pt>
                <c:pt idx="4290">
                  <c:v>4720</c:v>
                </c:pt>
                <c:pt idx="4291">
                  <c:v>4750</c:v>
                </c:pt>
                <c:pt idx="4292">
                  <c:v>4720</c:v>
                </c:pt>
                <c:pt idx="4293">
                  <c:v>4670</c:v>
                </c:pt>
                <c:pt idx="4294">
                  <c:v>4670</c:v>
                </c:pt>
                <c:pt idx="4295">
                  <c:v>4720</c:v>
                </c:pt>
                <c:pt idx="4296">
                  <c:v>4700</c:v>
                </c:pt>
                <c:pt idx="4297">
                  <c:v>4750</c:v>
                </c:pt>
                <c:pt idx="4298">
                  <c:v>4770</c:v>
                </c:pt>
                <c:pt idx="4299">
                  <c:v>4770</c:v>
                </c:pt>
                <c:pt idx="4300">
                  <c:v>4750</c:v>
                </c:pt>
                <c:pt idx="4301">
                  <c:v>4750</c:v>
                </c:pt>
                <c:pt idx="4302">
                  <c:v>4830</c:v>
                </c:pt>
                <c:pt idx="4303">
                  <c:v>4750</c:v>
                </c:pt>
                <c:pt idx="4304">
                  <c:v>4720</c:v>
                </c:pt>
                <c:pt idx="4305">
                  <c:v>4750</c:v>
                </c:pt>
                <c:pt idx="4306">
                  <c:v>4700</c:v>
                </c:pt>
                <c:pt idx="4307">
                  <c:v>4750</c:v>
                </c:pt>
                <c:pt idx="4308">
                  <c:v>4770</c:v>
                </c:pt>
                <c:pt idx="4309">
                  <c:v>4720</c:v>
                </c:pt>
                <c:pt idx="4310">
                  <c:v>4670</c:v>
                </c:pt>
                <c:pt idx="4311">
                  <c:v>4640</c:v>
                </c:pt>
                <c:pt idx="4312">
                  <c:v>4700</c:v>
                </c:pt>
                <c:pt idx="4313">
                  <c:v>4620</c:v>
                </c:pt>
                <c:pt idx="4314">
                  <c:v>4670</c:v>
                </c:pt>
                <c:pt idx="4315">
                  <c:v>4590</c:v>
                </c:pt>
                <c:pt idx="4316">
                  <c:v>4620</c:v>
                </c:pt>
                <c:pt idx="4317">
                  <c:v>4670</c:v>
                </c:pt>
                <c:pt idx="4318">
                  <c:v>4640</c:v>
                </c:pt>
                <c:pt idx="4319">
                  <c:v>4640</c:v>
                </c:pt>
                <c:pt idx="4320">
                  <c:v>4640</c:v>
                </c:pt>
                <c:pt idx="4321">
                  <c:v>4590</c:v>
                </c:pt>
                <c:pt idx="4322">
                  <c:v>4670</c:v>
                </c:pt>
                <c:pt idx="4323">
                  <c:v>4590</c:v>
                </c:pt>
                <c:pt idx="4324">
                  <c:v>4670</c:v>
                </c:pt>
                <c:pt idx="4325">
                  <c:v>4670</c:v>
                </c:pt>
                <c:pt idx="4326">
                  <c:v>4640</c:v>
                </c:pt>
                <c:pt idx="4327">
                  <c:v>4640</c:v>
                </c:pt>
                <c:pt idx="4328">
                  <c:v>4590</c:v>
                </c:pt>
                <c:pt idx="4329">
                  <c:v>4620</c:v>
                </c:pt>
                <c:pt idx="4330">
                  <c:v>4570</c:v>
                </c:pt>
                <c:pt idx="4331">
                  <c:v>4620</c:v>
                </c:pt>
                <c:pt idx="4332">
                  <c:v>4590</c:v>
                </c:pt>
                <c:pt idx="4333">
                  <c:v>4570</c:v>
                </c:pt>
                <c:pt idx="4334">
                  <c:v>4620</c:v>
                </c:pt>
                <c:pt idx="4335">
                  <c:v>4640</c:v>
                </c:pt>
                <c:pt idx="4336">
                  <c:v>4590</c:v>
                </c:pt>
                <c:pt idx="4337">
                  <c:v>4590</c:v>
                </c:pt>
                <c:pt idx="4338">
                  <c:v>4620</c:v>
                </c:pt>
                <c:pt idx="4339">
                  <c:v>4590</c:v>
                </c:pt>
                <c:pt idx="4340">
                  <c:v>4700</c:v>
                </c:pt>
                <c:pt idx="4341">
                  <c:v>4670</c:v>
                </c:pt>
                <c:pt idx="4342">
                  <c:v>4590</c:v>
                </c:pt>
                <c:pt idx="4343">
                  <c:v>4640</c:v>
                </c:pt>
                <c:pt idx="4344">
                  <c:v>4570</c:v>
                </c:pt>
                <c:pt idx="4345">
                  <c:v>4640</c:v>
                </c:pt>
                <c:pt idx="4346">
                  <c:v>4590</c:v>
                </c:pt>
                <c:pt idx="4347">
                  <c:v>4620</c:v>
                </c:pt>
                <c:pt idx="4348">
                  <c:v>4670</c:v>
                </c:pt>
                <c:pt idx="4349">
                  <c:v>4620</c:v>
                </c:pt>
                <c:pt idx="4350">
                  <c:v>4640</c:v>
                </c:pt>
                <c:pt idx="4351">
                  <c:v>4620</c:v>
                </c:pt>
                <c:pt idx="4352">
                  <c:v>4720</c:v>
                </c:pt>
                <c:pt idx="4353">
                  <c:v>4700</c:v>
                </c:pt>
                <c:pt idx="4354">
                  <c:v>4720</c:v>
                </c:pt>
                <c:pt idx="4355">
                  <c:v>4750</c:v>
                </c:pt>
                <c:pt idx="4356">
                  <c:v>4700</c:v>
                </c:pt>
                <c:pt idx="4357">
                  <c:v>4700</c:v>
                </c:pt>
                <c:pt idx="4358">
                  <c:v>4720</c:v>
                </c:pt>
                <c:pt idx="4359">
                  <c:v>4830</c:v>
                </c:pt>
                <c:pt idx="4360">
                  <c:v>4850</c:v>
                </c:pt>
                <c:pt idx="4361">
                  <c:v>4800</c:v>
                </c:pt>
                <c:pt idx="4362">
                  <c:v>4900</c:v>
                </c:pt>
                <c:pt idx="4363">
                  <c:v>4900</c:v>
                </c:pt>
                <c:pt idx="4364">
                  <c:v>4900</c:v>
                </c:pt>
                <c:pt idx="4365">
                  <c:v>4930</c:v>
                </c:pt>
                <c:pt idx="4366">
                  <c:v>4980</c:v>
                </c:pt>
                <c:pt idx="4367">
                  <c:v>5010</c:v>
                </c:pt>
                <c:pt idx="4368">
                  <c:v>5120</c:v>
                </c:pt>
                <c:pt idx="4369">
                  <c:v>5170</c:v>
                </c:pt>
                <c:pt idx="4370">
                  <c:v>5230</c:v>
                </c:pt>
                <c:pt idx="4371">
                  <c:v>5280</c:v>
                </c:pt>
                <c:pt idx="4372">
                  <c:v>5340</c:v>
                </c:pt>
                <c:pt idx="4373">
                  <c:v>5480</c:v>
                </c:pt>
                <c:pt idx="4374">
                  <c:v>5530</c:v>
                </c:pt>
                <c:pt idx="4375">
                  <c:v>5730</c:v>
                </c:pt>
                <c:pt idx="4376">
                  <c:v>5760</c:v>
                </c:pt>
                <c:pt idx="4377">
                  <c:v>5850</c:v>
                </c:pt>
                <c:pt idx="4378">
                  <c:v>5930</c:v>
                </c:pt>
                <c:pt idx="4379">
                  <c:v>6110</c:v>
                </c:pt>
                <c:pt idx="4380">
                  <c:v>6260</c:v>
                </c:pt>
                <c:pt idx="4381">
                  <c:v>6320</c:v>
                </c:pt>
                <c:pt idx="4382">
                  <c:v>6480</c:v>
                </c:pt>
                <c:pt idx="4383">
                  <c:v>6570</c:v>
                </c:pt>
                <c:pt idx="4384">
                  <c:v>6600</c:v>
                </c:pt>
                <c:pt idx="4385">
                  <c:v>6730</c:v>
                </c:pt>
                <c:pt idx="4386">
                  <c:v>6700</c:v>
                </c:pt>
                <c:pt idx="4387">
                  <c:v>6790</c:v>
                </c:pt>
                <c:pt idx="4388">
                  <c:v>6820</c:v>
                </c:pt>
                <c:pt idx="4389">
                  <c:v>6820</c:v>
                </c:pt>
                <c:pt idx="4390">
                  <c:v>6850</c:v>
                </c:pt>
                <c:pt idx="4391">
                  <c:v>6920</c:v>
                </c:pt>
                <c:pt idx="4392">
                  <c:v>6950</c:v>
                </c:pt>
                <c:pt idx="4393">
                  <c:v>6920</c:v>
                </c:pt>
                <c:pt idx="4394">
                  <c:v>7010</c:v>
                </c:pt>
                <c:pt idx="4395">
                  <c:v>7050</c:v>
                </c:pt>
                <c:pt idx="4396">
                  <c:v>6980</c:v>
                </c:pt>
                <c:pt idx="4397">
                  <c:v>7110</c:v>
                </c:pt>
                <c:pt idx="4398">
                  <c:v>7140</c:v>
                </c:pt>
                <c:pt idx="4399">
                  <c:v>7180</c:v>
                </c:pt>
                <c:pt idx="4400">
                  <c:v>7240</c:v>
                </c:pt>
                <c:pt idx="4401">
                  <c:v>7180</c:v>
                </c:pt>
                <c:pt idx="4402">
                  <c:v>7210</c:v>
                </c:pt>
                <c:pt idx="4403">
                  <c:v>7180</c:v>
                </c:pt>
                <c:pt idx="4404">
                  <c:v>7240</c:v>
                </c:pt>
                <c:pt idx="4405">
                  <c:v>7240</c:v>
                </c:pt>
                <c:pt idx="4406">
                  <c:v>7280</c:v>
                </c:pt>
                <c:pt idx="4407">
                  <c:v>7310</c:v>
                </c:pt>
                <c:pt idx="4408">
                  <c:v>7340</c:v>
                </c:pt>
                <c:pt idx="4409">
                  <c:v>7340</c:v>
                </c:pt>
                <c:pt idx="4410">
                  <c:v>7340</c:v>
                </c:pt>
                <c:pt idx="4411">
                  <c:v>7370</c:v>
                </c:pt>
                <c:pt idx="4412">
                  <c:v>7470</c:v>
                </c:pt>
                <c:pt idx="4413">
                  <c:v>7410</c:v>
                </c:pt>
                <c:pt idx="4414">
                  <c:v>7470</c:v>
                </c:pt>
                <c:pt idx="4415">
                  <c:v>7470</c:v>
                </c:pt>
                <c:pt idx="4416">
                  <c:v>7470</c:v>
                </c:pt>
                <c:pt idx="4417">
                  <c:v>7540</c:v>
                </c:pt>
                <c:pt idx="4418">
                  <c:v>7540</c:v>
                </c:pt>
                <c:pt idx="4419">
                  <c:v>7440</c:v>
                </c:pt>
                <c:pt idx="4420">
                  <c:v>7510</c:v>
                </c:pt>
                <c:pt idx="4421">
                  <c:v>7510</c:v>
                </c:pt>
                <c:pt idx="4422">
                  <c:v>7510</c:v>
                </c:pt>
                <c:pt idx="4423">
                  <c:v>7440</c:v>
                </c:pt>
                <c:pt idx="4424">
                  <c:v>7440</c:v>
                </c:pt>
                <c:pt idx="4425">
                  <c:v>7540</c:v>
                </c:pt>
                <c:pt idx="4426">
                  <c:v>7510</c:v>
                </c:pt>
                <c:pt idx="4427">
                  <c:v>7510</c:v>
                </c:pt>
                <c:pt idx="4428">
                  <c:v>7540</c:v>
                </c:pt>
                <c:pt idx="4429">
                  <c:v>7540</c:v>
                </c:pt>
                <c:pt idx="4430">
                  <c:v>7640</c:v>
                </c:pt>
                <c:pt idx="4431">
                  <c:v>7640</c:v>
                </c:pt>
                <c:pt idx="4432">
                  <c:v>7750</c:v>
                </c:pt>
                <c:pt idx="4433">
                  <c:v>7750</c:v>
                </c:pt>
                <c:pt idx="4434">
                  <c:v>7810</c:v>
                </c:pt>
                <c:pt idx="4435">
                  <c:v>7710</c:v>
                </c:pt>
                <c:pt idx="4436">
                  <c:v>7680</c:v>
                </c:pt>
                <c:pt idx="4437">
                  <c:v>7750</c:v>
                </c:pt>
                <c:pt idx="4438">
                  <c:v>7750</c:v>
                </c:pt>
                <c:pt idx="4439">
                  <c:v>7880</c:v>
                </c:pt>
                <c:pt idx="4440">
                  <c:v>7810</c:v>
                </c:pt>
                <c:pt idx="4441">
                  <c:v>7990</c:v>
                </c:pt>
                <c:pt idx="4442">
                  <c:v>7950</c:v>
                </c:pt>
                <c:pt idx="4443">
                  <c:v>8060</c:v>
                </c:pt>
                <c:pt idx="4444">
                  <c:v>8090</c:v>
                </c:pt>
                <c:pt idx="4445">
                  <c:v>8160</c:v>
                </c:pt>
                <c:pt idx="4446">
                  <c:v>8090</c:v>
                </c:pt>
                <c:pt idx="4447">
                  <c:v>8230</c:v>
                </c:pt>
                <c:pt idx="4448">
                  <c:v>8340</c:v>
                </c:pt>
                <c:pt idx="4449">
                  <c:v>8340</c:v>
                </c:pt>
                <c:pt idx="4450">
                  <c:v>8520</c:v>
                </c:pt>
                <c:pt idx="4451">
                  <c:v>8480</c:v>
                </c:pt>
                <c:pt idx="4452">
                  <c:v>8630</c:v>
                </c:pt>
                <c:pt idx="4453">
                  <c:v>8700</c:v>
                </c:pt>
                <c:pt idx="4454">
                  <c:v>8810</c:v>
                </c:pt>
                <c:pt idx="4455">
                  <c:v>8960</c:v>
                </c:pt>
                <c:pt idx="4456">
                  <c:v>9030</c:v>
                </c:pt>
                <c:pt idx="4457">
                  <c:v>9220</c:v>
                </c:pt>
                <c:pt idx="4458">
                  <c:v>9450</c:v>
                </c:pt>
                <c:pt idx="4459">
                  <c:v>9600</c:v>
                </c:pt>
                <c:pt idx="4460">
                  <c:v>9790</c:v>
                </c:pt>
                <c:pt idx="4461">
                  <c:v>9910</c:v>
                </c:pt>
                <c:pt idx="4462">
                  <c:v>10100</c:v>
                </c:pt>
                <c:pt idx="4463">
                  <c:v>10300</c:v>
                </c:pt>
                <c:pt idx="4464">
                  <c:v>10600</c:v>
                </c:pt>
                <c:pt idx="4465">
                  <c:v>10700</c:v>
                </c:pt>
                <c:pt idx="4466">
                  <c:v>10800</c:v>
                </c:pt>
                <c:pt idx="4467">
                  <c:v>10800</c:v>
                </c:pt>
                <c:pt idx="4468">
                  <c:v>11000</c:v>
                </c:pt>
                <c:pt idx="4469">
                  <c:v>10900</c:v>
                </c:pt>
                <c:pt idx="4470">
                  <c:v>11100</c:v>
                </c:pt>
                <c:pt idx="4471">
                  <c:v>11000</c:v>
                </c:pt>
                <c:pt idx="4472">
                  <c:v>11100</c:v>
                </c:pt>
                <c:pt idx="4473">
                  <c:v>11200</c:v>
                </c:pt>
                <c:pt idx="4474">
                  <c:v>11300</c:v>
                </c:pt>
                <c:pt idx="4475">
                  <c:v>11300</c:v>
                </c:pt>
                <c:pt idx="4476">
                  <c:v>11300</c:v>
                </c:pt>
                <c:pt idx="4477">
                  <c:v>11300</c:v>
                </c:pt>
                <c:pt idx="4478">
                  <c:v>11300</c:v>
                </c:pt>
                <c:pt idx="4479">
                  <c:v>11300</c:v>
                </c:pt>
                <c:pt idx="4480">
                  <c:v>11400</c:v>
                </c:pt>
                <c:pt idx="4481">
                  <c:v>11300</c:v>
                </c:pt>
                <c:pt idx="4482">
                  <c:v>11200</c:v>
                </c:pt>
                <c:pt idx="4483">
                  <c:v>11200</c:v>
                </c:pt>
                <c:pt idx="4484">
                  <c:v>11000</c:v>
                </c:pt>
                <c:pt idx="4485">
                  <c:v>10900</c:v>
                </c:pt>
                <c:pt idx="4486">
                  <c:v>10700</c:v>
                </c:pt>
                <c:pt idx="4487">
                  <c:v>10700</c:v>
                </c:pt>
                <c:pt idx="4488">
                  <c:v>10800</c:v>
                </c:pt>
                <c:pt idx="4489">
                  <c:v>10700</c:v>
                </c:pt>
                <c:pt idx="4490">
                  <c:v>10600</c:v>
                </c:pt>
                <c:pt idx="4491">
                  <c:v>10600</c:v>
                </c:pt>
                <c:pt idx="4492">
                  <c:v>10600</c:v>
                </c:pt>
                <c:pt idx="4493">
                  <c:v>10600</c:v>
                </c:pt>
                <c:pt idx="4494">
                  <c:v>10400</c:v>
                </c:pt>
                <c:pt idx="4495">
                  <c:v>10400</c:v>
                </c:pt>
                <c:pt idx="4496">
                  <c:v>10300</c:v>
                </c:pt>
                <c:pt idx="4497">
                  <c:v>10200</c:v>
                </c:pt>
                <c:pt idx="4498">
                  <c:v>10100</c:v>
                </c:pt>
                <c:pt idx="4499">
                  <c:v>10000</c:v>
                </c:pt>
                <c:pt idx="4500">
                  <c:v>10100</c:v>
                </c:pt>
                <c:pt idx="4501">
                  <c:v>9990</c:v>
                </c:pt>
                <c:pt idx="4502">
                  <c:v>9790</c:v>
                </c:pt>
                <c:pt idx="4503">
                  <c:v>9750</c:v>
                </c:pt>
                <c:pt idx="4504">
                  <c:v>9790</c:v>
                </c:pt>
                <c:pt idx="4505">
                  <c:v>9720</c:v>
                </c:pt>
                <c:pt idx="4506">
                  <c:v>9680</c:v>
                </c:pt>
                <c:pt idx="4507">
                  <c:v>9640</c:v>
                </c:pt>
                <c:pt idx="4508">
                  <c:v>9680</c:v>
                </c:pt>
                <c:pt idx="4509">
                  <c:v>9600</c:v>
                </c:pt>
                <c:pt idx="4510">
                  <c:v>9640</c:v>
                </c:pt>
                <c:pt idx="4511">
                  <c:v>9600</c:v>
                </c:pt>
                <c:pt idx="4512">
                  <c:v>9520</c:v>
                </c:pt>
                <c:pt idx="4513">
                  <c:v>9410</c:v>
                </c:pt>
                <c:pt idx="4514">
                  <c:v>9410</c:v>
                </c:pt>
                <c:pt idx="4515">
                  <c:v>9410</c:v>
                </c:pt>
                <c:pt idx="4516">
                  <c:v>9290</c:v>
                </c:pt>
                <c:pt idx="4517">
                  <c:v>9330</c:v>
                </c:pt>
                <c:pt idx="4518">
                  <c:v>9180</c:v>
                </c:pt>
                <c:pt idx="4519">
                  <c:v>9290</c:v>
                </c:pt>
                <c:pt idx="4520">
                  <c:v>9220</c:v>
                </c:pt>
                <c:pt idx="4521">
                  <c:v>9140</c:v>
                </c:pt>
                <c:pt idx="4522">
                  <c:v>9140</c:v>
                </c:pt>
                <c:pt idx="4523">
                  <c:v>9140</c:v>
                </c:pt>
                <c:pt idx="4524">
                  <c:v>9030</c:v>
                </c:pt>
                <c:pt idx="4525">
                  <c:v>8990</c:v>
                </c:pt>
                <c:pt idx="4526">
                  <c:v>8960</c:v>
                </c:pt>
                <c:pt idx="4527">
                  <c:v>9030</c:v>
                </c:pt>
                <c:pt idx="4528">
                  <c:v>8920</c:v>
                </c:pt>
                <c:pt idx="4529">
                  <c:v>8880</c:v>
                </c:pt>
                <c:pt idx="4530">
                  <c:v>8810</c:v>
                </c:pt>
                <c:pt idx="4531">
                  <c:v>8850</c:v>
                </c:pt>
                <c:pt idx="4532">
                  <c:v>8770</c:v>
                </c:pt>
                <c:pt idx="4533">
                  <c:v>8770</c:v>
                </c:pt>
                <c:pt idx="4534">
                  <c:v>8770</c:v>
                </c:pt>
                <c:pt idx="4535">
                  <c:v>8700</c:v>
                </c:pt>
                <c:pt idx="4536">
                  <c:v>8850</c:v>
                </c:pt>
                <c:pt idx="4537">
                  <c:v>8770</c:v>
                </c:pt>
                <c:pt idx="4538">
                  <c:v>8770</c:v>
                </c:pt>
                <c:pt idx="4539">
                  <c:v>8740</c:v>
                </c:pt>
                <c:pt idx="4540">
                  <c:v>8660</c:v>
                </c:pt>
                <c:pt idx="4541">
                  <c:v>8700</c:v>
                </c:pt>
                <c:pt idx="4542">
                  <c:v>8660</c:v>
                </c:pt>
                <c:pt idx="4543">
                  <c:v>8630</c:v>
                </c:pt>
                <c:pt idx="4544">
                  <c:v>8700</c:v>
                </c:pt>
                <c:pt idx="4545">
                  <c:v>8550</c:v>
                </c:pt>
                <c:pt idx="4546">
                  <c:v>8450</c:v>
                </c:pt>
                <c:pt idx="4547">
                  <c:v>8340</c:v>
                </c:pt>
                <c:pt idx="4548">
                  <c:v>8230</c:v>
                </c:pt>
                <c:pt idx="4549">
                  <c:v>8230</c:v>
                </c:pt>
                <c:pt idx="4550">
                  <c:v>8200</c:v>
                </c:pt>
                <c:pt idx="4551">
                  <c:v>8060</c:v>
                </c:pt>
                <c:pt idx="4552">
                  <c:v>7950</c:v>
                </c:pt>
                <c:pt idx="4553">
                  <c:v>7810</c:v>
                </c:pt>
                <c:pt idx="4554">
                  <c:v>7780</c:v>
                </c:pt>
                <c:pt idx="4555">
                  <c:v>7850</c:v>
                </c:pt>
                <c:pt idx="4556">
                  <c:v>7950</c:v>
                </c:pt>
                <c:pt idx="4557">
                  <c:v>7810</c:v>
                </c:pt>
                <c:pt idx="4558">
                  <c:v>7850</c:v>
                </c:pt>
                <c:pt idx="4559">
                  <c:v>7950</c:v>
                </c:pt>
                <c:pt idx="4560">
                  <c:v>7850</c:v>
                </c:pt>
                <c:pt idx="4561">
                  <c:v>7920</c:v>
                </c:pt>
                <c:pt idx="4562">
                  <c:v>7850</c:v>
                </c:pt>
                <c:pt idx="4563">
                  <c:v>7920</c:v>
                </c:pt>
                <c:pt idx="4564">
                  <c:v>7880</c:v>
                </c:pt>
                <c:pt idx="4565">
                  <c:v>7810</c:v>
                </c:pt>
                <c:pt idx="4566">
                  <c:v>7990</c:v>
                </c:pt>
                <c:pt idx="4567">
                  <c:v>7950</c:v>
                </c:pt>
                <c:pt idx="4568">
                  <c:v>7920</c:v>
                </c:pt>
                <c:pt idx="4569">
                  <c:v>7950</c:v>
                </c:pt>
                <c:pt idx="4570">
                  <c:v>7880</c:v>
                </c:pt>
                <c:pt idx="4571">
                  <c:v>8060</c:v>
                </c:pt>
                <c:pt idx="4572">
                  <c:v>7950</c:v>
                </c:pt>
                <c:pt idx="4573">
                  <c:v>7990</c:v>
                </c:pt>
                <c:pt idx="4574">
                  <c:v>7920</c:v>
                </c:pt>
                <c:pt idx="4575">
                  <c:v>7920</c:v>
                </c:pt>
                <c:pt idx="4576">
                  <c:v>7990</c:v>
                </c:pt>
                <c:pt idx="4577">
                  <c:v>7950</c:v>
                </c:pt>
                <c:pt idx="4578">
                  <c:v>7780</c:v>
                </c:pt>
                <c:pt idx="4579">
                  <c:v>7850</c:v>
                </c:pt>
                <c:pt idx="4580">
                  <c:v>7950</c:v>
                </c:pt>
                <c:pt idx="4581">
                  <c:v>7810</c:v>
                </c:pt>
                <c:pt idx="4582">
                  <c:v>7920</c:v>
                </c:pt>
                <c:pt idx="4583">
                  <c:v>7810</c:v>
                </c:pt>
                <c:pt idx="4584">
                  <c:v>7880</c:v>
                </c:pt>
                <c:pt idx="4585">
                  <c:v>7850</c:v>
                </c:pt>
                <c:pt idx="4586">
                  <c:v>7880</c:v>
                </c:pt>
                <c:pt idx="4587">
                  <c:v>7850</c:v>
                </c:pt>
                <c:pt idx="4588">
                  <c:v>7880</c:v>
                </c:pt>
                <c:pt idx="4589">
                  <c:v>7810</c:v>
                </c:pt>
                <c:pt idx="4590">
                  <c:v>7850</c:v>
                </c:pt>
                <c:pt idx="4591">
                  <c:v>7810</c:v>
                </c:pt>
                <c:pt idx="4592">
                  <c:v>7780</c:v>
                </c:pt>
                <c:pt idx="4593">
                  <c:v>7850</c:v>
                </c:pt>
                <c:pt idx="4594">
                  <c:v>7710</c:v>
                </c:pt>
                <c:pt idx="4595">
                  <c:v>7750</c:v>
                </c:pt>
                <c:pt idx="4596">
                  <c:v>7710</c:v>
                </c:pt>
                <c:pt idx="4597">
                  <c:v>7710</c:v>
                </c:pt>
                <c:pt idx="4598">
                  <c:v>7610</c:v>
                </c:pt>
                <c:pt idx="4599">
                  <c:v>7610</c:v>
                </c:pt>
                <c:pt idx="4600">
                  <c:v>7580</c:v>
                </c:pt>
                <c:pt idx="4601">
                  <c:v>7510</c:v>
                </c:pt>
                <c:pt idx="4602">
                  <c:v>7410</c:v>
                </c:pt>
                <c:pt idx="4603">
                  <c:v>7410</c:v>
                </c:pt>
                <c:pt idx="4604">
                  <c:v>7340</c:v>
                </c:pt>
                <c:pt idx="4605">
                  <c:v>7310</c:v>
                </c:pt>
                <c:pt idx="4606">
                  <c:v>7310</c:v>
                </c:pt>
                <c:pt idx="4607">
                  <c:v>7240</c:v>
                </c:pt>
                <c:pt idx="4608">
                  <c:v>7140</c:v>
                </c:pt>
                <c:pt idx="4609">
                  <c:v>7110</c:v>
                </c:pt>
                <c:pt idx="4610">
                  <c:v>7110</c:v>
                </c:pt>
                <c:pt idx="4611">
                  <c:v>7110</c:v>
                </c:pt>
                <c:pt idx="4612">
                  <c:v>7080</c:v>
                </c:pt>
                <c:pt idx="4613">
                  <c:v>6980</c:v>
                </c:pt>
                <c:pt idx="4614">
                  <c:v>6980</c:v>
                </c:pt>
                <c:pt idx="4615">
                  <c:v>7010</c:v>
                </c:pt>
                <c:pt idx="4616">
                  <c:v>6890</c:v>
                </c:pt>
                <c:pt idx="4617">
                  <c:v>6820</c:v>
                </c:pt>
                <c:pt idx="4618">
                  <c:v>6820</c:v>
                </c:pt>
                <c:pt idx="4619">
                  <c:v>6760</c:v>
                </c:pt>
                <c:pt idx="4620">
                  <c:v>6760</c:v>
                </c:pt>
                <c:pt idx="4621">
                  <c:v>6790</c:v>
                </c:pt>
                <c:pt idx="4622">
                  <c:v>6660</c:v>
                </c:pt>
                <c:pt idx="4623">
                  <c:v>6660</c:v>
                </c:pt>
                <c:pt idx="4624">
                  <c:v>6700</c:v>
                </c:pt>
                <c:pt idx="4625">
                  <c:v>6660</c:v>
                </c:pt>
                <c:pt idx="4626">
                  <c:v>6660</c:v>
                </c:pt>
                <c:pt idx="4627">
                  <c:v>6630</c:v>
                </c:pt>
                <c:pt idx="4628">
                  <c:v>6660</c:v>
                </c:pt>
                <c:pt idx="4629">
                  <c:v>6570</c:v>
                </c:pt>
                <c:pt idx="4630">
                  <c:v>6540</c:v>
                </c:pt>
                <c:pt idx="4631">
                  <c:v>6630</c:v>
                </c:pt>
                <c:pt idx="4632">
                  <c:v>6630</c:v>
                </c:pt>
                <c:pt idx="4633">
                  <c:v>6630</c:v>
                </c:pt>
                <c:pt idx="4634">
                  <c:v>6570</c:v>
                </c:pt>
                <c:pt idx="4635">
                  <c:v>6660</c:v>
                </c:pt>
                <c:pt idx="4636">
                  <c:v>6600</c:v>
                </c:pt>
                <c:pt idx="4637">
                  <c:v>6600</c:v>
                </c:pt>
                <c:pt idx="4638">
                  <c:v>6660</c:v>
                </c:pt>
                <c:pt idx="4639">
                  <c:v>6630</c:v>
                </c:pt>
                <c:pt idx="4640">
                  <c:v>6630</c:v>
                </c:pt>
                <c:pt idx="4641">
                  <c:v>6570</c:v>
                </c:pt>
                <c:pt idx="4642">
                  <c:v>6630</c:v>
                </c:pt>
                <c:pt idx="4643">
                  <c:v>6570</c:v>
                </c:pt>
                <c:pt idx="4644">
                  <c:v>6480</c:v>
                </c:pt>
                <c:pt idx="4645">
                  <c:v>6380</c:v>
                </c:pt>
                <c:pt idx="4646">
                  <c:v>6420</c:v>
                </c:pt>
                <c:pt idx="4647">
                  <c:v>6260</c:v>
                </c:pt>
                <c:pt idx="4648">
                  <c:v>6260</c:v>
                </c:pt>
                <c:pt idx="4649">
                  <c:v>6320</c:v>
                </c:pt>
                <c:pt idx="4650">
                  <c:v>6290</c:v>
                </c:pt>
                <c:pt idx="4651">
                  <c:v>6260</c:v>
                </c:pt>
                <c:pt idx="4652">
                  <c:v>6200</c:v>
                </c:pt>
                <c:pt idx="4653">
                  <c:v>6140</c:v>
                </c:pt>
                <c:pt idx="4654">
                  <c:v>6170</c:v>
                </c:pt>
                <c:pt idx="4655">
                  <c:v>6200</c:v>
                </c:pt>
                <c:pt idx="4656">
                  <c:v>6050</c:v>
                </c:pt>
                <c:pt idx="4657">
                  <c:v>6200</c:v>
                </c:pt>
                <c:pt idx="4658">
                  <c:v>6170</c:v>
                </c:pt>
                <c:pt idx="4659">
                  <c:v>6050</c:v>
                </c:pt>
                <c:pt idx="4660">
                  <c:v>6200</c:v>
                </c:pt>
                <c:pt idx="4661">
                  <c:v>6140</c:v>
                </c:pt>
                <c:pt idx="4662">
                  <c:v>6200</c:v>
                </c:pt>
                <c:pt idx="4663">
                  <c:v>6200</c:v>
                </c:pt>
                <c:pt idx="4664">
                  <c:v>6170</c:v>
                </c:pt>
                <c:pt idx="4665">
                  <c:v>6170</c:v>
                </c:pt>
                <c:pt idx="4666">
                  <c:v>6110</c:v>
                </c:pt>
                <c:pt idx="4667">
                  <c:v>6110</c:v>
                </c:pt>
                <c:pt idx="4668">
                  <c:v>6110</c:v>
                </c:pt>
                <c:pt idx="4669">
                  <c:v>6170</c:v>
                </c:pt>
                <c:pt idx="4670">
                  <c:v>6080</c:v>
                </c:pt>
                <c:pt idx="4671">
                  <c:v>6080</c:v>
                </c:pt>
                <c:pt idx="4672">
                  <c:v>6020</c:v>
                </c:pt>
                <c:pt idx="4673">
                  <c:v>6050</c:v>
                </c:pt>
                <c:pt idx="4674">
                  <c:v>6020</c:v>
                </c:pt>
                <c:pt idx="4675">
                  <c:v>5960</c:v>
                </c:pt>
                <c:pt idx="4676">
                  <c:v>5960</c:v>
                </c:pt>
                <c:pt idx="4677">
                  <c:v>6050</c:v>
                </c:pt>
                <c:pt idx="4678">
                  <c:v>6020</c:v>
                </c:pt>
                <c:pt idx="4679">
                  <c:v>5960</c:v>
                </c:pt>
                <c:pt idx="4680">
                  <c:v>6020</c:v>
                </c:pt>
                <c:pt idx="4681">
                  <c:v>6020</c:v>
                </c:pt>
                <c:pt idx="4682">
                  <c:v>6050</c:v>
                </c:pt>
                <c:pt idx="4683">
                  <c:v>6110</c:v>
                </c:pt>
                <c:pt idx="4684">
                  <c:v>6110</c:v>
                </c:pt>
                <c:pt idx="4685">
                  <c:v>6020</c:v>
                </c:pt>
                <c:pt idx="4686">
                  <c:v>6110</c:v>
                </c:pt>
                <c:pt idx="4687">
                  <c:v>6080</c:v>
                </c:pt>
                <c:pt idx="4688">
                  <c:v>6110</c:v>
                </c:pt>
                <c:pt idx="4689">
                  <c:v>6050</c:v>
                </c:pt>
                <c:pt idx="4690">
                  <c:v>6050</c:v>
                </c:pt>
                <c:pt idx="4691">
                  <c:v>5990</c:v>
                </c:pt>
                <c:pt idx="4692">
                  <c:v>5990</c:v>
                </c:pt>
                <c:pt idx="4693">
                  <c:v>6050</c:v>
                </c:pt>
                <c:pt idx="4694">
                  <c:v>5960</c:v>
                </c:pt>
                <c:pt idx="4695">
                  <c:v>5960</c:v>
                </c:pt>
                <c:pt idx="4696">
                  <c:v>5930</c:v>
                </c:pt>
                <c:pt idx="4697">
                  <c:v>5910</c:v>
                </c:pt>
                <c:pt idx="4698">
                  <c:v>5820</c:v>
                </c:pt>
                <c:pt idx="4699">
                  <c:v>5880</c:v>
                </c:pt>
                <c:pt idx="4700">
                  <c:v>5850</c:v>
                </c:pt>
                <c:pt idx="4701">
                  <c:v>5730</c:v>
                </c:pt>
                <c:pt idx="4702">
                  <c:v>5760</c:v>
                </c:pt>
                <c:pt idx="4703">
                  <c:v>5760</c:v>
                </c:pt>
                <c:pt idx="4704">
                  <c:v>5670</c:v>
                </c:pt>
                <c:pt idx="4705">
                  <c:v>5700</c:v>
                </c:pt>
                <c:pt idx="4706">
                  <c:v>5790</c:v>
                </c:pt>
                <c:pt idx="4707">
                  <c:v>5650</c:v>
                </c:pt>
                <c:pt idx="4708">
                  <c:v>5670</c:v>
                </c:pt>
                <c:pt idx="4709">
                  <c:v>5560</c:v>
                </c:pt>
                <c:pt idx="4710">
                  <c:v>5620</c:v>
                </c:pt>
                <c:pt idx="4711">
                  <c:v>5620</c:v>
                </c:pt>
                <c:pt idx="4712">
                  <c:v>5650</c:v>
                </c:pt>
                <c:pt idx="4713">
                  <c:v>5620</c:v>
                </c:pt>
                <c:pt idx="4714">
                  <c:v>5560</c:v>
                </c:pt>
                <c:pt idx="4715">
                  <c:v>5590</c:v>
                </c:pt>
                <c:pt idx="4716">
                  <c:v>5650</c:v>
                </c:pt>
                <c:pt idx="4717">
                  <c:v>5670</c:v>
                </c:pt>
                <c:pt idx="4718">
                  <c:v>5620</c:v>
                </c:pt>
                <c:pt idx="4719">
                  <c:v>5560</c:v>
                </c:pt>
                <c:pt idx="4720">
                  <c:v>5650</c:v>
                </c:pt>
                <c:pt idx="4721">
                  <c:v>5560</c:v>
                </c:pt>
                <c:pt idx="4722">
                  <c:v>5650</c:v>
                </c:pt>
                <c:pt idx="4723">
                  <c:v>5590</c:v>
                </c:pt>
                <c:pt idx="4724">
                  <c:v>5560</c:v>
                </c:pt>
                <c:pt idx="4725">
                  <c:v>5530</c:v>
                </c:pt>
                <c:pt idx="4726">
                  <c:v>5500</c:v>
                </c:pt>
                <c:pt idx="4727">
                  <c:v>5560</c:v>
                </c:pt>
                <c:pt idx="4728">
                  <c:v>5480</c:v>
                </c:pt>
                <c:pt idx="4729">
                  <c:v>5560</c:v>
                </c:pt>
                <c:pt idx="4730">
                  <c:v>5500</c:v>
                </c:pt>
                <c:pt idx="4731">
                  <c:v>5560</c:v>
                </c:pt>
                <c:pt idx="4732">
                  <c:v>5530</c:v>
                </c:pt>
                <c:pt idx="4733">
                  <c:v>5500</c:v>
                </c:pt>
                <c:pt idx="4734">
                  <c:v>5450</c:v>
                </c:pt>
                <c:pt idx="4735">
                  <c:v>5450</c:v>
                </c:pt>
                <c:pt idx="4736">
                  <c:v>5360</c:v>
                </c:pt>
                <c:pt idx="4737">
                  <c:v>5450</c:v>
                </c:pt>
                <c:pt idx="4738">
                  <c:v>5390</c:v>
                </c:pt>
                <c:pt idx="4739">
                  <c:v>5390</c:v>
                </c:pt>
                <c:pt idx="4740">
                  <c:v>5500</c:v>
                </c:pt>
                <c:pt idx="4741">
                  <c:v>5390</c:v>
                </c:pt>
                <c:pt idx="4742">
                  <c:v>5420</c:v>
                </c:pt>
                <c:pt idx="4743">
                  <c:v>5390</c:v>
                </c:pt>
                <c:pt idx="4744">
                  <c:v>5480</c:v>
                </c:pt>
                <c:pt idx="4745">
                  <c:v>5450</c:v>
                </c:pt>
                <c:pt idx="4746">
                  <c:v>5390</c:v>
                </c:pt>
                <c:pt idx="4747">
                  <c:v>5420</c:v>
                </c:pt>
                <c:pt idx="4748">
                  <c:v>5480</c:v>
                </c:pt>
                <c:pt idx="4749">
                  <c:v>5500</c:v>
                </c:pt>
                <c:pt idx="4750">
                  <c:v>5500</c:v>
                </c:pt>
                <c:pt idx="4751">
                  <c:v>5480</c:v>
                </c:pt>
                <c:pt idx="4752">
                  <c:v>5500</c:v>
                </c:pt>
                <c:pt idx="4753">
                  <c:v>5500</c:v>
                </c:pt>
                <c:pt idx="4754">
                  <c:v>5480</c:v>
                </c:pt>
                <c:pt idx="4755">
                  <c:v>5480</c:v>
                </c:pt>
                <c:pt idx="4756">
                  <c:v>5500</c:v>
                </c:pt>
                <c:pt idx="4757">
                  <c:v>5530</c:v>
                </c:pt>
                <c:pt idx="4758">
                  <c:v>5530</c:v>
                </c:pt>
                <c:pt idx="4759">
                  <c:v>5560</c:v>
                </c:pt>
                <c:pt idx="4760">
                  <c:v>5500</c:v>
                </c:pt>
                <c:pt idx="4761">
                  <c:v>5530</c:v>
                </c:pt>
                <c:pt idx="4762">
                  <c:v>5560</c:v>
                </c:pt>
                <c:pt idx="4763">
                  <c:v>5620</c:v>
                </c:pt>
                <c:pt idx="4764">
                  <c:v>5670</c:v>
                </c:pt>
                <c:pt idx="4765">
                  <c:v>5590</c:v>
                </c:pt>
                <c:pt idx="4766">
                  <c:v>5650</c:v>
                </c:pt>
                <c:pt idx="4767">
                  <c:v>5590</c:v>
                </c:pt>
                <c:pt idx="4768">
                  <c:v>5620</c:v>
                </c:pt>
                <c:pt idx="4769">
                  <c:v>5620</c:v>
                </c:pt>
                <c:pt idx="4770">
                  <c:v>5650</c:v>
                </c:pt>
                <c:pt idx="4771">
                  <c:v>5730</c:v>
                </c:pt>
                <c:pt idx="4772">
                  <c:v>5670</c:v>
                </c:pt>
                <c:pt idx="4773">
                  <c:v>5700</c:v>
                </c:pt>
                <c:pt idx="4774">
                  <c:v>5650</c:v>
                </c:pt>
                <c:pt idx="4775">
                  <c:v>5650</c:v>
                </c:pt>
                <c:pt idx="4776">
                  <c:v>5650</c:v>
                </c:pt>
                <c:pt idx="4777">
                  <c:v>5650</c:v>
                </c:pt>
                <c:pt idx="4778">
                  <c:v>5650</c:v>
                </c:pt>
                <c:pt idx="4779">
                  <c:v>5620</c:v>
                </c:pt>
                <c:pt idx="4780">
                  <c:v>5650</c:v>
                </c:pt>
                <c:pt idx="4781">
                  <c:v>5560</c:v>
                </c:pt>
                <c:pt idx="4782">
                  <c:v>5590</c:v>
                </c:pt>
                <c:pt idx="4783">
                  <c:v>5500</c:v>
                </c:pt>
                <c:pt idx="4784">
                  <c:v>5590</c:v>
                </c:pt>
                <c:pt idx="4785">
                  <c:v>5560</c:v>
                </c:pt>
                <c:pt idx="4786">
                  <c:v>5530</c:v>
                </c:pt>
                <c:pt idx="4787">
                  <c:v>5560</c:v>
                </c:pt>
                <c:pt idx="4788">
                  <c:v>5500</c:v>
                </c:pt>
                <c:pt idx="4789">
                  <c:v>5500</c:v>
                </c:pt>
                <c:pt idx="4790">
                  <c:v>5500</c:v>
                </c:pt>
                <c:pt idx="4791">
                  <c:v>5560</c:v>
                </c:pt>
                <c:pt idx="4792">
                  <c:v>5530</c:v>
                </c:pt>
                <c:pt idx="4793">
                  <c:v>5530</c:v>
                </c:pt>
                <c:pt idx="4794">
                  <c:v>5560</c:v>
                </c:pt>
                <c:pt idx="4795">
                  <c:v>5530</c:v>
                </c:pt>
                <c:pt idx="4796">
                  <c:v>5560</c:v>
                </c:pt>
                <c:pt idx="4797">
                  <c:v>5500</c:v>
                </c:pt>
                <c:pt idx="4798">
                  <c:v>5500</c:v>
                </c:pt>
                <c:pt idx="4799">
                  <c:v>5530</c:v>
                </c:pt>
                <c:pt idx="4800">
                  <c:v>5530</c:v>
                </c:pt>
                <c:pt idx="4801">
                  <c:v>5530</c:v>
                </c:pt>
                <c:pt idx="4802">
                  <c:v>5500</c:v>
                </c:pt>
                <c:pt idx="4803">
                  <c:v>5480</c:v>
                </c:pt>
                <c:pt idx="4804">
                  <c:v>5620</c:v>
                </c:pt>
                <c:pt idx="4805">
                  <c:v>5590</c:v>
                </c:pt>
                <c:pt idx="4806">
                  <c:v>5590</c:v>
                </c:pt>
                <c:pt idx="4807">
                  <c:v>5500</c:v>
                </c:pt>
                <c:pt idx="4808">
                  <c:v>5530</c:v>
                </c:pt>
                <c:pt idx="4809">
                  <c:v>5590</c:v>
                </c:pt>
                <c:pt idx="4810">
                  <c:v>5500</c:v>
                </c:pt>
                <c:pt idx="4811">
                  <c:v>5500</c:v>
                </c:pt>
                <c:pt idx="4812">
                  <c:v>5480</c:v>
                </c:pt>
                <c:pt idx="4813">
                  <c:v>5560</c:v>
                </c:pt>
                <c:pt idx="4814">
                  <c:v>5530</c:v>
                </c:pt>
                <c:pt idx="4815">
                  <c:v>5560</c:v>
                </c:pt>
                <c:pt idx="4816">
                  <c:v>5590</c:v>
                </c:pt>
                <c:pt idx="4817">
                  <c:v>5500</c:v>
                </c:pt>
                <c:pt idx="4818">
                  <c:v>5530</c:v>
                </c:pt>
                <c:pt idx="4819">
                  <c:v>5500</c:v>
                </c:pt>
                <c:pt idx="4820">
                  <c:v>5500</c:v>
                </c:pt>
                <c:pt idx="4821">
                  <c:v>5480</c:v>
                </c:pt>
                <c:pt idx="4822">
                  <c:v>5480</c:v>
                </c:pt>
                <c:pt idx="4823">
                  <c:v>5420</c:v>
                </c:pt>
                <c:pt idx="4824">
                  <c:v>5560</c:v>
                </c:pt>
                <c:pt idx="4825">
                  <c:v>5480</c:v>
                </c:pt>
                <c:pt idx="4826">
                  <c:v>5620</c:v>
                </c:pt>
                <c:pt idx="4827">
                  <c:v>5560</c:v>
                </c:pt>
                <c:pt idx="4828">
                  <c:v>5620</c:v>
                </c:pt>
                <c:pt idx="4829">
                  <c:v>5530</c:v>
                </c:pt>
                <c:pt idx="4830">
                  <c:v>5590</c:v>
                </c:pt>
                <c:pt idx="4831">
                  <c:v>5560</c:v>
                </c:pt>
                <c:pt idx="4832">
                  <c:v>5590</c:v>
                </c:pt>
                <c:pt idx="4833">
                  <c:v>5530</c:v>
                </c:pt>
                <c:pt idx="4834">
                  <c:v>5530</c:v>
                </c:pt>
                <c:pt idx="4835">
                  <c:v>5590</c:v>
                </c:pt>
                <c:pt idx="4836">
                  <c:v>5420</c:v>
                </c:pt>
                <c:pt idx="4837">
                  <c:v>5500</c:v>
                </c:pt>
                <c:pt idx="4838">
                  <c:v>5530</c:v>
                </c:pt>
                <c:pt idx="4839">
                  <c:v>5480</c:v>
                </c:pt>
                <c:pt idx="4840">
                  <c:v>5420</c:v>
                </c:pt>
                <c:pt idx="4841">
                  <c:v>5450</c:v>
                </c:pt>
                <c:pt idx="4842">
                  <c:v>5420</c:v>
                </c:pt>
                <c:pt idx="4843">
                  <c:v>5420</c:v>
                </c:pt>
                <c:pt idx="4844">
                  <c:v>5390</c:v>
                </c:pt>
                <c:pt idx="4845">
                  <c:v>5390</c:v>
                </c:pt>
                <c:pt idx="4846">
                  <c:v>5390</c:v>
                </c:pt>
                <c:pt idx="4847">
                  <c:v>5450</c:v>
                </c:pt>
                <c:pt idx="4848">
                  <c:v>5390</c:v>
                </c:pt>
                <c:pt idx="4849">
                  <c:v>5390</c:v>
                </c:pt>
                <c:pt idx="4850">
                  <c:v>5390</c:v>
                </c:pt>
                <c:pt idx="4851">
                  <c:v>5360</c:v>
                </c:pt>
                <c:pt idx="4852">
                  <c:v>5340</c:v>
                </c:pt>
                <c:pt idx="4853">
                  <c:v>5340</c:v>
                </c:pt>
                <c:pt idx="4854">
                  <c:v>5390</c:v>
                </c:pt>
                <c:pt idx="4855">
                  <c:v>5340</c:v>
                </c:pt>
                <c:pt idx="4856">
                  <c:v>5280</c:v>
                </c:pt>
                <c:pt idx="4857">
                  <c:v>5340</c:v>
                </c:pt>
                <c:pt idx="4858">
                  <c:v>5310</c:v>
                </c:pt>
                <c:pt idx="4859">
                  <c:v>5280</c:v>
                </c:pt>
                <c:pt idx="4860">
                  <c:v>5310</c:v>
                </c:pt>
                <c:pt idx="4861">
                  <c:v>5250</c:v>
                </c:pt>
                <c:pt idx="4862">
                  <c:v>5310</c:v>
                </c:pt>
                <c:pt idx="4863">
                  <c:v>5280</c:v>
                </c:pt>
                <c:pt idx="4864">
                  <c:v>5170</c:v>
                </c:pt>
                <c:pt idx="4865">
                  <c:v>5230</c:v>
                </c:pt>
                <c:pt idx="4866">
                  <c:v>5230</c:v>
                </c:pt>
                <c:pt idx="4867">
                  <c:v>5230</c:v>
                </c:pt>
                <c:pt idx="4868">
                  <c:v>5200</c:v>
                </c:pt>
                <c:pt idx="4869">
                  <c:v>5170</c:v>
                </c:pt>
                <c:pt idx="4870">
                  <c:v>5200</c:v>
                </c:pt>
                <c:pt idx="4871">
                  <c:v>5170</c:v>
                </c:pt>
                <c:pt idx="4872">
                  <c:v>5170</c:v>
                </c:pt>
                <c:pt idx="4873">
                  <c:v>5250</c:v>
                </c:pt>
                <c:pt idx="4874">
                  <c:v>5200</c:v>
                </c:pt>
                <c:pt idx="4875">
                  <c:v>5250</c:v>
                </c:pt>
                <c:pt idx="4876">
                  <c:v>5140</c:v>
                </c:pt>
                <c:pt idx="4877">
                  <c:v>5170</c:v>
                </c:pt>
                <c:pt idx="4878">
                  <c:v>5230</c:v>
                </c:pt>
                <c:pt idx="4879">
                  <c:v>5250</c:v>
                </c:pt>
                <c:pt idx="4880">
                  <c:v>5170</c:v>
                </c:pt>
                <c:pt idx="4881">
                  <c:v>5170</c:v>
                </c:pt>
                <c:pt idx="4882">
                  <c:v>5230</c:v>
                </c:pt>
                <c:pt idx="4883">
                  <c:v>5200</c:v>
                </c:pt>
                <c:pt idx="4884">
                  <c:v>5200</c:v>
                </c:pt>
                <c:pt idx="4885">
                  <c:v>5170</c:v>
                </c:pt>
                <c:pt idx="4886">
                  <c:v>5140</c:v>
                </c:pt>
                <c:pt idx="4887">
                  <c:v>5090</c:v>
                </c:pt>
                <c:pt idx="4888">
                  <c:v>5090</c:v>
                </c:pt>
                <c:pt idx="4889">
                  <c:v>5090</c:v>
                </c:pt>
                <c:pt idx="4890">
                  <c:v>5120</c:v>
                </c:pt>
                <c:pt idx="4891">
                  <c:v>5120</c:v>
                </c:pt>
                <c:pt idx="4892">
                  <c:v>5090</c:v>
                </c:pt>
                <c:pt idx="4893">
                  <c:v>5120</c:v>
                </c:pt>
                <c:pt idx="4894">
                  <c:v>5170</c:v>
                </c:pt>
                <c:pt idx="4895">
                  <c:v>5120</c:v>
                </c:pt>
                <c:pt idx="4896">
                  <c:v>5120</c:v>
                </c:pt>
                <c:pt idx="4897">
                  <c:v>5060</c:v>
                </c:pt>
                <c:pt idx="4898">
                  <c:v>5120</c:v>
                </c:pt>
                <c:pt idx="4899">
                  <c:v>5060</c:v>
                </c:pt>
                <c:pt idx="4900">
                  <c:v>5060</c:v>
                </c:pt>
                <c:pt idx="4901">
                  <c:v>5040</c:v>
                </c:pt>
                <c:pt idx="4902">
                  <c:v>5040</c:v>
                </c:pt>
                <c:pt idx="4903">
                  <c:v>5090</c:v>
                </c:pt>
                <c:pt idx="4904">
                  <c:v>5090</c:v>
                </c:pt>
                <c:pt idx="4905">
                  <c:v>5090</c:v>
                </c:pt>
                <c:pt idx="4906">
                  <c:v>5060</c:v>
                </c:pt>
                <c:pt idx="4907">
                  <c:v>5090</c:v>
                </c:pt>
                <c:pt idx="4908">
                  <c:v>5060</c:v>
                </c:pt>
                <c:pt idx="4909">
                  <c:v>5010</c:v>
                </c:pt>
                <c:pt idx="4910">
                  <c:v>5040</c:v>
                </c:pt>
                <c:pt idx="4911">
                  <c:v>5060</c:v>
                </c:pt>
                <c:pt idx="4912">
                  <c:v>5040</c:v>
                </c:pt>
                <c:pt idx="4913">
                  <c:v>4980</c:v>
                </c:pt>
                <c:pt idx="4914">
                  <c:v>5040</c:v>
                </c:pt>
                <c:pt idx="4915">
                  <c:v>5010</c:v>
                </c:pt>
                <c:pt idx="4916">
                  <c:v>5060</c:v>
                </c:pt>
                <c:pt idx="4917">
                  <c:v>5040</c:v>
                </c:pt>
                <c:pt idx="4918">
                  <c:v>5010</c:v>
                </c:pt>
                <c:pt idx="4919">
                  <c:v>5060</c:v>
                </c:pt>
                <c:pt idx="4920">
                  <c:v>5060</c:v>
                </c:pt>
                <c:pt idx="4921">
                  <c:v>5040</c:v>
                </c:pt>
                <c:pt idx="4922">
                  <c:v>5060</c:v>
                </c:pt>
                <c:pt idx="4923">
                  <c:v>5010</c:v>
                </c:pt>
                <c:pt idx="4924">
                  <c:v>5060</c:v>
                </c:pt>
                <c:pt idx="4925">
                  <c:v>5090</c:v>
                </c:pt>
                <c:pt idx="4926">
                  <c:v>5040</c:v>
                </c:pt>
                <c:pt idx="4927">
                  <c:v>5060</c:v>
                </c:pt>
                <c:pt idx="4928">
                  <c:v>5060</c:v>
                </c:pt>
                <c:pt idx="4929">
                  <c:v>5120</c:v>
                </c:pt>
                <c:pt idx="4930">
                  <c:v>5010</c:v>
                </c:pt>
                <c:pt idx="4931">
                  <c:v>5060</c:v>
                </c:pt>
                <c:pt idx="4932">
                  <c:v>5090</c:v>
                </c:pt>
                <c:pt idx="4933">
                  <c:v>4960</c:v>
                </c:pt>
                <c:pt idx="4934">
                  <c:v>4980</c:v>
                </c:pt>
                <c:pt idx="4935">
                  <c:v>5010</c:v>
                </c:pt>
                <c:pt idx="4936">
                  <c:v>5040</c:v>
                </c:pt>
                <c:pt idx="4937">
                  <c:v>4960</c:v>
                </c:pt>
                <c:pt idx="4938">
                  <c:v>4900</c:v>
                </c:pt>
                <c:pt idx="4939">
                  <c:v>4980</c:v>
                </c:pt>
                <c:pt idx="4940">
                  <c:v>4930</c:v>
                </c:pt>
                <c:pt idx="4941">
                  <c:v>4880</c:v>
                </c:pt>
                <c:pt idx="4942">
                  <c:v>4880</c:v>
                </c:pt>
                <c:pt idx="4943">
                  <c:v>4960</c:v>
                </c:pt>
                <c:pt idx="4944">
                  <c:v>4930</c:v>
                </c:pt>
                <c:pt idx="4945">
                  <c:v>4930</c:v>
                </c:pt>
                <c:pt idx="4946">
                  <c:v>4960</c:v>
                </c:pt>
                <c:pt idx="4947">
                  <c:v>4980</c:v>
                </c:pt>
                <c:pt idx="4948">
                  <c:v>4980</c:v>
                </c:pt>
                <c:pt idx="4949">
                  <c:v>4980</c:v>
                </c:pt>
                <c:pt idx="4950">
                  <c:v>4980</c:v>
                </c:pt>
                <c:pt idx="4951">
                  <c:v>4980</c:v>
                </c:pt>
                <c:pt idx="4952">
                  <c:v>5040</c:v>
                </c:pt>
                <c:pt idx="4953">
                  <c:v>5040</c:v>
                </c:pt>
                <c:pt idx="4954">
                  <c:v>5040</c:v>
                </c:pt>
                <c:pt idx="4955">
                  <c:v>4980</c:v>
                </c:pt>
                <c:pt idx="4956">
                  <c:v>5090</c:v>
                </c:pt>
                <c:pt idx="4957">
                  <c:v>5040</c:v>
                </c:pt>
                <c:pt idx="4958">
                  <c:v>5040</c:v>
                </c:pt>
                <c:pt idx="4959">
                  <c:v>5010</c:v>
                </c:pt>
                <c:pt idx="4960">
                  <c:v>5040</c:v>
                </c:pt>
                <c:pt idx="4961">
                  <c:v>5060</c:v>
                </c:pt>
                <c:pt idx="4962">
                  <c:v>5060</c:v>
                </c:pt>
                <c:pt idx="4963">
                  <c:v>5010</c:v>
                </c:pt>
                <c:pt idx="4964">
                  <c:v>5120</c:v>
                </c:pt>
                <c:pt idx="4965">
                  <c:v>5090</c:v>
                </c:pt>
                <c:pt idx="4966">
                  <c:v>5090</c:v>
                </c:pt>
                <c:pt idx="4967">
                  <c:v>5200</c:v>
                </c:pt>
                <c:pt idx="4968">
                  <c:v>5230</c:v>
                </c:pt>
                <c:pt idx="4969">
                  <c:v>5170</c:v>
                </c:pt>
                <c:pt idx="4970">
                  <c:v>5200</c:v>
                </c:pt>
                <c:pt idx="4971">
                  <c:v>5200</c:v>
                </c:pt>
                <c:pt idx="4972">
                  <c:v>5230</c:v>
                </c:pt>
                <c:pt idx="4973">
                  <c:v>5250</c:v>
                </c:pt>
                <c:pt idx="4974">
                  <c:v>5280</c:v>
                </c:pt>
                <c:pt idx="4975">
                  <c:v>5310</c:v>
                </c:pt>
                <c:pt idx="4976">
                  <c:v>5250</c:v>
                </c:pt>
                <c:pt idx="4977">
                  <c:v>5230</c:v>
                </c:pt>
                <c:pt idx="4978">
                  <c:v>5200</c:v>
                </c:pt>
                <c:pt idx="4979">
                  <c:v>5200</c:v>
                </c:pt>
                <c:pt idx="4980">
                  <c:v>5170</c:v>
                </c:pt>
                <c:pt idx="4981">
                  <c:v>5140</c:v>
                </c:pt>
                <c:pt idx="4982">
                  <c:v>5140</c:v>
                </c:pt>
                <c:pt idx="4983">
                  <c:v>5040</c:v>
                </c:pt>
                <c:pt idx="4984">
                  <c:v>5170</c:v>
                </c:pt>
                <c:pt idx="4985">
                  <c:v>5090</c:v>
                </c:pt>
                <c:pt idx="4986">
                  <c:v>5120</c:v>
                </c:pt>
                <c:pt idx="4987">
                  <c:v>5140</c:v>
                </c:pt>
                <c:pt idx="4988">
                  <c:v>5120</c:v>
                </c:pt>
                <c:pt idx="4989">
                  <c:v>5090</c:v>
                </c:pt>
                <c:pt idx="4990">
                  <c:v>5170</c:v>
                </c:pt>
                <c:pt idx="4991">
                  <c:v>5140</c:v>
                </c:pt>
                <c:pt idx="4992">
                  <c:v>5120</c:v>
                </c:pt>
                <c:pt idx="4993">
                  <c:v>5120</c:v>
                </c:pt>
                <c:pt idx="4994">
                  <c:v>5140</c:v>
                </c:pt>
                <c:pt idx="4995">
                  <c:v>5200</c:v>
                </c:pt>
                <c:pt idx="4996">
                  <c:v>5140</c:v>
                </c:pt>
                <c:pt idx="4997">
                  <c:v>5170</c:v>
                </c:pt>
                <c:pt idx="4998">
                  <c:v>5140</c:v>
                </c:pt>
                <c:pt idx="4999">
                  <c:v>5250</c:v>
                </c:pt>
                <c:pt idx="5000">
                  <c:v>5200</c:v>
                </c:pt>
                <c:pt idx="5001">
                  <c:v>5250</c:v>
                </c:pt>
                <c:pt idx="5002">
                  <c:v>5250</c:v>
                </c:pt>
                <c:pt idx="5003">
                  <c:v>5250</c:v>
                </c:pt>
                <c:pt idx="5004">
                  <c:v>5230</c:v>
                </c:pt>
                <c:pt idx="5005">
                  <c:v>5230</c:v>
                </c:pt>
                <c:pt idx="5006">
                  <c:v>5230</c:v>
                </c:pt>
                <c:pt idx="5007">
                  <c:v>5250</c:v>
                </c:pt>
                <c:pt idx="5008">
                  <c:v>5250</c:v>
                </c:pt>
                <c:pt idx="5009">
                  <c:v>5340</c:v>
                </c:pt>
                <c:pt idx="5010">
                  <c:v>5280</c:v>
                </c:pt>
                <c:pt idx="5011">
                  <c:v>5390</c:v>
                </c:pt>
                <c:pt idx="5012">
                  <c:v>5250</c:v>
                </c:pt>
                <c:pt idx="5013">
                  <c:v>5340</c:v>
                </c:pt>
                <c:pt idx="5014">
                  <c:v>5360</c:v>
                </c:pt>
                <c:pt idx="5015">
                  <c:v>5360</c:v>
                </c:pt>
                <c:pt idx="5016">
                  <c:v>5390</c:v>
                </c:pt>
                <c:pt idx="5017">
                  <c:v>5310</c:v>
                </c:pt>
                <c:pt idx="5018">
                  <c:v>5450</c:v>
                </c:pt>
                <c:pt idx="5019">
                  <c:v>5360</c:v>
                </c:pt>
                <c:pt idx="5020">
                  <c:v>5340</c:v>
                </c:pt>
                <c:pt idx="5021">
                  <c:v>5340</c:v>
                </c:pt>
                <c:pt idx="5022">
                  <c:v>5360</c:v>
                </c:pt>
                <c:pt idx="5023">
                  <c:v>5340</c:v>
                </c:pt>
                <c:pt idx="5024">
                  <c:v>5390</c:v>
                </c:pt>
                <c:pt idx="5025">
                  <c:v>5390</c:v>
                </c:pt>
                <c:pt idx="5026">
                  <c:v>5340</c:v>
                </c:pt>
                <c:pt idx="5027">
                  <c:v>5360</c:v>
                </c:pt>
                <c:pt idx="5028">
                  <c:v>5390</c:v>
                </c:pt>
                <c:pt idx="5029">
                  <c:v>5420</c:v>
                </c:pt>
                <c:pt idx="5030">
                  <c:v>5450</c:v>
                </c:pt>
                <c:pt idx="5031">
                  <c:v>5390</c:v>
                </c:pt>
                <c:pt idx="5032">
                  <c:v>5480</c:v>
                </c:pt>
                <c:pt idx="5033">
                  <c:v>5420</c:v>
                </c:pt>
                <c:pt idx="5034">
                  <c:v>5360</c:v>
                </c:pt>
                <c:pt idx="5035">
                  <c:v>5390</c:v>
                </c:pt>
                <c:pt idx="5036">
                  <c:v>5340</c:v>
                </c:pt>
                <c:pt idx="5037">
                  <c:v>5480</c:v>
                </c:pt>
                <c:pt idx="5038">
                  <c:v>5480</c:v>
                </c:pt>
                <c:pt idx="5039">
                  <c:v>5500</c:v>
                </c:pt>
                <c:pt idx="5040">
                  <c:v>5420</c:v>
                </c:pt>
                <c:pt idx="5041">
                  <c:v>5560</c:v>
                </c:pt>
                <c:pt idx="5042">
                  <c:v>5700</c:v>
                </c:pt>
                <c:pt idx="5043">
                  <c:v>5700</c:v>
                </c:pt>
                <c:pt idx="5044">
                  <c:v>5760</c:v>
                </c:pt>
                <c:pt idx="5045">
                  <c:v>5760</c:v>
                </c:pt>
                <c:pt idx="5046">
                  <c:v>5790</c:v>
                </c:pt>
                <c:pt idx="5047">
                  <c:v>5850</c:v>
                </c:pt>
                <c:pt idx="5048">
                  <c:v>5910</c:v>
                </c:pt>
                <c:pt idx="5049">
                  <c:v>5930</c:v>
                </c:pt>
                <c:pt idx="5050">
                  <c:v>5990</c:v>
                </c:pt>
                <c:pt idx="5051">
                  <c:v>5930</c:v>
                </c:pt>
                <c:pt idx="5052">
                  <c:v>6020</c:v>
                </c:pt>
                <c:pt idx="5053">
                  <c:v>6050</c:v>
                </c:pt>
                <c:pt idx="5054">
                  <c:v>6020</c:v>
                </c:pt>
                <c:pt idx="5055">
                  <c:v>6020</c:v>
                </c:pt>
                <c:pt idx="5056">
                  <c:v>6080</c:v>
                </c:pt>
                <c:pt idx="5057">
                  <c:v>6080</c:v>
                </c:pt>
                <c:pt idx="5058">
                  <c:v>6020</c:v>
                </c:pt>
                <c:pt idx="5059">
                  <c:v>6050</c:v>
                </c:pt>
                <c:pt idx="5060">
                  <c:v>5990</c:v>
                </c:pt>
                <c:pt idx="5061">
                  <c:v>5990</c:v>
                </c:pt>
                <c:pt idx="5062">
                  <c:v>5930</c:v>
                </c:pt>
                <c:pt idx="5063">
                  <c:v>5960</c:v>
                </c:pt>
                <c:pt idx="5064">
                  <c:v>5960</c:v>
                </c:pt>
                <c:pt idx="5065">
                  <c:v>5960</c:v>
                </c:pt>
                <c:pt idx="5066">
                  <c:v>5880</c:v>
                </c:pt>
                <c:pt idx="5067">
                  <c:v>5880</c:v>
                </c:pt>
                <c:pt idx="5068">
                  <c:v>5910</c:v>
                </c:pt>
                <c:pt idx="5069">
                  <c:v>5850</c:v>
                </c:pt>
                <c:pt idx="5070">
                  <c:v>5790</c:v>
                </c:pt>
                <c:pt idx="5071">
                  <c:v>5820</c:v>
                </c:pt>
                <c:pt idx="5072">
                  <c:v>5820</c:v>
                </c:pt>
                <c:pt idx="5073">
                  <c:v>5790</c:v>
                </c:pt>
                <c:pt idx="5074">
                  <c:v>5820</c:v>
                </c:pt>
                <c:pt idx="5075">
                  <c:v>5790</c:v>
                </c:pt>
                <c:pt idx="5076">
                  <c:v>5790</c:v>
                </c:pt>
                <c:pt idx="5077">
                  <c:v>5760</c:v>
                </c:pt>
                <c:pt idx="5078">
                  <c:v>5760</c:v>
                </c:pt>
                <c:pt idx="5079">
                  <c:v>5700</c:v>
                </c:pt>
                <c:pt idx="5080">
                  <c:v>5670</c:v>
                </c:pt>
                <c:pt idx="5081">
                  <c:v>5650</c:v>
                </c:pt>
                <c:pt idx="5082">
                  <c:v>5670</c:v>
                </c:pt>
                <c:pt idx="5083">
                  <c:v>5730</c:v>
                </c:pt>
                <c:pt idx="5084">
                  <c:v>5730</c:v>
                </c:pt>
                <c:pt idx="5085">
                  <c:v>5560</c:v>
                </c:pt>
                <c:pt idx="5086">
                  <c:v>5560</c:v>
                </c:pt>
                <c:pt idx="5087">
                  <c:v>5500</c:v>
                </c:pt>
                <c:pt idx="5088">
                  <c:v>5560</c:v>
                </c:pt>
                <c:pt idx="5089">
                  <c:v>5530</c:v>
                </c:pt>
                <c:pt idx="5090">
                  <c:v>5500</c:v>
                </c:pt>
                <c:pt idx="5091">
                  <c:v>5500</c:v>
                </c:pt>
                <c:pt idx="5092">
                  <c:v>5500</c:v>
                </c:pt>
                <c:pt idx="5093">
                  <c:v>5530</c:v>
                </c:pt>
                <c:pt idx="5094">
                  <c:v>5500</c:v>
                </c:pt>
                <c:pt idx="5095">
                  <c:v>5420</c:v>
                </c:pt>
                <c:pt idx="5096">
                  <c:v>5420</c:v>
                </c:pt>
                <c:pt idx="5097">
                  <c:v>5420</c:v>
                </c:pt>
                <c:pt idx="5098">
                  <c:v>5450</c:v>
                </c:pt>
                <c:pt idx="5099">
                  <c:v>5420</c:v>
                </c:pt>
                <c:pt idx="5100">
                  <c:v>5360</c:v>
                </c:pt>
                <c:pt idx="5101">
                  <c:v>5360</c:v>
                </c:pt>
                <c:pt idx="5102">
                  <c:v>5390</c:v>
                </c:pt>
                <c:pt idx="5103">
                  <c:v>5340</c:v>
                </c:pt>
                <c:pt idx="5104">
                  <c:v>5360</c:v>
                </c:pt>
                <c:pt idx="5105">
                  <c:v>5360</c:v>
                </c:pt>
                <c:pt idx="5106">
                  <c:v>5340</c:v>
                </c:pt>
                <c:pt idx="5107">
                  <c:v>5340</c:v>
                </c:pt>
                <c:pt idx="5108">
                  <c:v>5310</c:v>
                </c:pt>
                <c:pt idx="5109">
                  <c:v>5310</c:v>
                </c:pt>
                <c:pt idx="5110">
                  <c:v>5340</c:v>
                </c:pt>
                <c:pt idx="5111">
                  <c:v>5360</c:v>
                </c:pt>
                <c:pt idx="5112">
                  <c:v>5420</c:v>
                </c:pt>
                <c:pt idx="5113">
                  <c:v>5420</c:v>
                </c:pt>
                <c:pt idx="5114">
                  <c:v>5500</c:v>
                </c:pt>
                <c:pt idx="5115">
                  <c:v>5450</c:v>
                </c:pt>
                <c:pt idx="5116">
                  <c:v>5420</c:v>
                </c:pt>
                <c:pt idx="5117">
                  <c:v>5420</c:v>
                </c:pt>
                <c:pt idx="5118">
                  <c:v>5450</c:v>
                </c:pt>
                <c:pt idx="5119">
                  <c:v>5420</c:v>
                </c:pt>
                <c:pt idx="5120">
                  <c:v>5420</c:v>
                </c:pt>
                <c:pt idx="5121">
                  <c:v>5340</c:v>
                </c:pt>
                <c:pt idx="5122">
                  <c:v>5340</c:v>
                </c:pt>
                <c:pt idx="5123">
                  <c:v>5340</c:v>
                </c:pt>
                <c:pt idx="5124">
                  <c:v>5280</c:v>
                </c:pt>
                <c:pt idx="5125">
                  <c:v>5310</c:v>
                </c:pt>
                <c:pt idx="5126">
                  <c:v>5340</c:v>
                </c:pt>
                <c:pt idx="5127">
                  <c:v>5280</c:v>
                </c:pt>
                <c:pt idx="5128">
                  <c:v>5250</c:v>
                </c:pt>
                <c:pt idx="5129">
                  <c:v>5200</c:v>
                </c:pt>
                <c:pt idx="5130">
                  <c:v>5230</c:v>
                </c:pt>
                <c:pt idx="5131">
                  <c:v>5140</c:v>
                </c:pt>
                <c:pt idx="5132">
                  <c:v>5200</c:v>
                </c:pt>
                <c:pt idx="5133">
                  <c:v>5140</c:v>
                </c:pt>
                <c:pt idx="5134">
                  <c:v>5170</c:v>
                </c:pt>
                <c:pt idx="5135">
                  <c:v>5140</c:v>
                </c:pt>
                <c:pt idx="5136">
                  <c:v>5140</c:v>
                </c:pt>
                <c:pt idx="5137">
                  <c:v>5090</c:v>
                </c:pt>
                <c:pt idx="5138">
                  <c:v>5140</c:v>
                </c:pt>
                <c:pt idx="5139">
                  <c:v>5120</c:v>
                </c:pt>
                <c:pt idx="5140">
                  <c:v>5040</c:v>
                </c:pt>
                <c:pt idx="5141">
                  <c:v>5090</c:v>
                </c:pt>
                <c:pt idx="5142">
                  <c:v>5120</c:v>
                </c:pt>
                <c:pt idx="5143">
                  <c:v>5010</c:v>
                </c:pt>
                <c:pt idx="5144">
                  <c:v>4960</c:v>
                </c:pt>
                <c:pt idx="5145">
                  <c:v>5090</c:v>
                </c:pt>
                <c:pt idx="5146">
                  <c:v>5010</c:v>
                </c:pt>
                <c:pt idx="5147">
                  <c:v>5010</c:v>
                </c:pt>
                <c:pt idx="5148">
                  <c:v>5060</c:v>
                </c:pt>
                <c:pt idx="5149">
                  <c:v>5010</c:v>
                </c:pt>
                <c:pt idx="5150">
                  <c:v>5040</c:v>
                </c:pt>
                <c:pt idx="5151">
                  <c:v>5010</c:v>
                </c:pt>
                <c:pt idx="5152">
                  <c:v>5010</c:v>
                </c:pt>
                <c:pt idx="5153">
                  <c:v>4930</c:v>
                </c:pt>
                <c:pt idx="5154">
                  <c:v>4880</c:v>
                </c:pt>
                <c:pt idx="5155">
                  <c:v>4980</c:v>
                </c:pt>
                <c:pt idx="5156">
                  <c:v>4980</c:v>
                </c:pt>
                <c:pt idx="5157">
                  <c:v>5010</c:v>
                </c:pt>
                <c:pt idx="5158">
                  <c:v>5010</c:v>
                </c:pt>
                <c:pt idx="5159">
                  <c:v>4930</c:v>
                </c:pt>
                <c:pt idx="5160">
                  <c:v>5010</c:v>
                </c:pt>
                <c:pt idx="5161">
                  <c:v>5060</c:v>
                </c:pt>
                <c:pt idx="5162">
                  <c:v>5140</c:v>
                </c:pt>
                <c:pt idx="5163">
                  <c:v>5140</c:v>
                </c:pt>
                <c:pt idx="5164">
                  <c:v>5090</c:v>
                </c:pt>
                <c:pt idx="5165">
                  <c:v>5140</c:v>
                </c:pt>
                <c:pt idx="5166">
                  <c:v>5090</c:v>
                </c:pt>
                <c:pt idx="5167">
                  <c:v>5140</c:v>
                </c:pt>
                <c:pt idx="5168">
                  <c:v>5090</c:v>
                </c:pt>
                <c:pt idx="5169">
                  <c:v>5120</c:v>
                </c:pt>
                <c:pt idx="5170">
                  <c:v>5170</c:v>
                </c:pt>
                <c:pt idx="5171">
                  <c:v>5140</c:v>
                </c:pt>
                <c:pt idx="5172">
                  <c:v>5090</c:v>
                </c:pt>
                <c:pt idx="5173">
                  <c:v>5140</c:v>
                </c:pt>
                <c:pt idx="5174">
                  <c:v>5140</c:v>
                </c:pt>
                <c:pt idx="5175">
                  <c:v>5060</c:v>
                </c:pt>
                <c:pt idx="5176">
                  <c:v>5090</c:v>
                </c:pt>
                <c:pt idx="5177">
                  <c:v>5060</c:v>
                </c:pt>
                <c:pt idx="5178">
                  <c:v>5010</c:v>
                </c:pt>
                <c:pt idx="5179">
                  <c:v>4980</c:v>
                </c:pt>
                <c:pt idx="5180">
                  <c:v>4930</c:v>
                </c:pt>
                <c:pt idx="5181">
                  <c:v>4980</c:v>
                </c:pt>
                <c:pt idx="5182">
                  <c:v>5010</c:v>
                </c:pt>
                <c:pt idx="5183">
                  <c:v>4980</c:v>
                </c:pt>
                <c:pt idx="5184">
                  <c:v>5010</c:v>
                </c:pt>
                <c:pt idx="5185">
                  <c:v>4980</c:v>
                </c:pt>
                <c:pt idx="5186">
                  <c:v>4960</c:v>
                </c:pt>
                <c:pt idx="5187">
                  <c:v>5060</c:v>
                </c:pt>
                <c:pt idx="5188">
                  <c:v>4980</c:v>
                </c:pt>
                <c:pt idx="5189">
                  <c:v>4960</c:v>
                </c:pt>
                <c:pt idx="5190">
                  <c:v>5010</c:v>
                </c:pt>
                <c:pt idx="5191">
                  <c:v>4960</c:v>
                </c:pt>
                <c:pt idx="5192">
                  <c:v>4980</c:v>
                </c:pt>
                <c:pt idx="5193">
                  <c:v>4980</c:v>
                </c:pt>
                <c:pt idx="5194">
                  <c:v>5010</c:v>
                </c:pt>
                <c:pt idx="5195">
                  <c:v>4980</c:v>
                </c:pt>
                <c:pt idx="5196">
                  <c:v>5010</c:v>
                </c:pt>
                <c:pt idx="5197">
                  <c:v>5040</c:v>
                </c:pt>
                <c:pt idx="5198">
                  <c:v>5060</c:v>
                </c:pt>
                <c:pt idx="5199">
                  <c:v>5060</c:v>
                </c:pt>
                <c:pt idx="5200">
                  <c:v>5040</c:v>
                </c:pt>
                <c:pt idx="5201">
                  <c:v>5120</c:v>
                </c:pt>
                <c:pt idx="5202">
                  <c:v>5140</c:v>
                </c:pt>
                <c:pt idx="5203">
                  <c:v>5060</c:v>
                </c:pt>
                <c:pt idx="5204">
                  <c:v>5090</c:v>
                </c:pt>
                <c:pt idx="5205">
                  <c:v>4980</c:v>
                </c:pt>
                <c:pt idx="5206">
                  <c:v>5040</c:v>
                </c:pt>
                <c:pt idx="5207">
                  <c:v>5140</c:v>
                </c:pt>
                <c:pt idx="5208">
                  <c:v>5090</c:v>
                </c:pt>
                <c:pt idx="5209">
                  <c:v>5120</c:v>
                </c:pt>
                <c:pt idx="5210">
                  <c:v>5170</c:v>
                </c:pt>
                <c:pt idx="5211">
                  <c:v>5140</c:v>
                </c:pt>
                <c:pt idx="5212">
                  <c:v>5230</c:v>
                </c:pt>
                <c:pt idx="5213">
                  <c:v>5200</c:v>
                </c:pt>
                <c:pt idx="5214">
                  <c:v>5140</c:v>
                </c:pt>
                <c:pt idx="5215">
                  <c:v>5250</c:v>
                </c:pt>
                <c:pt idx="5216">
                  <c:v>5140</c:v>
                </c:pt>
                <c:pt idx="5217">
                  <c:v>5200</c:v>
                </c:pt>
                <c:pt idx="5218">
                  <c:v>5200</c:v>
                </c:pt>
                <c:pt idx="5219">
                  <c:v>5170</c:v>
                </c:pt>
                <c:pt idx="5220">
                  <c:v>5140</c:v>
                </c:pt>
                <c:pt idx="5221">
                  <c:v>5140</c:v>
                </c:pt>
                <c:pt idx="5222">
                  <c:v>5120</c:v>
                </c:pt>
                <c:pt idx="5223">
                  <c:v>5090</c:v>
                </c:pt>
                <c:pt idx="5224">
                  <c:v>5120</c:v>
                </c:pt>
                <c:pt idx="5225">
                  <c:v>5090</c:v>
                </c:pt>
                <c:pt idx="5226">
                  <c:v>5060</c:v>
                </c:pt>
                <c:pt idx="5227">
                  <c:v>5010</c:v>
                </c:pt>
                <c:pt idx="5228">
                  <c:v>5090</c:v>
                </c:pt>
                <c:pt idx="5229">
                  <c:v>5040</c:v>
                </c:pt>
                <c:pt idx="5230">
                  <c:v>5040</c:v>
                </c:pt>
                <c:pt idx="5231">
                  <c:v>4980</c:v>
                </c:pt>
                <c:pt idx="5232">
                  <c:v>5010</c:v>
                </c:pt>
                <c:pt idx="5233">
                  <c:v>5090</c:v>
                </c:pt>
                <c:pt idx="5234">
                  <c:v>5060</c:v>
                </c:pt>
                <c:pt idx="5235">
                  <c:v>4980</c:v>
                </c:pt>
                <c:pt idx="5236">
                  <c:v>5040</c:v>
                </c:pt>
                <c:pt idx="5237">
                  <c:v>4980</c:v>
                </c:pt>
                <c:pt idx="5238">
                  <c:v>5060</c:v>
                </c:pt>
                <c:pt idx="5239">
                  <c:v>5120</c:v>
                </c:pt>
                <c:pt idx="5240">
                  <c:v>5040</c:v>
                </c:pt>
                <c:pt idx="5241">
                  <c:v>5090</c:v>
                </c:pt>
                <c:pt idx="5242">
                  <c:v>5140</c:v>
                </c:pt>
                <c:pt idx="5243">
                  <c:v>5090</c:v>
                </c:pt>
                <c:pt idx="5244">
                  <c:v>5140</c:v>
                </c:pt>
                <c:pt idx="5245">
                  <c:v>5090</c:v>
                </c:pt>
                <c:pt idx="5246">
                  <c:v>5140</c:v>
                </c:pt>
                <c:pt idx="5247">
                  <c:v>5140</c:v>
                </c:pt>
                <c:pt idx="5248">
                  <c:v>5090</c:v>
                </c:pt>
                <c:pt idx="5249">
                  <c:v>5120</c:v>
                </c:pt>
                <c:pt idx="5250">
                  <c:v>5090</c:v>
                </c:pt>
                <c:pt idx="5251">
                  <c:v>5040</c:v>
                </c:pt>
                <c:pt idx="5252">
                  <c:v>5090</c:v>
                </c:pt>
                <c:pt idx="5253">
                  <c:v>5090</c:v>
                </c:pt>
                <c:pt idx="5254">
                  <c:v>5170</c:v>
                </c:pt>
                <c:pt idx="5255">
                  <c:v>5120</c:v>
                </c:pt>
                <c:pt idx="5256">
                  <c:v>5060</c:v>
                </c:pt>
                <c:pt idx="5257">
                  <c:v>5140</c:v>
                </c:pt>
                <c:pt idx="5258">
                  <c:v>5140</c:v>
                </c:pt>
                <c:pt idx="5259">
                  <c:v>5120</c:v>
                </c:pt>
                <c:pt idx="5260">
                  <c:v>5140</c:v>
                </c:pt>
                <c:pt idx="5261">
                  <c:v>5040</c:v>
                </c:pt>
                <c:pt idx="5262">
                  <c:v>5200</c:v>
                </c:pt>
                <c:pt idx="5263">
                  <c:v>5230</c:v>
                </c:pt>
                <c:pt idx="5264">
                  <c:v>5140</c:v>
                </c:pt>
                <c:pt idx="5265">
                  <c:v>5170</c:v>
                </c:pt>
                <c:pt idx="5266">
                  <c:v>5120</c:v>
                </c:pt>
                <c:pt idx="5267">
                  <c:v>5170</c:v>
                </c:pt>
                <c:pt idx="5268">
                  <c:v>5230</c:v>
                </c:pt>
                <c:pt idx="5269">
                  <c:v>5090</c:v>
                </c:pt>
                <c:pt idx="5270">
                  <c:v>5120</c:v>
                </c:pt>
                <c:pt idx="5271">
                  <c:v>5120</c:v>
                </c:pt>
                <c:pt idx="5272">
                  <c:v>5010</c:v>
                </c:pt>
                <c:pt idx="5273">
                  <c:v>5170</c:v>
                </c:pt>
                <c:pt idx="5274">
                  <c:v>5090</c:v>
                </c:pt>
                <c:pt idx="5275">
                  <c:v>5090</c:v>
                </c:pt>
                <c:pt idx="5276">
                  <c:v>5090</c:v>
                </c:pt>
                <c:pt idx="5277">
                  <c:v>5060</c:v>
                </c:pt>
                <c:pt idx="5278">
                  <c:v>5060</c:v>
                </c:pt>
                <c:pt idx="5279">
                  <c:v>5120</c:v>
                </c:pt>
                <c:pt idx="5280">
                  <c:v>5140</c:v>
                </c:pt>
                <c:pt idx="5281">
                  <c:v>5120</c:v>
                </c:pt>
                <c:pt idx="5282">
                  <c:v>5040</c:v>
                </c:pt>
                <c:pt idx="5283">
                  <c:v>5090</c:v>
                </c:pt>
                <c:pt idx="5284">
                  <c:v>5120</c:v>
                </c:pt>
                <c:pt idx="5285">
                  <c:v>5060</c:v>
                </c:pt>
                <c:pt idx="5286">
                  <c:v>5090</c:v>
                </c:pt>
                <c:pt idx="5287">
                  <c:v>5120</c:v>
                </c:pt>
                <c:pt idx="5288">
                  <c:v>5120</c:v>
                </c:pt>
                <c:pt idx="5289">
                  <c:v>5090</c:v>
                </c:pt>
                <c:pt idx="5290">
                  <c:v>5060</c:v>
                </c:pt>
                <c:pt idx="5291">
                  <c:v>5170</c:v>
                </c:pt>
                <c:pt idx="5292">
                  <c:v>5170</c:v>
                </c:pt>
                <c:pt idx="5293">
                  <c:v>5230</c:v>
                </c:pt>
                <c:pt idx="5294">
                  <c:v>5200</c:v>
                </c:pt>
                <c:pt idx="5295">
                  <c:v>5310</c:v>
                </c:pt>
                <c:pt idx="5296">
                  <c:v>5170</c:v>
                </c:pt>
                <c:pt idx="5297">
                  <c:v>5390</c:v>
                </c:pt>
                <c:pt idx="5298">
                  <c:v>5420</c:v>
                </c:pt>
                <c:pt idx="5299">
                  <c:v>5420</c:v>
                </c:pt>
                <c:pt idx="5300">
                  <c:v>5450</c:v>
                </c:pt>
                <c:pt idx="5301">
                  <c:v>5480</c:v>
                </c:pt>
                <c:pt idx="5302">
                  <c:v>5530</c:v>
                </c:pt>
                <c:pt idx="5303">
                  <c:v>5590</c:v>
                </c:pt>
                <c:pt idx="5304">
                  <c:v>5620</c:v>
                </c:pt>
                <c:pt idx="5305">
                  <c:v>5620</c:v>
                </c:pt>
                <c:pt idx="5306">
                  <c:v>5760</c:v>
                </c:pt>
                <c:pt idx="5307">
                  <c:v>5820</c:v>
                </c:pt>
                <c:pt idx="5308">
                  <c:v>5880</c:v>
                </c:pt>
                <c:pt idx="5309">
                  <c:v>5820</c:v>
                </c:pt>
                <c:pt idx="5310">
                  <c:v>5910</c:v>
                </c:pt>
                <c:pt idx="5311">
                  <c:v>5820</c:v>
                </c:pt>
                <c:pt idx="5312">
                  <c:v>5930</c:v>
                </c:pt>
                <c:pt idx="5313">
                  <c:v>5930</c:v>
                </c:pt>
                <c:pt idx="5314">
                  <c:v>5850</c:v>
                </c:pt>
                <c:pt idx="5315">
                  <c:v>5910</c:v>
                </c:pt>
                <c:pt idx="5316">
                  <c:v>5990</c:v>
                </c:pt>
                <c:pt idx="5317">
                  <c:v>5960</c:v>
                </c:pt>
                <c:pt idx="5318">
                  <c:v>5990</c:v>
                </c:pt>
                <c:pt idx="5319">
                  <c:v>5990</c:v>
                </c:pt>
                <c:pt idx="5320">
                  <c:v>5990</c:v>
                </c:pt>
                <c:pt idx="5321">
                  <c:v>5910</c:v>
                </c:pt>
                <c:pt idx="5322">
                  <c:v>5930</c:v>
                </c:pt>
                <c:pt idx="5323">
                  <c:v>5930</c:v>
                </c:pt>
                <c:pt idx="5324">
                  <c:v>5930</c:v>
                </c:pt>
                <c:pt idx="5325">
                  <c:v>5930</c:v>
                </c:pt>
                <c:pt idx="5326">
                  <c:v>5880</c:v>
                </c:pt>
                <c:pt idx="5327">
                  <c:v>5930</c:v>
                </c:pt>
                <c:pt idx="5328">
                  <c:v>5910</c:v>
                </c:pt>
                <c:pt idx="5329">
                  <c:v>5850</c:v>
                </c:pt>
                <c:pt idx="5330">
                  <c:v>5930</c:v>
                </c:pt>
                <c:pt idx="5331">
                  <c:v>5880</c:v>
                </c:pt>
                <c:pt idx="5332">
                  <c:v>5880</c:v>
                </c:pt>
                <c:pt idx="5333">
                  <c:v>5930</c:v>
                </c:pt>
                <c:pt idx="5334">
                  <c:v>5880</c:v>
                </c:pt>
                <c:pt idx="5335">
                  <c:v>5850</c:v>
                </c:pt>
                <c:pt idx="5336">
                  <c:v>5820</c:v>
                </c:pt>
                <c:pt idx="5337">
                  <c:v>5850</c:v>
                </c:pt>
                <c:pt idx="5338">
                  <c:v>5880</c:v>
                </c:pt>
                <c:pt idx="5339">
                  <c:v>5850</c:v>
                </c:pt>
                <c:pt idx="5340">
                  <c:v>5790</c:v>
                </c:pt>
                <c:pt idx="5341">
                  <c:v>5820</c:v>
                </c:pt>
                <c:pt idx="5342">
                  <c:v>5820</c:v>
                </c:pt>
                <c:pt idx="5343">
                  <c:v>5730</c:v>
                </c:pt>
                <c:pt idx="5344">
                  <c:v>5790</c:v>
                </c:pt>
                <c:pt idx="5345">
                  <c:v>5760</c:v>
                </c:pt>
                <c:pt idx="5346">
                  <c:v>5760</c:v>
                </c:pt>
                <c:pt idx="5347">
                  <c:v>5700</c:v>
                </c:pt>
                <c:pt idx="5348">
                  <c:v>5760</c:v>
                </c:pt>
                <c:pt idx="5349">
                  <c:v>5760</c:v>
                </c:pt>
                <c:pt idx="5350">
                  <c:v>5790</c:v>
                </c:pt>
                <c:pt idx="5351">
                  <c:v>5670</c:v>
                </c:pt>
                <c:pt idx="5352">
                  <c:v>5670</c:v>
                </c:pt>
                <c:pt idx="5353">
                  <c:v>5760</c:v>
                </c:pt>
                <c:pt idx="5354">
                  <c:v>5730</c:v>
                </c:pt>
                <c:pt idx="5355">
                  <c:v>5700</c:v>
                </c:pt>
                <c:pt idx="5356">
                  <c:v>5730</c:v>
                </c:pt>
                <c:pt idx="5357">
                  <c:v>5670</c:v>
                </c:pt>
                <c:pt idx="5358">
                  <c:v>5620</c:v>
                </c:pt>
                <c:pt idx="5359">
                  <c:v>5650</c:v>
                </c:pt>
                <c:pt idx="5360">
                  <c:v>5650</c:v>
                </c:pt>
                <c:pt idx="5361">
                  <c:v>5590</c:v>
                </c:pt>
                <c:pt idx="5362">
                  <c:v>5560</c:v>
                </c:pt>
                <c:pt idx="5363">
                  <c:v>5590</c:v>
                </c:pt>
                <c:pt idx="5364">
                  <c:v>5560</c:v>
                </c:pt>
                <c:pt idx="5365">
                  <c:v>5620</c:v>
                </c:pt>
                <c:pt idx="5366">
                  <c:v>5590</c:v>
                </c:pt>
                <c:pt idx="5367">
                  <c:v>5560</c:v>
                </c:pt>
                <c:pt idx="5368">
                  <c:v>5530</c:v>
                </c:pt>
                <c:pt idx="5369">
                  <c:v>5530</c:v>
                </c:pt>
                <c:pt idx="5370">
                  <c:v>5590</c:v>
                </c:pt>
                <c:pt idx="5371">
                  <c:v>5620</c:v>
                </c:pt>
                <c:pt idx="5372">
                  <c:v>5650</c:v>
                </c:pt>
                <c:pt idx="5373">
                  <c:v>5700</c:v>
                </c:pt>
                <c:pt idx="5374">
                  <c:v>5670</c:v>
                </c:pt>
                <c:pt idx="5375">
                  <c:v>5650</c:v>
                </c:pt>
                <c:pt idx="5376">
                  <c:v>5700</c:v>
                </c:pt>
                <c:pt idx="5377">
                  <c:v>5730</c:v>
                </c:pt>
                <c:pt idx="5378">
                  <c:v>5730</c:v>
                </c:pt>
                <c:pt idx="5379">
                  <c:v>5730</c:v>
                </c:pt>
                <c:pt idx="5380">
                  <c:v>5650</c:v>
                </c:pt>
                <c:pt idx="5381">
                  <c:v>5850</c:v>
                </c:pt>
                <c:pt idx="5382">
                  <c:v>5850</c:v>
                </c:pt>
                <c:pt idx="5383">
                  <c:v>5790</c:v>
                </c:pt>
                <c:pt idx="5384">
                  <c:v>5930</c:v>
                </c:pt>
                <c:pt idx="5385">
                  <c:v>5930</c:v>
                </c:pt>
                <c:pt idx="5386">
                  <c:v>5910</c:v>
                </c:pt>
                <c:pt idx="5387">
                  <c:v>5990</c:v>
                </c:pt>
                <c:pt idx="5388">
                  <c:v>5960</c:v>
                </c:pt>
                <c:pt idx="5389">
                  <c:v>5990</c:v>
                </c:pt>
                <c:pt idx="5390">
                  <c:v>5960</c:v>
                </c:pt>
                <c:pt idx="5391">
                  <c:v>6080</c:v>
                </c:pt>
                <c:pt idx="5392">
                  <c:v>6110</c:v>
                </c:pt>
                <c:pt idx="5393">
                  <c:v>6080</c:v>
                </c:pt>
                <c:pt idx="5394">
                  <c:v>6140</c:v>
                </c:pt>
                <c:pt idx="5395">
                  <c:v>6110</c:v>
                </c:pt>
                <c:pt idx="5396">
                  <c:v>6200</c:v>
                </c:pt>
                <c:pt idx="5397">
                  <c:v>6230</c:v>
                </c:pt>
                <c:pt idx="5398">
                  <c:v>6170</c:v>
                </c:pt>
                <c:pt idx="5399">
                  <c:v>6200</c:v>
                </c:pt>
                <c:pt idx="5400">
                  <c:v>6230</c:v>
                </c:pt>
                <c:pt idx="5401">
                  <c:v>6170</c:v>
                </c:pt>
                <c:pt idx="5402">
                  <c:v>6200</c:v>
                </c:pt>
                <c:pt idx="5403">
                  <c:v>6260</c:v>
                </c:pt>
                <c:pt idx="5404">
                  <c:v>6230</c:v>
                </c:pt>
                <c:pt idx="5405">
                  <c:v>6320</c:v>
                </c:pt>
                <c:pt idx="5406">
                  <c:v>6320</c:v>
                </c:pt>
                <c:pt idx="5407">
                  <c:v>6290</c:v>
                </c:pt>
                <c:pt idx="5408">
                  <c:v>6200</c:v>
                </c:pt>
                <c:pt idx="5409">
                  <c:v>6260</c:v>
                </c:pt>
                <c:pt idx="5410">
                  <c:v>6200</c:v>
                </c:pt>
                <c:pt idx="5411">
                  <c:v>6140</c:v>
                </c:pt>
                <c:pt idx="5412">
                  <c:v>6200</c:v>
                </c:pt>
                <c:pt idx="5413">
                  <c:v>6200</c:v>
                </c:pt>
                <c:pt idx="5414">
                  <c:v>6110</c:v>
                </c:pt>
                <c:pt idx="5415">
                  <c:v>6110</c:v>
                </c:pt>
                <c:pt idx="5416">
                  <c:v>6140</c:v>
                </c:pt>
                <c:pt idx="5417">
                  <c:v>6080</c:v>
                </c:pt>
                <c:pt idx="5418">
                  <c:v>6050</c:v>
                </c:pt>
                <c:pt idx="5419">
                  <c:v>6170</c:v>
                </c:pt>
                <c:pt idx="5420">
                  <c:v>6020</c:v>
                </c:pt>
                <c:pt idx="5421">
                  <c:v>6140</c:v>
                </c:pt>
                <c:pt idx="5422">
                  <c:v>6110</c:v>
                </c:pt>
                <c:pt idx="5423">
                  <c:v>6110</c:v>
                </c:pt>
                <c:pt idx="5424">
                  <c:v>6020</c:v>
                </c:pt>
                <c:pt idx="5425">
                  <c:v>6080</c:v>
                </c:pt>
                <c:pt idx="5426">
                  <c:v>6110</c:v>
                </c:pt>
                <c:pt idx="5427">
                  <c:v>6050</c:v>
                </c:pt>
                <c:pt idx="5428">
                  <c:v>6110</c:v>
                </c:pt>
                <c:pt idx="5429">
                  <c:v>6080</c:v>
                </c:pt>
                <c:pt idx="5430">
                  <c:v>6050</c:v>
                </c:pt>
                <c:pt idx="5431">
                  <c:v>5990</c:v>
                </c:pt>
                <c:pt idx="5432">
                  <c:v>6020</c:v>
                </c:pt>
                <c:pt idx="5433">
                  <c:v>5990</c:v>
                </c:pt>
                <c:pt idx="5434">
                  <c:v>6020</c:v>
                </c:pt>
                <c:pt idx="5435">
                  <c:v>5960</c:v>
                </c:pt>
                <c:pt idx="5436">
                  <c:v>5930</c:v>
                </c:pt>
                <c:pt idx="5437">
                  <c:v>5910</c:v>
                </c:pt>
                <c:pt idx="5438">
                  <c:v>5960</c:v>
                </c:pt>
                <c:pt idx="5439">
                  <c:v>5880</c:v>
                </c:pt>
                <c:pt idx="5440">
                  <c:v>5930</c:v>
                </c:pt>
                <c:pt idx="5441">
                  <c:v>5930</c:v>
                </c:pt>
                <c:pt idx="5442">
                  <c:v>5910</c:v>
                </c:pt>
                <c:pt idx="5443">
                  <c:v>5930</c:v>
                </c:pt>
                <c:pt idx="5444">
                  <c:v>5910</c:v>
                </c:pt>
                <c:pt idx="5445">
                  <c:v>5930</c:v>
                </c:pt>
                <c:pt idx="5446">
                  <c:v>5910</c:v>
                </c:pt>
                <c:pt idx="5447">
                  <c:v>5930</c:v>
                </c:pt>
                <c:pt idx="5448">
                  <c:v>5850</c:v>
                </c:pt>
                <c:pt idx="5449">
                  <c:v>5820</c:v>
                </c:pt>
                <c:pt idx="5450">
                  <c:v>5960</c:v>
                </c:pt>
                <c:pt idx="5451">
                  <c:v>5910</c:v>
                </c:pt>
                <c:pt idx="5452">
                  <c:v>5850</c:v>
                </c:pt>
                <c:pt idx="5453">
                  <c:v>5990</c:v>
                </c:pt>
                <c:pt idx="5454">
                  <c:v>5910</c:v>
                </c:pt>
                <c:pt idx="5455">
                  <c:v>5910</c:v>
                </c:pt>
                <c:pt idx="5456">
                  <c:v>5910</c:v>
                </c:pt>
                <c:pt idx="5457">
                  <c:v>5960</c:v>
                </c:pt>
                <c:pt idx="5458">
                  <c:v>5880</c:v>
                </c:pt>
                <c:pt idx="5459">
                  <c:v>5930</c:v>
                </c:pt>
                <c:pt idx="5460">
                  <c:v>5990</c:v>
                </c:pt>
                <c:pt idx="5461">
                  <c:v>5930</c:v>
                </c:pt>
                <c:pt idx="5462">
                  <c:v>5960</c:v>
                </c:pt>
                <c:pt idx="5463">
                  <c:v>6050</c:v>
                </c:pt>
                <c:pt idx="5464">
                  <c:v>6020</c:v>
                </c:pt>
                <c:pt idx="5465">
                  <c:v>6050</c:v>
                </c:pt>
                <c:pt idx="5466">
                  <c:v>6020</c:v>
                </c:pt>
                <c:pt idx="5467">
                  <c:v>6080</c:v>
                </c:pt>
                <c:pt idx="5468">
                  <c:v>6260</c:v>
                </c:pt>
                <c:pt idx="5469">
                  <c:v>6260</c:v>
                </c:pt>
                <c:pt idx="5470">
                  <c:v>6480</c:v>
                </c:pt>
                <c:pt idx="5471">
                  <c:v>6600</c:v>
                </c:pt>
                <c:pt idx="5472">
                  <c:v>6540</c:v>
                </c:pt>
                <c:pt idx="5473">
                  <c:v>6600</c:v>
                </c:pt>
                <c:pt idx="5474">
                  <c:v>6760</c:v>
                </c:pt>
                <c:pt idx="5475">
                  <c:v>6700</c:v>
                </c:pt>
                <c:pt idx="5476">
                  <c:v>6820</c:v>
                </c:pt>
                <c:pt idx="5477">
                  <c:v>6850</c:v>
                </c:pt>
                <c:pt idx="5478">
                  <c:v>6890</c:v>
                </c:pt>
                <c:pt idx="5479">
                  <c:v>6980</c:v>
                </c:pt>
                <c:pt idx="5480">
                  <c:v>7050</c:v>
                </c:pt>
                <c:pt idx="5481">
                  <c:v>7010</c:v>
                </c:pt>
                <c:pt idx="5482">
                  <c:v>7280</c:v>
                </c:pt>
                <c:pt idx="5483">
                  <c:v>7280</c:v>
                </c:pt>
                <c:pt idx="5484">
                  <c:v>7410</c:v>
                </c:pt>
                <c:pt idx="5485">
                  <c:v>7440</c:v>
                </c:pt>
                <c:pt idx="5486">
                  <c:v>7470</c:v>
                </c:pt>
                <c:pt idx="5487">
                  <c:v>7640</c:v>
                </c:pt>
                <c:pt idx="5488">
                  <c:v>7750</c:v>
                </c:pt>
                <c:pt idx="5489">
                  <c:v>7780</c:v>
                </c:pt>
                <c:pt idx="5490">
                  <c:v>7810</c:v>
                </c:pt>
                <c:pt idx="5491">
                  <c:v>8020</c:v>
                </c:pt>
                <c:pt idx="5492">
                  <c:v>7990</c:v>
                </c:pt>
                <c:pt idx="5493">
                  <c:v>8130</c:v>
                </c:pt>
                <c:pt idx="5494">
                  <c:v>8130</c:v>
                </c:pt>
                <c:pt idx="5495">
                  <c:v>8200</c:v>
                </c:pt>
                <c:pt idx="5496">
                  <c:v>8270</c:v>
                </c:pt>
                <c:pt idx="5497">
                  <c:v>8300</c:v>
                </c:pt>
                <c:pt idx="5498">
                  <c:v>8450</c:v>
                </c:pt>
                <c:pt idx="5499">
                  <c:v>8300</c:v>
                </c:pt>
                <c:pt idx="5500">
                  <c:v>8520</c:v>
                </c:pt>
                <c:pt idx="5501">
                  <c:v>8630</c:v>
                </c:pt>
                <c:pt idx="5502">
                  <c:v>8520</c:v>
                </c:pt>
                <c:pt idx="5503">
                  <c:v>8590</c:v>
                </c:pt>
                <c:pt idx="5504">
                  <c:v>8660</c:v>
                </c:pt>
                <c:pt idx="5505">
                  <c:v>8660</c:v>
                </c:pt>
                <c:pt idx="5506">
                  <c:v>8810</c:v>
                </c:pt>
                <c:pt idx="5507">
                  <c:v>8880</c:v>
                </c:pt>
                <c:pt idx="5508">
                  <c:v>8880</c:v>
                </c:pt>
                <c:pt idx="5509">
                  <c:v>8960</c:v>
                </c:pt>
                <c:pt idx="5510">
                  <c:v>9070</c:v>
                </c:pt>
                <c:pt idx="5511">
                  <c:v>9110</c:v>
                </c:pt>
                <c:pt idx="5512">
                  <c:v>9070</c:v>
                </c:pt>
                <c:pt idx="5513">
                  <c:v>9260</c:v>
                </c:pt>
                <c:pt idx="5514">
                  <c:v>9370</c:v>
                </c:pt>
                <c:pt idx="5515">
                  <c:v>9480</c:v>
                </c:pt>
                <c:pt idx="5516">
                  <c:v>9560</c:v>
                </c:pt>
                <c:pt idx="5517">
                  <c:v>9750</c:v>
                </c:pt>
                <c:pt idx="5518">
                  <c:v>10100</c:v>
                </c:pt>
                <c:pt idx="5519">
                  <c:v>10100</c:v>
                </c:pt>
                <c:pt idx="5520">
                  <c:v>10300</c:v>
                </c:pt>
                <c:pt idx="5521">
                  <c:v>10500</c:v>
                </c:pt>
                <c:pt idx="5522">
                  <c:v>10700</c:v>
                </c:pt>
                <c:pt idx="5523">
                  <c:v>11000</c:v>
                </c:pt>
                <c:pt idx="5524">
                  <c:v>11300</c:v>
                </c:pt>
                <c:pt idx="5525">
                  <c:v>11600</c:v>
                </c:pt>
                <c:pt idx="5526">
                  <c:v>11900</c:v>
                </c:pt>
                <c:pt idx="5527">
                  <c:v>12100</c:v>
                </c:pt>
                <c:pt idx="5528">
                  <c:v>12300</c:v>
                </c:pt>
                <c:pt idx="5529">
                  <c:v>12500</c:v>
                </c:pt>
                <c:pt idx="5530">
                  <c:v>12800</c:v>
                </c:pt>
                <c:pt idx="5531">
                  <c:v>12900</c:v>
                </c:pt>
                <c:pt idx="5532">
                  <c:v>13200</c:v>
                </c:pt>
                <c:pt idx="5533">
                  <c:v>13200</c:v>
                </c:pt>
                <c:pt idx="5534">
                  <c:v>13200</c:v>
                </c:pt>
                <c:pt idx="5535">
                  <c:v>13500</c:v>
                </c:pt>
                <c:pt idx="5536">
                  <c:v>13900</c:v>
                </c:pt>
                <c:pt idx="5537">
                  <c:v>14000</c:v>
                </c:pt>
                <c:pt idx="5538">
                  <c:v>14200</c:v>
                </c:pt>
                <c:pt idx="5539">
                  <c:v>14300</c:v>
                </c:pt>
                <c:pt idx="5540">
                  <c:v>14300</c:v>
                </c:pt>
                <c:pt idx="5541">
                  <c:v>14500</c:v>
                </c:pt>
                <c:pt idx="5542">
                  <c:v>14600</c:v>
                </c:pt>
                <c:pt idx="5543">
                  <c:v>14900</c:v>
                </c:pt>
                <c:pt idx="5544">
                  <c:v>15000</c:v>
                </c:pt>
                <c:pt idx="5545">
                  <c:v>15200</c:v>
                </c:pt>
                <c:pt idx="5546">
                  <c:v>15100</c:v>
                </c:pt>
                <c:pt idx="5547">
                  <c:v>15200</c:v>
                </c:pt>
                <c:pt idx="5548">
                  <c:v>15400</c:v>
                </c:pt>
                <c:pt idx="5549">
                  <c:v>15300</c:v>
                </c:pt>
                <c:pt idx="5550">
                  <c:v>15600</c:v>
                </c:pt>
                <c:pt idx="5551">
                  <c:v>15400</c:v>
                </c:pt>
                <c:pt idx="5552">
                  <c:v>15400</c:v>
                </c:pt>
                <c:pt idx="5553">
                  <c:v>15300</c:v>
                </c:pt>
                <c:pt idx="5554">
                  <c:v>15200</c:v>
                </c:pt>
                <c:pt idx="5555">
                  <c:v>15300</c:v>
                </c:pt>
                <c:pt idx="5556">
                  <c:v>15300</c:v>
                </c:pt>
                <c:pt idx="5557">
                  <c:v>15300</c:v>
                </c:pt>
                <c:pt idx="5558">
                  <c:v>15200</c:v>
                </c:pt>
                <c:pt idx="5559">
                  <c:v>15300</c:v>
                </c:pt>
                <c:pt idx="5560">
                  <c:v>15100</c:v>
                </c:pt>
                <c:pt idx="5561">
                  <c:v>14900</c:v>
                </c:pt>
                <c:pt idx="5562">
                  <c:v>14800</c:v>
                </c:pt>
                <c:pt idx="5563">
                  <c:v>14900</c:v>
                </c:pt>
                <c:pt idx="5564">
                  <c:v>14800</c:v>
                </c:pt>
                <c:pt idx="5565">
                  <c:v>14700</c:v>
                </c:pt>
                <c:pt idx="5566">
                  <c:v>14600</c:v>
                </c:pt>
                <c:pt idx="5567">
                  <c:v>14600</c:v>
                </c:pt>
                <c:pt idx="5568">
                  <c:v>14600</c:v>
                </c:pt>
                <c:pt idx="5569">
                  <c:v>14500</c:v>
                </c:pt>
                <c:pt idx="5570">
                  <c:v>14300</c:v>
                </c:pt>
                <c:pt idx="5571">
                  <c:v>14500</c:v>
                </c:pt>
                <c:pt idx="5572">
                  <c:v>14500</c:v>
                </c:pt>
                <c:pt idx="5573">
                  <c:v>14200</c:v>
                </c:pt>
                <c:pt idx="5574">
                  <c:v>14100</c:v>
                </c:pt>
                <c:pt idx="5575">
                  <c:v>14000</c:v>
                </c:pt>
                <c:pt idx="5576">
                  <c:v>14100</c:v>
                </c:pt>
                <c:pt idx="5577">
                  <c:v>14100</c:v>
                </c:pt>
                <c:pt idx="5578">
                  <c:v>14000</c:v>
                </c:pt>
                <c:pt idx="5579">
                  <c:v>14100</c:v>
                </c:pt>
                <c:pt idx="5580">
                  <c:v>14100</c:v>
                </c:pt>
                <c:pt idx="5581">
                  <c:v>14000</c:v>
                </c:pt>
                <c:pt idx="5582">
                  <c:v>13900</c:v>
                </c:pt>
                <c:pt idx="5583">
                  <c:v>13800</c:v>
                </c:pt>
                <c:pt idx="5584">
                  <c:v>13600</c:v>
                </c:pt>
                <c:pt idx="5585">
                  <c:v>13800</c:v>
                </c:pt>
                <c:pt idx="5586">
                  <c:v>13500</c:v>
                </c:pt>
                <c:pt idx="5587">
                  <c:v>13300</c:v>
                </c:pt>
                <c:pt idx="5588">
                  <c:v>13600</c:v>
                </c:pt>
                <c:pt idx="5589">
                  <c:v>13600</c:v>
                </c:pt>
                <c:pt idx="5590">
                  <c:v>13600</c:v>
                </c:pt>
                <c:pt idx="5591">
                  <c:v>13400</c:v>
                </c:pt>
                <c:pt idx="5592">
                  <c:v>13300</c:v>
                </c:pt>
                <c:pt idx="5593">
                  <c:v>13200</c:v>
                </c:pt>
                <c:pt idx="5594">
                  <c:v>13200</c:v>
                </c:pt>
                <c:pt idx="5595">
                  <c:v>13200</c:v>
                </c:pt>
                <c:pt idx="5596">
                  <c:v>13200</c:v>
                </c:pt>
                <c:pt idx="5597">
                  <c:v>13200</c:v>
                </c:pt>
                <c:pt idx="5598">
                  <c:v>13200</c:v>
                </c:pt>
                <c:pt idx="5599">
                  <c:v>13100</c:v>
                </c:pt>
                <c:pt idx="5600">
                  <c:v>13000</c:v>
                </c:pt>
                <c:pt idx="5601">
                  <c:v>12900</c:v>
                </c:pt>
                <c:pt idx="5602">
                  <c:v>12800</c:v>
                </c:pt>
                <c:pt idx="5603">
                  <c:v>12700</c:v>
                </c:pt>
                <c:pt idx="5604">
                  <c:v>12600</c:v>
                </c:pt>
                <c:pt idx="5605">
                  <c:v>12600</c:v>
                </c:pt>
                <c:pt idx="5606">
                  <c:v>12500</c:v>
                </c:pt>
                <c:pt idx="5607">
                  <c:v>12400</c:v>
                </c:pt>
                <c:pt idx="5608">
                  <c:v>12300</c:v>
                </c:pt>
                <c:pt idx="5609">
                  <c:v>12300</c:v>
                </c:pt>
                <c:pt idx="5610">
                  <c:v>12200</c:v>
                </c:pt>
                <c:pt idx="5611">
                  <c:v>12100</c:v>
                </c:pt>
                <c:pt idx="5612">
                  <c:v>12000</c:v>
                </c:pt>
                <c:pt idx="5613">
                  <c:v>11900</c:v>
                </c:pt>
                <c:pt idx="5614">
                  <c:v>11900</c:v>
                </c:pt>
                <c:pt idx="5615">
                  <c:v>11800</c:v>
                </c:pt>
                <c:pt idx="5616">
                  <c:v>11800</c:v>
                </c:pt>
                <c:pt idx="5617">
                  <c:v>11700</c:v>
                </c:pt>
                <c:pt idx="5618">
                  <c:v>11800</c:v>
                </c:pt>
                <c:pt idx="5619">
                  <c:v>11700</c:v>
                </c:pt>
                <c:pt idx="5620">
                  <c:v>11600</c:v>
                </c:pt>
                <c:pt idx="5621">
                  <c:v>11800</c:v>
                </c:pt>
                <c:pt idx="5622">
                  <c:v>11800</c:v>
                </c:pt>
                <c:pt idx="5623">
                  <c:v>11600</c:v>
                </c:pt>
                <c:pt idx="5624">
                  <c:v>11600</c:v>
                </c:pt>
                <c:pt idx="5625">
                  <c:v>11500</c:v>
                </c:pt>
                <c:pt idx="5626">
                  <c:v>11500</c:v>
                </c:pt>
                <c:pt idx="5627">
                  <c:v>11600</c:v>
                </c:pt>
                <c:pt idx="5628">
                  <c:v>11300</c:v>
                </c:pt>
                <c:pt idx="5629">
                  <c:v>11200</c:v>
                </c:pt>
                <c:pt idx="5630">
                  <c:v>11200</c:v>
                </c:pt>
                <c:pt idx="5631">
                  <c:v>11200</c:v>
                </c:pt>
                <c:pt idx="5632">
                  <c:v>11300</c:v>
                </c:pt>
                <c:pt idx="5633">
                  <c:v>11200</c:v>
                </c:pt>
                <c:pt idx="5634">
                  <c:v>11100</c:v>
                </c:pt>
                <c:pt idx="5635">
                  <c:v>11200</c:v>
                </c:pt>
                <c:pt idx="5636">
                  <c:v>11100</c:v>
                </c:pt>
                <c:pt idx="5637">
                  <c:v>11100</c:v>
                </c:pt>
                <c:pt idx="5638">
                  <c:v>11000</c:v>
                </c:pt>
                <c:pt idx="5639">
                  <c:v>11000</c:v>
                </c:pt>
                <c:pt idx="5640">
                  <c:v>11200</c:v>
                </c:pt>
                <c:pt idx="5641">
                  <c:v>11300</c:v>
                </c:pt>
                <c:pt idx="5642">
                  <c:v>11000</c:v>
                </c:pt>
                <c:pt idx="5643">
                  <c:v>11000</c:v>
                </c:pt>
                <c:pt idx="5644">
                  <c:v>11000</c:v>
                </c:pt>
                <c:pt idx="5645">
                  <c:v>10900</c:v>
                </c:pt>
                <c:pt idx="5646">
                  <c:v>10800</c:v>
                </c:pt>
                <c:pt idx="5647">
                  <c:v>10800</c:v>
                </c:pt>
                <c:pt idx="5648">
                  <c:v>10700</c:v>
                </c:pt>
                <c:pt idx="5649">
                  <c:v>10600</c:v>
                </c:pt>
                <c:pt idx="5650">
                  <c:v>10600</c:v>
                </c:pt>
                <c:pt idx="5651">
                  <c:v>10500</c:v>
                </c:pt>
                <c:pt idx="5652">
                  <c:v>10300</c:v>
                </c:pt>
                <c:pt idx="5653">
                  <c:v>10200</c:v>
                </c:pt>
                <c:pt idx="5654">
                  <c:v>10200</c:v>
                </c:pt>
                <c:pt idx="5655">
                  <c:v>10100</c:v>
                </c:pt>
                <c:pt idx="5656">
                  <c:v>10000</c:v>
                </c:pt>
                <c:pt idx="5657">
                  <c:v>10000</c:v>
                </c:pt>
                <c:pt idx="5658">
                  <c:v>9830</c:v>
                </c:pt>
                <c:pt idx="5659">
                  <c:v>9830</c:v>
                </c:pt>
                <c:pt idx="5660">
                  <c:v>9830</c:v>
                </c:pt>
                <c:pt idx="5661">
                  <c:v>9720</c:v>
                </c:pt>
                <c:pt idx="5662">
                  <c:v>9680</c:v>
                </c:pt>
                <c:pt idx="5663">
                  <c:v>9720</c:v>
                </c:pt>
                <c:pt idx="5664">
                  <c:v>9720</c:v>
                </c:pt>
                <c:pt idx="5665">
                  <c:v>9720</c:v>
                </c:pt>
                <c:pt idx="5666">
                  <c:v>9640</c:v>
                </c:pt>
                <c:pt idx="5667">
                  <c:v>9640</c:v>
                </c:pt>
                <c:pt idx="5668">
                  <c:v>9560</c:v>
                </c:pt>
                <c:pt idx="5669">
                  <c:v>9560</c:v>
                </c:pt>
                <c:pt idx="5670">
                  <c:v>9450</c:v>
                </c:pt>
                <c:pt idx="5671">
                  <c:v>9450</c:v>
                </c:pt>
                <c:pt idx="5672">
                  <c:v>9370</c:v>
                </c:pt>
                <c:pt idx="5673">
                  <c:v>9290</c:v>
                </c:pt>
                <c:pt idx="5674">
                  <c:v>9290</c:v>
                </c:pt>
                <c:pt idx="5675">
                  <c:v>9220</c:v>
                </c:pt>
                <c:pt idx="5676">
                  <c:v>9220</c:v>
                </c:pt>
                <c:pt idx="5677">
                  <c:v>9110</c:v>
                </c:pt>
                <c:pt idx="5678">
                  <c:v>9030</c:v>
                </c:pt>
                <c:pt idx="5679">
                  <c:v>9070</c:v>
                </c:pt>
                <c:pt idx="5680">
                  <c:v>8920</c:v>
                </c:pt>
                <c:pt idx="5681">
                  <c:v>8990</c:v>
                </c:pt>
                <c:pt idx="5682">
                  <c:v>8880</c:v>
                </c:pt>
                <c:pt idx="5683">
                  <c:v>8920</c:v>
                </c:pt>
                <c:pt idx="5684">
                  <c:v>8880</c:v>
                </c:pt>
                <c:pt idx="5685">
                  <c:v>8880</c:v>
                </c:pt>
                <c:pt idx="5686">
                  <c:v>8700</c:v>
                </c:pt>
                <c:pt idx="5687">
                  <c:v>8770</c:v>
                </c:pt>
                <c:pt idx="5688">
                  <c:v>8850</c:v>
                </c:pt>
                <c:pt idx="5689">
                  <c:v>8740</c:v>
                </c:pt>
                <c:pt idx="5690">
                  <c:v>8660</c:v>
                </c:pt>
                <c:pt idx="5691">
                  <c:v>8660</c:v>
                </c:pt>
                <c:pt idx="5692">
                  <c:v>8700</c:v>
                </c:pt>
                <c:pt idx="5693">
                  <c:v>8630</c:v>
                </c:pt>
                <c:pt idx="5694">
                  <c:v>8660</c:v>
                </c:pt>
                <c:pt idx="5695">
                  <c:v>8630</c:v>
                </c:pt>
                <c:pt idx="5696">
                  <c:v>8590</c:v>
                </c:pt>
                <c:pt idx="5697">
                  <c:v>8550</c:v>
                </c:pt>
                <c:pt idx="5698">
                  <c:v>8340</c:v>
                </c:pt>
                <c:pt idx="5699">
                  <c:v>8480</c:v>
                </c:pt>
                <c:pt idx="5700">
                  <c:v>8410</c:v>
                </c:pt>
                <c:pt idx="5701">
                  <c:v>8520</c:v>
                </c:pt>
                <c:pt idx="5702">
                  <c:v>8590</c:v>
                </c:pt>
                <c:pt idx="5703">
                  <c:v>8590</c:v>
                </c:pt>
                <c:pt idx="5704">
                  <c:v>8630</c:v>
                </c:pt>
                <c:pt idx="5705">
                  <c:v>8740</c:v>
                </c:pt>
                <c:pt idx="5706">
                  <c:v>8770</c:v>
                </c:pt>
                <c:pt idx="5707">
                  <c:v>8880</c:v>
                </c:pt>
                <c:pt idx="5708">
                  <c:v>9070</c:v>
                </c:pt>
                <c:pt idx="5709">
                  <c:v>9180</c:v>
                </c:pt>
                <c:pt idx="5710">
                  <c:v>9180</c:v>
                </c:pt>
                <c:pt idx="5711">
                  <c:v>9260</c:v>
                </c:pt>
                <c:pt idx="5712">
                  <c:v>9290</c:v>
                </c:pt>
                <c:pt idx="5713">
                  <c:v>9410</c:v>
                </c:pt>
                <c:pt idx="5714">
                  <c:v>9370</c:v>
                </c:pt>
                <c:pt idx="5715">
                  <c:v>9290</c:v>
                </c:pt>
                <c:pt idx="5716">
                  <c:v>9370</c:v>
                </c:pt>
                <c:pt idx="5717">
                  <c:v>9370</c:v>
                </c:pt>
                <c:pt idx="5718">
                  <c:v>9410</c:v>
                </c:pt>
                <c:pt idx="5719">
                  <c:v>9410</c:v>
                </c:pt>
                <c:pt idx="5720">
                  <c:v>9410</c:v>
                </c:pt>
                <c:pt idx="5721">
                  <c:v>9330</c:v>
                </c:pt>
                <c:pt idx="5722">
                  <c:v>9410</c:v>
                </c:pt>
                <c:pt idx="5723">
                  <c:v>9330</c:v>
                </c:pt>
                <c:pt idx="5724">
                  <c:v>9410</c:v>
                </c:pt>
                <c:pt idx="5725">
                  <c:v>9370</c:v>
                </c:pt>
                <c:pt idx="5726">
                  <c:v>9330</c:v>
                </c:pt>
                <c:pt idx="5727">
                  <c:v>9180</c:v>
                </c:pt>
                <c:pt idx="5728">
                  <c:v>9410</c:v>
                </c:pt>
                <c:pt idx="5729">
                  <c:v>9370</c:v>
                </c:pt>
                <c:pt idx="5730">
                  <c:v>9480</c:v>
                </c:pt>
                <c:pt idx="5731">
                  <c:v>9450</c:v>
                </c:pt>
                <c:pt idx="5732">
                  <c:v>9480</c:v>
                </c:pt>
                <c:pt idx="5733">
                  <c:v>9450</c:v>
                </c:pt>
                <c:pt idx="5734">
                  <c:v>9450</c:v>
                </c:pt>
                <c:pt idx="5735">
                  <c:v>9410</c:v>
                </c:pt>
                <c:pt idx="5736">
                  <c:v>9410</c:v>
                </c:pt>
                <c:pt idx="5737">
                  <c:v>9410</c:v>
                </c:pt>
                <c:pt idx="5738">
                  <c:v>9410</c:v>
                </c:pt>
                <c:pt idx="5739">
                  <c:v>9450</c:v>
                </c:pt>
                <c:pt idx="5740">
                  <c:v>9410</c:v>
                </c:pt>
                <c:pt idx="5741">
                  <c:v>9410</c:v>
                </c:pt>
                <c:pt idx="5742">
                  <c:v>9370</c:v>
                </c:pt>
                <c:pt idx="5743">
                  <c:v>9410</c:v>
                </c:pt>
                <c:pt idx="5744">
                  <c:v>9480</c:v>
                </c:pt>
                <c:pt idx="5745">
                  <c:v>9520</c:v>
                </c:pt>
                <c:pt idx="5746">
                  <c:v>9480</c:v>
                </c:pt>
                <c:pt idx="5747">
                  <c:v>9600</c:v>
                </c:pt>
                <c:pt idx="5748">
                  <c:v>9640</c:v>
                </c:pt>
                <c:pt idx="5749">
                  <c:v>9640</c:v>
                </c:pt>
                <c:pt idx="5750">
                  <c:v>9750</c:v>
                </c:pt>
                <c:pt idx="5751">
                  <c:v>9950</c:v>
                </c:pt>
                <c:pt idx="5752">
                  <c:v>9990</c:v>
                </c:pt>
                <c:pt idx="5753">
                  <c:v>10100</c:v>
                </c:pt>
                <c:pt idx="5754">
                  <c:v>10300</c:v>
                </c:pt>
                <c:pt idx="5755">
                  <c:v>10400</c:v>
                </c:pt>
                <c:pt idx="5756">
                  <c:v>10600</c:v>
                </c:pt>
                <c:pt idx="5757">
                  <c:v>10700</c:v>
                </c:pt>
                <c:pt idx="5758">
                  <c:v>10900</c:v>
                </c:pt>
                <c:pt idx="5759">
                  <c:v>11300</c:v>
                </c:pt>
                <c:pt idx="5760">
                  <c:v>11400</c:v>
                </c:pt>
                <c:pt idx="5761">
                  <c:v>11300</c:v>
                </c:pt>
                <c:pt idx="5762">
                  <c:v>11500</c:v>
                </c:pt>
                <c:pt idx="5763">
                  <c:v>11700</c:v>
                </c:pt>
                <c:pt idx="5764">
                  <c:v>12300</c:v>
                </c:pt>
                <c:pt idx="5765">
                  <c:v>12500</c:v>
                </c:pt>
                <c:pt idx="5766">
                  <c:v>12800</c:v>
                </c:pt>
                <c:pt idx="5767">
                  <c:v>13000</c:v>
                </c:pt>
                <c:pt idx="5768">
                  <c:v>13300</c:v>
                </c:pt>
                <c:pt idx="5769">
                  <c:v>13600</c:v>
                </c:pt>
                <c:pt idx="5770">
                  <c:v>13700</c:v>
                </c:pt>
                <c:pt idx="5771">
                  <c:v>14000</c:v>
                </c:pt>
                <c:pt idx="5772">
                  <c:v>13900</c:v>
                </c:pt>
                <c:pt idx="5773">
                  <c:v>14000</c:v>
                </c:pt>
                <c:pt idx="5774">
                  <c:v>14200</c:v>
                </c:pt>
                <c:pt idx="5775">
                  <c:v>14100</c:v>
                </c:pt>
                <c:pt idx="5776">
                  <c:v>14300</c:v>
                </c:pt>
                <c:pt idx="5777">
                  <c:v>14400</c:v>
                </c:pt>
                <c:pt idx="5778">
                  <c:v>14300</c:v>
                </c:pt>
                <c:pt idx="5779">
                  <c:v>14200</c:v>
                </c:pt>
                <c:pt idx="5780">
                  <c:v>14200</c:v>
                </c:pt>
                <c:pt idx="5781">
                  <c:v>14100</c:v>
                </c:pt>
                <c:pt idx="5782">
                  <c:v>14000</c:v>
                </c:pt>
                <c:pt idx="5783">
                  <c:v>13900</c:v>
                </c:pt>
                <c:pt idx="5784">
                  <c:v>14000</c:v>
                </c:pt>
                <c:pt idx="5785">
                  <c:v>13800</c:v>
                </c:pt>
                <c:pt idx="5786">
                  <c:v>13700</c:v>
                </c:pt>
                <c:pt idx="5787">
                  <c:v>13800</c:v>
                </c:pt>
                <c:pt idx="5788">
                  <c:v>13900</c:v>
                </c:pt>
                <c:pt idx="5789">
                  <c:v>13900</c:v>
                </c:pt>
                <c:pt idx="5790">
                  <c:v>14000</c:v>
                </c:pt>
                <c:pt idx="5791">
                  <c:v>13800</c:v>
                </c:pt>
                <c:pt idx="5792">
                  <c:v>13700</c:v>
                </c:pt>
                <c:pt idx="5793">
                  <c:v>14000</c:v>
                </c:pt>
                <c:pt idx="5794">
                  <c:v>14100</c:v>
                </c:pt>
                <c:pt idx="5795">
                  <c:v>14100</c:v>
                </c:pt>
                <c:pt idx="5796">
                  <c:v>14100</c:v>
                </c:pt>
                <c:pt idx="5797">
                  <c:v>14400</c:v>
                </c:pt>
                <c:pt idx="5798">
                  <c:v>14500</c:v>
                </c:pt>
                <c:pt idx="5799">
                  <c:v>14500</c:v>
                </c:pt>
                <c:pt idx="5800">
                  <c:v>14600</c:v>
                </c:pt>
                <c:pt idx="5801">
                  <c:v>14700</c:v>
                </c:pt>
                <c:pt idx="5802">
                  <c:v>14700</c:v>
                </c:pt>
                <c:pt idx="5803">
                  <c:v>15000</c:v>
                </c:pt>
                <c:pt idx="5804">
                  <c:v>15300</c:v>
                </c:pt>
                <c:pt idx="5805">
                  <c:v>15800</c:v>
                </c:pt>
                <c:pt idx="5806">
                  <c:v>16400</c:v>
                </c:pt>
                <c:pt idx="5807">
                  <c:v>16800</c:v>
                </c:pt>
                <c:pt idx="5808">
                  <c:v>17400</c:v>
                </c:pt>
                <c:pt idx="5809">
                  <c:v>17500</c:v>
                </c:pt>
                <c:pt idx="5810">
                  <c:v>18000</c:v>
                </c:pt>
                <c:pt idx="5811">
                  <c:v>18100</c:v>
                </c:pt>
                <c:pt idx="5812">
                  <c:v>18500</c:v>
                </c:pt>
                <c:pt idx="5813">
                  <c:v>18800</c:v>
                </c:pt>
                <c:pt idx="5814">
                  <c:v>19100</c:v>
                </c:pt>
                <c:pt idx="5815">
                  <c:v>19100</c:v>
                </c:pt>
                <c:pt idx="5816">
                  <c:v>19500</c:v>
                </c:pt>
                <c:pt idx="5817">
                  <c:v>19600</c:v>
                </c:pt>
                <c:pt idx="5818">
                  <c:v>19700</c:v>
                </c:pt>
                <c:pt idx="5819">
                  <c:v>20100</c:v>
                </c:pt>
                <c:pt idx="5820">
                  <c:v>19900</c:v>
                </c:pt>
                <c:pt idx="5821">
                  <c:v>20300</c:v>
                </c:pt>
                <c:pt idx="5822">
                  <c:v>20200</c:v>
                </c:pt>
                <c:pt idx="5823">
                  <c:v>19700</c:v>
                </c:pt>
                <c:pt idx="5824">
                  <c:v>19900</c:v>
                </c:pt>
                <c:pt idx="5825">
                  <c:v>19700</c:v>
                </c:pt>
                <c:pt idx="5826">
                  <c:v>19300</c:v>
                </c:pt>
                <c:pt idx="5827">
                  <c:v>19200</c:v>
                </c:pt>
                <c:pt idx="5828">
                  <c:v>19100</c:v>
                </c:pt>
                <c:pt idx="5829">
                  <c:v>18700</c:v>
                </c:pt>
                <c:pt idx="5830">
                  <c:v>18600</c:v>
                </c:pt>
                <c:pt idx="5831">
                  <c:v>18200</c:v>
                </c:pt>
                <c:pt idx="5832">
                  <c:v>18300</c:v>
                </c:pt>
                <c:pt idx="5833">
                  <c:v>17900</c:v>
                </c:pt>
                <c:pt idx="5834">
                  <c:v>17700</c:v>
                </c:pt>
                <c:pt idx="5835">
                  <c:v>17300</c:v>
                </c:pt>
                <c:pt idx="5836">
                  <c:v>17200</c:v>
                </c:pt>
                <c:pt idx="5837">
                  <c:v>16700</c:v>
                </c:pt>
                <c:pt idx="5838">
                  <c:v>16500</c:v>
                </c:pt>
                <c:pt idx="5839">
                  <c:v>16400</c:v>
                </c:pt>
                <c:pt idx="5840">
                  <c:v>16200</c:v>
                </c:pt>
                <c:pt idx="5841">
                  <c:v>16100</c:v>
                </c:pt>
                <c:pt idx="5842">
                  <c:v>15900</c:v>
                </c:pt>
                <c:pt idx="5843">
                  <c:v>15600</c:v>
                </c:pt>
                <c:pt idx="5844">
                  <c:v>15700</c:v>
                </c:pt>
                <c:pt idx="5845">
                  <c:v>15800</c:v>
                </c:pt>
                <c:pt idx="5846">
                  <c:v>15700</c:v>
                </c:pt>
                <c:pt idx="5847">
                  <c:v>15500</c:v>
                </c:pt>
                <c:pt idx="5848">
                  <c:v>15300</c:v>
                </c:pt>
                <c:pt idx="5849">
                  <c:v>15400</c:v>
                </c:pt>
                <c:pt idx="5850">
                  <c:v>15200</c:v>
                </c:pt>
                <c:pt idx="5851">
                  <c:v>15200</c:v>
                </c:pt>
                <c:pt idx="5852">
                  <c:v>15000</c:v>
                </c:pt>
                <c:pt idx="5853">
                  <c:v>15000</c:v>
                </c:pt>
                <c:pt idx="5854">
                  <c:v>14900</c:v>
                </c:pt>
                <c:pt idx="5855">
                  <c:v>14800</c:v>
                </c:pt>
                <c:pt idx="5856">
                  <c:v>14800</c:v>
                </c:pt>
                <c:pt idx="5857">
                  <c:v>14600</c:v>
                </c:pt>
                <c:pt idx="5858">
                  <c:v>14600</c:v>
                </c:pt>
                <c:pt idx="5859">
                  <c:v>14500</c:v>
                </c:pt>
                <c:pt idx="5860">
                  <c:v>14500</c:v>
                </c:pt>
                <c:pt idx="5861">
                  <c:v>14500</c:v>
                </c:pt>
                <c:pt idx="5862">
                  <c:v>14300</c:v>
                </c:pt>
                <c:pt idx="5863">
                  <c:v>14100</c:v>
                </c:pt>
                <c:pt idx="5864">
                  <c:v>14200</c:v>
                </c:pt>
                <c:pt idx="5865">
                  <c:v>14000</c:v>
                </c:pt>
                <c:pt idx="5866">
                  <c:v>13900</c:v>
                </c:pt>
                <c:pt idx="5867">
                  <c:v>13900</c:v>
                </c:pt>
                <c:pt idx="5868">
                  <c:v>13800</c:v>
                </c:pt>
                <c:pt idx="5869">
                  <c:v>13800</c:v>
                </c:pt>
                <c:pt idx="5870">
                  <c:v>13600</c:v>
                </c:pt>
                <c:pt idx="5871">
                  <c:v>13500</c:v>
                </c:pt>
                <c:pt idx="5872">
                  <c:v>13600</c:v>
                </c:pt>
                <c:pt idx="5873">
                  <c:v>13500</c:v>
                </c:pt>
                <c:pt idx="5874">
                  <c:v>13300</c:v>
                </c:pt>
                <c:pt idx="5875">
                  <c:v>13200</c:v>
                </c:pt>
                <c:pt idx="5876">
                  <c:v>13100</c:v>
                </c:pt>
                <c:pt idx="5877">
                  <c:v>12900</c:v>
                </c:pt>
                <c:pt idx="5878">
                  <c:v>13100</c:v>
                </c:pt>
                <c:pt idx="5879">
                  <c:v>12900</c:v>
                </c:pt>
                <c:pt idx="5880">
                  <c:v>12900</c:v>
                </c:pt>
                <c:pt idx="5881">
                  <c:v>12900</c:v>
                </c:pt>
                <c:pt idx="5882">
                  <c:v>12700</c:v>
                </c:pt>
                <c:pt idx="5883">
                  <c:v>12600</c:v>
                </c:pt>
                <c:pt idx="5884">
                  <c:v>12500</c:v>
                </c:pt>
                <c:pt idx="5885">
                  <c:v>12300</c:v>
                </c:pt>
                <c:pt idx="5886">
                  <c:v>12300</c:v>
                </c:pt>
                <c:pt idx="5887">
                  <c:v>12200</c:v>
                </c:pt>
                <c:pt idx="5888">
                  <c:v>11900</c:v>
                </c:pt>
                <c:pt idx="5889">
                  <c:v>12000</c:v>
                </c:pt>
                <c:pt idx="5890">
                  <c:v>11800</c:v>
                </c:pt>
                <c:pt idx="5891">
                  <c:v>11900</c:v>
                </c:pt>
                <c:pt idx="5892">
                  <c:v>11600</c:v>
                </c:pt>
                <c:pt idx="5893">
                  <c:v>11600</c:v>
                </c:pt>
                <c:pt idx="5894">
                  <c:v>11600</c:v>
                </c:pt>
                <c:pt idx="5895">
                  <c:v>11600</c:v>
                </c:pt>
                <c:pt idx="5896">
                  <c:v>11700</c:v>
                </c:pt>
                <c:pt idx="5897">
                  <c:v>11700</c:v>
                </c:pt>
                <c:pt idx="5898">
                  <c:v>11600</c:v>
                </c:pt>
                <c:pt idx="5899">
                  <c:v>11600</c:v>
                </c:pt>
                <c:pt idx="5900">
                  <c:v>11600</c:v>
                </c:pt>
                <c:pt idx="5901">
                  <c:v>11500</c:v>
                </c:pt>
                <c:pt idx="5902">
                  <c:v>11500</c:v>
                </c:pt>
                <c:pt idx="5903">
                  <c:v>11500</c:v>
                </c:pt>
                <c:pt idx="5904">
                  <c:v>11500</c:v>
                </c:pt>
                <c:pt idx="5905">
                  <c:v>11500</c:v>
                </c:pt>
                <c:pt idx="5906">
                  <c:v>11400</c:v>
                </c:pt>
                <c:pt idx="5907">
                  <c:v>11300</c:v>
                </c:pt>
                <c:pt idx="5908">
                  <c:v>11300</c:v>
                </c:pt>
                <c:pt idx="5909">
                  <c:v>11300</c:v>
                </c:pt>
                <c:pt idx="5910">
                  <c:v>11300</c:v>
                </c:pt>
                <c:pt idx="5911">
                  <c:v>11200</c:v>
                </c:pt>
                <c:pt idx="5912">
                  <c:v>11100</c:v>
                </c:pt>
                <c:pt idx="5913">
                  <c:v>11100</c:v>
                </c:pt>
                <c:pt idx="5914">
                  <c:v>11100</c:v>
                </c:pt>
                <c:pt idx="5915">
                  <c:v>11000</c:v>
                </c:pt>
                <c:pt idx="5916">
                  <c:v>10900</c:v>
                </c:pt>
                <c:pt idx="5917">
                  <c:v>10900</c:v>
                </c:pt>
                <c:pt idx="5918">
                  <c:v>10900</c:v>
                </c:pt>
                <c:pt idx="5919">
                  <c:v>10800</c:v>
                </c:pt>
                <c:pt idx="5920">
                  <c:v>10700</c:v>
                </c:pt>
                <c:pt idx="5921">
                  <c:v>10900</c:v>
                </c:pt>
                <c:pt idx="5922">
                  <c:v>10800</c:v>
                </c:pt>
                <c:pt idx="5923">
                  <c:v>10800</c:v>
                </c:pt>
                <c:pt idx="5924">
                  <c:v>10800</c:v>
                </c:pt>
                <c:pt idx="5925">
                  <c:v>10600</c:v>
                </c:pt>
                <c:pt idx="5926">
                  <c:v>10700</c:v>
                </c:pt>
                <c:pt idx="5927">
                  <c:v>10700</c:v>
                </c:pt>
                <c:pt idx="5928">
                  <c:v>10700</c:v>
                </c:pt>
                <c:pt idx="5929">
                  <c:v>10700</c:v>
                </c:pt>
                <c:pt idx="5930">
                  <c:v>10600</c:v>
                </c:pt>
                <c:pt idx="5931">
                  <c:v>10600</c:v>
                </c:pt>
                <c:pt idx="5932">
                  <c:v>10600</c:v>
                </c:pt>
                <c:pt idx="5933">
                  <c:v>10600</c:v>
                </c:pt>
                <c:pt idx="5934">
                  <c:v>10600</c:v>
                </c:pt>
                <c:pt idx="5935">
                  <c:v>10700</c:v>
                </c:pt>
                <c:pt idx="5936">
                  <c:v>10800</c:v>
                </c:pt>
                <c:pt idx="5937">
                  <c:v>10600</c:v>
                </c:pt>
                <c:pt idx="5938">
                  <c:v>10300</c:v>
                </c:pt>
                <c:pt idx="5939">
                  <c:v>10100</c:v>
                </c:pt>
                <c:pt idx="5940">
                  <c:v>10100</c:v>
                </c:pt>
                <c:pt idx="5941">
                  <c:v>10000</c:v>
                </c:pt>
                <c:pt idx="5942">
                  <c:v>9910</c:v>
                </c:pt>
                <c:pt idx="5943">
                  <c:v>9830</c:v>
                </c:pt>
                <c:pt idx="5944">
                  <c:v>9910</c:v>
                </c:pt>
                <c:pt idx="5945">
                  <c:v>9750</c:v>
                </c:pt>
                <c:pt idx="5946">
                  <c:v>9790</c:v>
                </c:pt>
                <c:pt idx="5947">
                  <c:v>9790</c:v>
                </c:pt>
                <c:pt idx="5948">
                  <c:v>9790</c:v>
                </c:pt>
                <c:pt idx="5949">
                  <c:v>9680</c:v>
                </c:pt>
                <c:pt idx="5950">
                  <c:v>9720</c:v>
                </c:pt>
                <c:pt idx="5951">
                  <c:v>9680</c:v>
                </c:pt>
                <c:pt idx="5952">
                  <c:v>9680</c:v>
                </c:pt>
                <c:pt idx="5953">
                  <c:v>9720</c:v>
                </c:pt>
                <c:pt idx="5954">
                  <c:v>9680</c:v>
                </c:pt>
                <c:pt idx="5955">
                  <c:v>9720</c:v>
                </c:pt>
                <c:pt idx="5956">
                  <c:v>9680</c:v>
                </c:pt>
                <c:pt idx="5957">
                  <c:v>9680</c:v>
                </c:pt>
                <c:pt idx="5958">
                  <c:v>9680</c:v>
                </c:pt>
                <c:pt idx="5959">
                  <c:v>9720</c:v>
                </c:pt>
                <c:pt idx="5960">
                  <c:v>9520</c:v>
                </c:pt>
                <c:pt idx="5961">
                  <c:v>9480</c:v>
                </c:pt>
                <c:pt idx="5962">
                  <c:v>9520</c:v>
                </c:pt>
                <c:pt idx="5963">
                  <c:v>9480</c:v>
                </c:pt>
                <c:pt idx="5964">
                  <c:v>9450</c:v>
                </c:pt>
                <c:pt idx="5965">
                  <c:v>9370</c:v>
                </c:pt>
                <c:pt idx="5966">
                  <c:v>9290</c:v>
                </c:pt>
                <c:pt idx="5967">
                  <c:v>9330</c:v>
                </c:pt>
                <c:pt idx="5968">
                  <c:v>9370</c:v>
                </c:pt>
                <c:pt idx="5969">
                  <c:v>9290</c:v>
                </c:pt>
                <c:pt idx="5970">
                  <c:v>9290</c:v>
                </c:pt>
                <c:pt idx="5971">
                  <c:v>9220</c:v>
                </c:pt>
                <c:pt idx="5972">
                  <c:v>9180</c:v>
                </c:pt>
                <c:pt idx="5973">
                  <c:v>9290</c:v>
                </c:pt>
                <c:pt idx="5974">
                  <c:v>9220</c:v>
                </c:pt>
                <c:pt idx="5975">
                  <c:v>9260</c:v>
                </c:pt>
                <c:pt idx="5976">
                  <c:v>9260</c:v>
                </c:pt>
                <c:pt idx="5977">
                  <c:v>9180</c:v>
                </c:pt>
                <c:pt idx="5978">
                  <c:v>9110</c:v>
                </c:pt>
                <c:pt idx="5979">
                  <c:v>9070</c:v>
                </c:pt>
                <c:pt idx="5980">
                  <c:v>9030</c:v>
                </c:pt>
                <c:pt idx="5981">
                  <c:v>9140</c:v>
                </c:pt>
                <c:pt idx="5982">
                  <c:v>9110</c:v>
                </c:pt>
                <c:pt idx="5983">
                  <c:v>9110</c:v>
                </c:pt>
                <c:pt idx="5984">
                  <c:v>9070</c:v>
                </c:pt>
                <c:pt idx="5985">
                  <c:v>9030</c:v>
                </c:pt>
                <c:pt idx="5986">
                  <c:v>8990</c:v>
                </c:pt>
                <c:pt idx="5987">
                  <c:v>8960</c:v>
                </c:pt>
                <c:pt idx="5988">
                  <c:v>8990</c:v>
                </c:pt>
                <c:pt idx="5989">
                  <c:v>9030</c:v>
                </c:pt>
                <c:pt idx="5990">
                  <c:v>9030</c:v>
                </c:pt>
                <c:pt idx="5991">
                  <c:v>8960</c:v>
                </c:pt>
                <c:pt idx="5992">
                  <c:v>8850</c:v>
                </c:pt>
                <c:pt idx="5993">
                  <c:v>8960</c:v>
                </c:pt>
                <c:pt idx="5994">
                  <c:v>8850</c:v>
                </c:pt>
                <c:pt idx="5995">
                  <c:v>8880</c:v>
                </c:pt>
                <c:pt idx="5996">
                  <c:v>8850</c:v>
                </c:pt>
                <c:pt idx="5997">
                  <c:v>8850</c:v>
                </c:pt>
                <c:pt idx="5998">
                  <c:v>8770</c:v>
                </c:pt>
                <c:pt idx="5999">
                  <c:v>8740</c:v>
                </c:pt>
                <c:pt idx="6000">
                  <c:v>8810</c:v>
                </c:pt>
                <c:pt idx="6001">
                  <c:v>8770</c:v>
                </c:pt>
                <c:pt idx="6002">
                  <c:v>8740</c:v>
                </c:pt>
                <c:pt idx="6003">
                  <c:v>8700</c:v>
                </c:pt>
                <c:pt idx="6004">
                  <c:v>8770</c:v>
                </c:pt>
                <c:pt idx="6005">
                  <c:v>8630</c:v>
                </c:pt>
                <c:pt idx="6006">
                  <c:v>8590</c:v>
                </c:pt>
                <c:pt idx="6007">
                  <c:v>8550</c:v>
                </c:pt>
                <c:pt idx="6008">
                  <c:v>8520</c:v>
                </c:pt>
                <c:pt idx="6009">
                  <c:v>8590</c:v>
                </c:pt>
                <c:pt idx="6010">
                  <c:v>8550</c:v>
                </c:pt>
                <c:pt idx="6011">
                  <c:v>8480</c:v>
                </c:pt>
                <c:pt idx="6012">
                  <c:v>8410</c:v>
                </c:pt>
                <c:pt idx="6013">
                  <c:v>8450</c:v>
                </c:pt>
                <c:pt idx="6014">
                  <c:v>8520</c:v>
                </c:pt>
                <c:pt idx="6015">
                  <c:v>8370</c:v>
                </c:pt>
                <c:pt idx="6016">
                  <c:v>8410</c:v>
                </c:pt>
                <c:pt idx="6017">
                  <c:v>8370</c:v>
                </c:pt>
                <c:pt idx="6018">
                  <c:v>8410</c:v>
                </c:pt>
                <c:pt idx="6019">
                  <c:v>8370</c:v>
                </c:pt>
                <c:pt idx="6020">
                  <c:v>8370</c:v>
                </c:pt>
                <c:pt idx="6021">
                  <c:v>8340</c:v>
                </c:pt>
                <c:pt idx="6022">
                  <c:v>8340</c:v>
                </c:pt>
                <c:pt idx="6023">
                  <c:v>8340</c:v>
                </c:pt>
                <c:pt idx="6024">
                  <c:v>8300</c:v>
                </c:pt>
                <c:pt idx="6025">
                  <c:v>8340</c:v>
                </c:pt>
                <c:pt idx="6026">
                  <c:v>8340</c:v>
                </c:pt>
                <c:pt idx="6027">
                  <c:v>8300</c:v>
                </c:pt>
                <c:pt idx="6028">
                  <c:v>8270</c:v>
                </c:pt>
                <c:pt idx="6029">
                  <c:v>8300</c:v>
                </c:pt>
                <c:pt idx="6030">
                  <c:v>8230</c:v>
                </c:pt>
                <c:pt idx="6031">
                  <c:v>8270</c:v>
                </c:pt>
                <c:pt idx="6032">
                  <c:v>8200</c:v>
                </c:pt>
                <c:pt idx="6033">
                  <c:v>8130</c:v>
                </c:pt>
                <c:pt idx="6034">
                  <c:v>8060</c:v>
                </c:pt>
                <c:pt idx="6035">
                  <c:v>8130</c:v>
                </c:pt>
                <c:pt idx="6036">
                  <c:v>8020</c:v>
                </c:pt>
                <c:pt idx="6037">
                  <c:v>8020</c:v>
                </c:pt>
                <c:pt idx="6038">
                  <c:v>7950</c:v>
                </c:pt>
                <c:pt idx="6039">
                  <c:v>7950</c:v>
                </c:pt>
                <c:pt idx="6040">
                  <c:v>7810</c:v>
                </c:pt>
                <c:pt idx="6041">
                  <c:v>7880</c:v>
                </c:pt>
                <c:pt idx="6042">
                  <c:v>7880</c:v>
                </c:pt>
                <c:pt idx="6043">
                  <c:v>7850</c:v>
                </c:pt>
                <c:pt idx="6044">
                  <c:v>7750</c:v>
                </c:pt>
                <c:pt idx="6045">
                  <c:v>7610</c:v>
                </c:pt>
                <c:pt idx="6046">
                  <c:v>7610</c:v>
                </c:pt>
                <c:pt idx="6047">
                  <c:v>7610</c:v>
                </c:pt>
                <c:pt idx="6048">
                  <c:v>7610</c:v>
                </c:pt>
                <c:pt idx="6049">
                  <c:v>7580</c:v>
                </c:pt>
                <c:pt idx="6050">
                  <c:v>7470</c:v>
                </c:pt>
                <c:pt idx="6051">
                  <c:v>7370</c:v>
                </c:pt>
                <c:pt idx="6052">
                  <c:v>7410</c:v>
                </c:pt>
                <c:pt idx="6053">
                  <c:v>7370</c:v>
                </c:pt>
                <c:pt idx="6054">
                  <c:v>7410</c:v>
                </c:pt>
                <c:pt idx="6055">
                  <c:v>7340</c:v>
                </c:pt>
                <c:pt idx="6056">
                  <c:v>7240</c:v>
                </c:pt>
                <c:pt idx="6057">
                  <c:v>7280</c:v>
                </c:pt>
                <c:pt idx="6058">
                  <c:v>7140</c:v>
                </c:pt>
                <c:pt idx="6059">
                  <c:v>7240</c:v>
                </c:pt>
                <c:pt idx="6060">
                  <c:v>7210</c:v>
                </c:pt>
                <c:pt idx="6061">
                  <c:v>7210</c:v>
                </c:pt>
                <c:pt idx="6062">
                  <c:v>7240</c:v>
                </c:pt>
                <c:pt idx="6063">
                  <c:v>7140</c:v>
                </c:pt>
                <c:pt idx="6064">
                  <c:v>7210</c:v>
                </c:pt>
                <c:pt idx="6065">
                  <c:v>7110</c:v>
                </c:pt>
                <c:pt idx="6066">
                  <c:v>7140</c:v>
                </c:pt>
                <c:pt idx="6067">
                  <c:v>7140</c:v>
                </c:pt>
                <c:pt idx="6068">
                  <c:v>7110</c:v>
                </c:pt>
                <c:pt idx="6069">
                  <c:v>7110</c:v>
                </c:pt>
                <c:pt idx="6070">
                  <c:v>7110</c:v>
                </c:pt>
                <c:pt idx="6071">
                  <c:v>7110</c:v>
                </c:pt>
                <c:pt idx="6072">
                  <c:v>7210</c:v>
                </c:pt>
                <c:pt idx="6073">
                  <c:v>7140</c:v>
                </c:pt>
                <c:pt idx="6074">
                  <c:v>7140</c:v>
                </c:pt>
                <c:pt idx="6075">
                  <c:v>7010</c:v>
                </c:pt>
                <c:pt idx="6076">
                  <c:v>7080</c:v>
                </c:pt>
                <c:pt idx="6077">
                  <c:v>7080</c:v>
                </c:pt>
                <c:pt idx="6078">
                  <c:v>7080</c:v>
                </c:pt>
                <c:pt idx="6079">
                  <c:v>7010</c:v>
                </c:pt>
                <c:pt idx="6080">
                  <c:v>7050</c:v>
                </c:pt>
                <c:pt idx="6081">
                  <c:v>6950</c:v>
                </c:pt>
                <c:pt idx="6082">
                  <c:v>6920</c:v>
                </c:pt>
                <c:pt idx="6083">
                  <c:v>7050</c:v>
                </c:pt>
                <c:pt idx="6084">
                  <c:v>7010</c:v>
                </c:pt>
                <c:pt idx="6085">
                  <c:v>7050</c:v>
                </c:pt>
                <c:pt idx="6086">
                  <c:v>6950</c:v>
                </c:pt>
                <c:pt idx="6087">
                  <c:v>7010</c:v>
                </c:pt>
                <c:pt idx="6088">
                  <c:v>6950</c:v>
                </c:pt>
                <c:pt idx="6089">
                  <c:v>6980</c:v>
                </c:pt>
                <c:pt idx="6090">
                  <c:v>6920</c:v>
                </c:pt>
                <c:pt idx="6091">
                  <c:v>6980</c:v>
                </c:pt>
                <c:pt idx="6092">
                  <c:v>6950</c:v>
                </c:pt>
                <c:pt idx="6093">
                  <c:v>7010</c:v>
                </c:pt>
                <c:pt idx="6094">
                  <c:v>7080</c:v>
                </c:pt>
                <c:pt idx="6095">
                  <c:v>7050</c:v>
                </c:pt>
                <c:pt idx="6096">
                  <c:v>7180</c:v>
                </c:pt>
                <c:pt idx="6097">
                  <c:v>7110</c:v>
                </c:pt>
                <c:pt idx="6098">
                  <c:v>7180</c:v>
                </c:pt>
                <c:pt idx="6099">
                  <c:v>7110</c:v>
                </c:pt>
                <c:pt idx="6100">
                  <c:v>7110</c:v>
                </c:pt>
                <c:pt idx="6101">
                  <c:v>7050</c:v>
                </c:pt>
                <c:pt idx="6102">
                  <c:v>7110</c:v>
                </c:pt>
                <c:pt idx="6103">
                  <c:v>6980</c:v>
                </c:pt>
                <c:pt idx="6104">
                  <c:v>6980</c:v>
                </c:pt>
                <c:pt idx="6105">
                  <c:v>7010</c:v>
                </c:pt>
                <c:pt idx="6106">
                  <c:v>6950</c:v>
                </c:pt>
                <c:pt idx="6107">
                  <c:v>7010</c:v>
                </c:pt>
                <c:pt idx="6108">
                  <c:v>6980</c:v>
                </c:pt>
                <c:pt idx="6109">
                  <c:v>7010</c:v>
                </c:pt>
                <c:pt idx="6110">
                  <c:v>6980</c:v>
                </c:pt>
                <c:pt idx="6111">
                  <c:v>6950</c:v>
                </c:pt>
                <c:pt idx="6112">
                  <c:v>6850</c:v>
                </c:pt>
                <c:pt idx="6113">
                  <c:v>6920</c:v>
                </c:pt>
                <c:pt idx="6114">
                  <c:v>6820</c:v>
                </c:pt>
                <c:pt idx="6115">
                  <c:v>6890</c:v>
                </c:pt>
                <c:pt idx="6116">
                  <c:v>6890</c:v>
                </c:pt>
                <c:pt idx="6117">
                  <c:v>6820</c:v>
                </c:pt>
                <c:pt idx="6118">
                  <c:v>6890</c:v>
                </c:pt>
                <c:pt idx="6119">
                  <c:v>6920</c:v>
                </c:pt>
                <c:pt idx="6120">
                  <c:v>6950</c:v>
                </c:pt>
                <c:pt idx="6121">
                  <c:v>6890</c:v>
                </c:pt>
                <c:pt idx="6122">
                  <c:v>6820</c:v>
                </c:pt>
                <c:pt idx="6123">
                  <c:v>6890</c:v>
                </c:pt>
                <c:pt idx="6124">
                  <c:v>6790</c:v>
                </c:pt>
                <c:pt idx="6125">
                  <c:v>6820</c:v>
                </c:pt>
                <c:pt idx="6126">
                  <c:v>6790</c:v>
                </c:pt>
                <c:pt idx="6127">
                  <c:v>6760</c:v>
                </c:pt>
                <c:pt idx="6128">
                  <c:v>6790</c:v>
                </c:pt>
                <c:pt idx="6129">
                  <c:v>6660</c:v>
                </c:pt>
                <c:pt idx="6130">
                  <c:v>6730</c:v>
                </c:pt>
                <c:pt idx="6131">
                  <c:v>6700</c:v>
                </c:pt>
                <c:pt idx="6132">
                  <c:v>6660</c:v>
                </c:pt>
                <c:pt idx="6133">
                  <c:v>6630</c:v>
                </c:pt>
                <c:pt idx="6134">
                  <c:v>6660</c:v>
                </c:pt>
                <c:pt idx="6135">
                  <c:v>6570</c:v>
                </c:pt>
                <c:pt idx="6136">
                  <c:v>6600</c:v>
                </c:pt>
                <c:pt idx="6137">
                  <c:v>6510</c:v>
                </c:pt>
                <c:pt idx="6138">
                  <c:v>6510</c:v>
                </c:pt>
                <c:pt idx="6139">
                  <c:v>6510</c:v>
                </c:pt>
                <c:pt idx="6140">
                  <c:v>6450</c:v>
                </c:pt>
                <c:pt idx="6141">
                  <c:v>6480</c:v>
                </c:pt>
                <c:pt idx="6142">
                  <c:v>6540</c:v>
                </c:pt>
                <c:pt idx="6143">
                  <c:v>6480</c:v>
                </c:pt>
                <c:pt idx="6144">
                  <c:v>6510</c:v>
                </c:pt>
                <c:pt idx="6145">
                  <c:v>6450</c:v>
                </c:pt>
                <c:pt idx="6146">
                  <c:v>6380</c:v>
                </c:pt>
                <c:pt idx="6147">
                  <c:v>6420</c:v>
                </c:pt>
                <c:pt idx="6148">
                  <c:v>6420</c:v>
                </c:pt>
                <c:pt idx="6149">
                  <c:v>6420</c:v>
                </c:pt>
                <c:pt idx="6150">
                  <c:v>6450</c:v>
                </c:pt>
                <c:pt idx="6151">
                  <c:v>6350</c:v>
                </c:pt>
                <c:pt idx="6152">
                  <c:v>6350</c:v>
                </c:pt>
                <c:pt idx="6153">
                  <c:v>6290</c:v>
                </c:pt>
                <c:pt idx="6154">
                  <c:v>6260</c:v>
                </c:pt>
                <c:pt idx="6155">
                  <c:v>6290</c:v>
                </c:pt>
                <c:pt idx="6156">
                  <c:v>6290</c:v>
                </c:pt>
                <c:pt idx="6157">
                  <c:v>6260</c:v>
                </c:pt>
                <c:pt idx="6158">
                  <c:v>6260</c:v>
                </c:pt>
                <c:pt idx="6159">
                  <c:v>6260</c:v>
                </c:pt>
                <c:pt idx="6160">
                  <c:v>6140</c:v>
                </c:pt>
                <c:pt idx="6161">
                  <c:v>6260</c:v>
                </c:pt>
                <c:pt idx="6162">
                  <c:v>6230</c:v>
                </c:pt>
                <c:pt idx="6163">
                  <c:v>6140</c:v>
                </c:pt>
                <c:pt idx="6164">
                  <c:v>6200</c:v>
                </c:pt>
                <c:pt idx="6165">
                  <c:v>6170</c:v>
                </c:pt>
                <c:pt idx="6166">
                  <c:v>6170</c:v>
                </c:pt>
                <c:pt idx="6167">
                  <c:v>6230</c:v>
                </c:pt>
                <c:pt idx="6168">
                  <c:v>6200</c:v>
                </c:pt>
                <c:pt idx="6169">
                  <c:v>6290</c:v>
                </c:pt>
                <c:pt idx="6170">
                  <c:v>6230</c:v>
                </c:pt>
                <c:pt idx="6171">
                  <c:v>6200</c:v>
                </c:pt>
                <c:pt idx="6172">
                  <c:v>6200</c:v>
                </c:pt>
                <c:pt idx="6173">
                  <c:v>6350</c:v>
                </c:pt>
                <c:pt idx="6174">
                  <c:v>6290</c:v>
                </c:pt>
                <c:pt idx="6175">
                  <c:v>6260</c:v>
                </c:pt>
                <c:pt idx="6176">
                  <c:v>6380</c:v>
                </c:pt>
                <c:pt idx="6177">
                  <c:v>6230</c:v>
                </c:pt>
                <c:pt idx="6178">
                  <c:v>6320</c:v>
                </c:pt>
                <c:pt idx="6179">
                  <c:v>6350</c:v>
                </c:pt>
                <c:pt idx="6180">
                  <c:v>6350</c:v>
                </c:pt>
                <c:pt idx="6181">
                  <c:v>6420</c:v>
                </c:pt>
                <c:pt idx="6182">
                  <c:v>6540</c:v>
                </c:pt>
                <c:pt idx="6183">
                  <c:v>6920</c:v>
                </c:pt>
                <c:pt idx="6184">
                  <c:v>7050</c:v>
                </c:pt>
                <c:pt idx="6185">
                  <c:v>7180</c:v>
                </c:pt>
                <c:pt idx="6186">
                  <c:v>7310</c:v>
                </c:pt>
                <c:pt idx="6187">
                  <c:v>7470</c:v>
                </c:pt>
                <c:pt idx="6188">
                  <c:v>7680</c:v>
                </c:pt>
                <c:pt idx="6189">
                  <c:v>7750</c:v>
                </c:pt>
                <c:pt idx="6190">
                  <c:v>7880</c:v>
                </c:pt>
                <c:pt idx="6191">
                  <c:v>7920</c:v>
                </c:pt>
                <c:pt idx="6192">
                  <c:v>7880</c:v>
                </c:pt>
                <c:pt idx="6193">
                  <c:v>8020</c:v>
                </c:pt>
                <c:pt idx="6194">
                  <c:v>8020</c:v>
                </c:pt>
                <c:pt idx="6195">
                  <c:v>8230</c:v>
                </c:pt>
                <c:pt idx="6196">
                  <c:v>8230</c:v>
                </c:pt>
                <c:pt idx="6197">
                  <c:v>8300</c:v>
                </c:pt>
                <c:pt idx="6198">
                  <c:v>8450</c:v>
                </c:pt>
                <c:pt idx="6199">
                  <c:v>8520</c:v>
                </c:pt>
                <c:pt idx="6200">
                  <c:v>8630</c:v>
                </c:pt>
                <c:pt idx="6201">
                  <c:v>8770</c:v>
                </c:pt>
                <c:pt idx="6202">
                  <c:v>8850</c:v>
                </c:pt>
                <c:pt idx="6203">
                  <c:v>9030</c:v>
                </c:pt>
                <c:pt idx="6204">
                  <c:v>9260</c:v>
                </c:pt>
                <c:pt idx="6205">
                  <c:v>9370</c:v>
                </c:pt>
                <c:pt idx="6206">
                  <c:v>9600</c:v>
                </c:pt>
                <c:pt idx="6207">
                  <c:v>9830</c:v>
                </c:pt>
                <c:pt idx="6208">
                  <c:v>9990</c:v>
                </c:pt>
                <c:pt idx="6209">
                  <c:v>10200</c:v>
                </c:pt>
                <c:pt idx="6210">
                  <c:v>10500</c:v>
                </c:pt>
                <c:pt idx="6211">
                  <c:v>10700</c:v>
                </c:pt>
                <c:pt idx="6212">
                  <c:v>10800</c:v>
                </c:pt>
                <c:pt idx="6213">
                  <c:v>11000</c:v>
                </c:pt>
                <c:pt idx="6214">
                  <c:v>11200</c:v>
                </c:pt>
                <c:pt idx="6215">
                  <c:v>11500</c:v>
                </c:pt>
                <c:pt idx="6216">
                  <c:v>11900</c:v>
                </c:pt>
                <c:pt idx="6217">
                  <c:v>12100</c:v>
                </c:pt>
                <c:pt idx="6218">
                  <c:v>12400</c:v>
                </c:pt>
                <c:pt idx="6219">
                  <c:v>12800</c:v>
                </c:pt>
                <c:pt idx="6220">
                  <c:v>13200</c:v>
                </c:pt>
                <c:pt idx="6221">
                  <c:v>13600</c:v>
                </c:pt>
                <c:pt idx="6222">
                  <c:v>14100</c:v>
                </c:pt>
                <c:pt idx="6223">
                  <c:v>14300</c:v>
                </c:pt>
                <c:pt idx="6224">
                  <c:v>15000</c:v>
                </c:pt>
                <c:pt idx="6225">
                  <c:v>15700</c:v>
                </c:pt>
                <c:pt idx="6226">
                  <c:v>16200</c:v>
                </c:pt>
                <c:pt idx="6227">
                  <c:v>16900</c:v>
                </c:pt>
                <c:pt idx="6228">
                  <c:v>17600</c:v>
                </c:pt>
                <c:pt idx="6229">
                  <c:v>18100</c:v>
                </c:pt>
                <c:pt idx="6230">
                  <c:v>18600</c:v>
                </c:pt>
                <c:pt idx="6231">
                  <c:v>19300</c:v>
                </c:pt>
                <c:pt idx="6232">
                  <c:v>20400</c:v>
                </c:pt>
                <c:pt idx="6233">
                  <c:v>20800</c:v>
                </c:pt>
                <c:pt idx="6234">
                  <c:v>21800</c:v>
                </c:pt>
                <c:pt idx="6235">
                  <c:v>21700</c:v>
                </c:pt>
                <c:pt idx="6236">
                  <c:v>22600</c:v>
                </c:pt>
                <c:pt idx="6237">
                  <c:v>23100</c:v>
                </c:pt>
                <c:pt idx="6238">
                  <c:v>24100</c:v>
                </c:pt>
                <c:pt idx="6239">
                  <c:v>25100</c:v>
                </c:pt>
                <c:pt idx="6240">
                  <c:v>25800</c:v>
                </c:pt>
                <c:pt idx="6241">
                  <c:v>26900</c:v>
                </c:pt>
                <c:pt idx="6242">
                  <c:v>27000</c:v>
                </c:pt>
                <c:pt idx="6243">
                  <c:v>26900</c:v>
                </c:pt>
                <c:pt idx="6244">
                  <c:v>27700</c:v>
                </c:pt>
                <c:pt idx="6245">
                  <c:v>27300</c:v>
                </c:pt>
                <c:pt idx="6246">
                  <c:v>27500</c:v>
                </c:pt>
                <c:pt idx="6247">
                  <c:v>27800</c:v>
                </c:pt>
                <c:pt idx="6248">
                  <c:v>27200</c:v>
                </c:pt>
                <c:pt idx="6249">
                  <c:v>27000</c:v>
                </c:pt>
                <c:pt idx="6250">
                  <c:v>27300</c:v>
                </c:pt>
                <c:pt idx="6251">
                  <c:v>26200</c:v>
                </c:pt>
                <c:pt idx="6252">
                  <c:v>26100</c:v>
                </c:pt>
                <c:pt idx="6253">
                  <c:v>25900</c:v>
                </c:pt>
                <c:pt idx="6254">
                  <c:v>25700</c:v>
                </c:pt>
                <c:pt idx="6255">
                  <c:v>25100</c:v>
                </c:pt>
                <c:pt idx="6256">
                  <c:v>24900</c:v>
                </c:pt>
                <c:pt idx="6257">
                  <c:v>24300</c:v>
                </c:pt>
                <c:pt idx="6258">
                  <c:v>24000</c:v>
                </c:pt>
                <c:pt idx="6259">
                  <c:v>23600</c:v>
                </c:pt>
                <c:pt idx="6260">
                  <c:v>23800</c:v>
                </c:pt>
                <c:pt idx="6261">
                  <c:v>23200</c:v>
                </c:pt>
                <c:pt idx="6262">
                  <c:v>23100</c:v>
                </c:pt>
                <c:pt idx="6263">
                  <c:v>22400</c:v>
                </c:pt>
                <c:pt idx="6264">
                  <c:v>22500</c:v>
                </c:pt>
                <c:pt idx="6265">
                  <c:v>21900</c:v>
                </c:pt>
                <c:pt idx="6266">
                  <c:v>21900</c:v>
                </c:pt>
                <c:pt idx="6267">
                  <c:v>21700</c:v>
                </c:pt>
                <c:pt idx="6268">
                  <c:v>21800</c:v>
                </c:pt>
                <c:pt idx="6269">
                  <c:v>21400</c:v>
                </c:pt>
                <c:pt idx="6270">
                  <c:v>21200</c:v>
                </c:pt>
                <c:pt idx="6271">
                  <c:v>21100</c:v>
                </c:pt>
                <c:pt idx="6272">
                  <c:v>20800</c:v>
                </c:pt>
                <c:pt idx="6273">
                  <c:v>20900</c:v>
                </c:pt>
                <c:pt idx="6274">
                  <c:v>20500</c:v>
                </c:pt>
                <c:pt idx="6275">
                  <c:v>20400</c:v>
                </c:pt>
                <c:pt idx="6276">
                  <c:v>20300</c:v>
                </c:pt>
                <c:pt idx="6277">
                  <c:v>20200</c:v>
                </c:pt>
                <c:pt idx="6278">
                  <c:v>20300</c:v>
                </c:pt>
                <c:pt idx="6279">
                  <c:v>19800</c:v>
                </c:pt>
                <c:pt idx="6280">
                  <c:v>20100</c:v>
                </c:pt>
                <c:pt idx="6281">
                  <c:v>19700</c:v>
                </c:pt>
                <c:pt idx="6282">
                  <c:v>19700</c:v>
                </c:pt>
                <c:pt idx="6283">
                  <c:v>19500</c:v>
                </c:pt>
                <c:pt idx="6284">
                  <c:v>19000</c:v>
                </c:pt>
                <c:pt idx="6285">
                  <c:v>19100</c:v>
                </c:pt>
                <c:pt idx="6286">
                  <c:v>19100</c:v>
                </c:pt>
                <c:pt idx="6287">
                  <c:v>18900</c:v>
                </c:pt>
                <c:pt idx="6288">
                  <c:v>18700</c:v>
                </c:pt>
                <c:pt idx="6289">
                  <c:v>18800</c:v>
                </c:pt>
                <c:pt idx="6290">
                  <c:v>18500</c:v>
                </c:pt>
                <c:pt idx="6291">
                  <c:v>18200</c:v>
                </c:pt>
                <c:pt idx="6292">
                  <c:v>18100</c:v>
                </c:pt>
                <c:pt idx="6293">
                  <c:v>17900</c:v>
                </c:pt>
                <c:pt idx="6294">
                  <c:v>18100</c:v>
                </c:pt>
                <c:pt idx="6295">
                  <c:v>18100</c:v>
                </c:pt>
                <c:pt idx="6296">
                  <c:v>17900</c:v>
                </c:pt>
                <c:pt idx="6297">
                  <c:v>17900</c:v>
                </c:pt>
                <c:pt idx="6298">
                  <c:v>17900</c:v>
                </c:pt>
                <c:pt idx="6299">
                  <c:v>17800</c:v>
                </c:pt>
                <c:pt idx="6300">
                  <c:v>17600</c:v>
                </c:pt>
                <c:pt idx="6301">
                  <c:v>17600</c:v>
                </c:pt>
                <c:pt idx="6302">
                  <c:v>17500</c:v>
                </c:pt>
                <c:pt idx="6303">
                  <c:v>17500</c:v>
                </c:pt>
                <c:pt idx="6304">
                  <c:v>17300</c:v>
                </c:pt>
                <c:pt idx="6305">
                  <c:v>17400</c:v>
                </c:pt>
                <c:pt idx="6306">
                  <c:v>17300</c:v>
                </c:pt>
                <c:pt idx="6307">
                  <c:v>17100</c:v>
                </c:pt>
                <c:pt idx="6308">
                  <c:v>16900</c:v>
                </c:pt>
                <c:pt idx="6309">
                  <c:v>16900</c:v>
                </c:pt>
                <c:pt idx="6310">
                  <c:v>16900</c:v>
                </c:pt>
                <c:pt idx="6311">
                  <c:v>16900</c:v>
                </c:pt>
                <c:pt idx="6312">
                  <c:v>16700</c:v>
                </c:pt>
                <c:pt idx="6313">
                  <c:v>16800</c:v>
                </c:pt>
                <c:pt idx="6314">
                  <c:v>16500</c:v>
                </c:pt>
                <c:pt idx="6315">
                  <c:v>16500</c:v>
                </c:pt>
                <c:pt idx="6316">
                  <c:v>16400</c:v>
                </c:pt>
                <c:pt idx="6317">
                  <c:v>16500</c:v>
                </c:pt>
                <c:pt idx="6318">
                  <c:v>16300</c:v>
                </c:pt>
                <c:pt idx="6319">
                  <c:v>16400</c:v>
                </c:pt>
                <c:pt idx="6320">
                  <c:v>16300</c:v>
                </c:pt>
                <c:pt idx="6321">
                  <c:v>16100</c:v>
                </c:pt>
                <c:pt idx="6322">
                  <c:v>16000</c:v>
                </c:pt>
                <c:pt idx="6323">
                  <c:v>16100</c:v>
                </c:pt>
                <c:pt idx="6324">
                  <c:v>16100</c:v>
                </c:pt>
                <c:pt idx="6325">
                  <c:v>16000</c:v>
                </c:pt>
                <c:pt idx="6326">
                  <c:v>15800</c:v>
                </c:pt>
                <c:pt idx="6327">
                  <c:v>15700</c:v>
                </c:pt>
                <c:pt idx="6328">
                  <c:v>15600</c:v>
                </c:pt>
                <c:pt idx="6329">
                  <c:v>15500</c:v>
                </c:pt>
                <c:pt idx="6330">
                  <c:v>15600</c:v>
                </c:pt>
                <c:pt idx="6331">
                  <c:v>15600</c:v>
                </c:pt>
                <c:pt idx="6332">
                  <c:v>15600</c:v>
                </c:pt>
                <c:pt idx="6333">
                  <c:v>15500</c:v>
                </c:pt>
                <c:pt idx="6334">
                  <c:v>15300</c:v>
                </c:pt>
                <c:pt idx="6335">
                  <c:v>15100</c:v>
                </c:pt>
                <c:pt idx="6336">
                  <c:v>15200</c:v>
                </c:pt>
                <c:pt idx="6337">
                  <c:v>15200</c:v>
                </c:pt>
                <c:pt idx="6338">
                  <c:v>15200</c:v>
                </c:pt>
                <c:pt idx="6339">
                  <c:v>15000</c:v>
                </c:pt>
                <c:pt idx="6340">
                  <c:v>15100</c:v>
                </c:pt>
                <c:pt idx="6341">
                  <c:v>14900</c:v>
                </c:pt>
                <c:pt idx="6342">
                  <c:v>14800</c:v>
                </c:pt>
                <c:pt idx="6343">
                  <c:v>14700</c:v>
                </c:pt>
                <c:pt idx="6344">
                  <c:v>14800</c:v>
                </c:pt>
                <c:pt idx="6345">
                  <c:v>14700</c:v>
                </c:pt>
                <c:pt idx="6346">
                  <c:v>14800</c:v>
                </c:pt>
                <c:pt idx="6347">
                  <c:v>14700</c:v>
                </c:pt>
                <c:pt idx="6348">
                  <c:v>14500</c:v>
                </c:pt>
                <c:pt idx="6349">
                  <c:v>14500</c:v>
                </c:pt>
                <c:pt idx="6350">
                  <c:v>14600</c:v>
                </c:pt>
                <c:pt idx="6351">
                  <c:v>14300</c:v>
                </c:pt>
                <c:pt idx="6352">
                  <c:v>14400</c:v>
                </c:pt>
                <c:pt idx="6353">
                  <c:v>14200</c:v>
                </c:pt>
                <c:pt idx="6354">
                  <c:v>14300</c:v>
                </c:pt>
                <c:pt idx="6355">
                  <c:v>14100</c:v>
                </c:pt>
                <c:pt idx="6356">
                  <c:v>14200</c:v>
                </c:pt>
                <c:pt idx="6357">
                  <c:v>14000</c:v>
                </c:pt>
                <c:pt idx="6358">
                  <c:v>13900</c:v>
                </c:pt>
                <c:pt idx="6359">
                  <c:v>13900</c:v>
                </c:pt>
                <c:pt idx="6360">
                  <c:v>13900</c:v>
                </c:pt>
                <c:pt idx="6361">
                  <c:v>14100</c:v>
                </c:pt>
                <c:pt idx="6362">
                  <c:v>14000</c:v>
                </c:pt>
                <c:pt idx="6363">
                  <c:v>14100</c:v>
                </c:pt>
                <c:pt idx="6364">
                  <c:v>13900</c:v>
                </c:pt>
                <c:pt idx="6365">
                  <c:v>13800</c:v>
                </c:pt>
                <c:pt idx="6366">
                  <c:v>13700</c:v>
                </c:pt>
                <c:pt idx="6367">
                  <c:v>13700</c:v>
                </c:pt>
                <c:pt idx="6368">
                  <c:v>13500</c:v>
                </c:pt>
                <c:pt idx="6369">
                  <c:v>13700</c:v>
                </c:pt>
                <c:pt idx="6370">
                  <c:v>13800</c:v>
                </c:pt>
                <c:pt idx="6371">
                  <c:v>13500</c:v>
                </c:pt>
                <c:pt idx="6372">
                  <c:v>13400</c:v>
                </c:pt>
                <c:pt idx="6373">
                  <c:v>13500</c:v>
                </c:pt>
                <c:pt idx="6374">
                  <c:v>13400</c:v>
                </c:pt>
                <c:pt idx="6375">
                  <c:v>13200</c:v>
                </c:pt>
                <c:pt idx="6376">
                  <c:v>13300</c:v>
                </c:pt>
                <c:pt idx="6377">
                  <c:v>13000</c:v>
                </c:pt>
                <c:pt idx="6378">
                  <c:v>13000</c:v>
                </c:pt>
                <c:pt idx="6379">
                  <c:v>13100</c:v>
                </c:pt>
                <c:pt idx="6380">
                  <c:v>13200</c:v>
                </c:pt>
                <c:pt idx="6381">
                  <c:v>13100</c:v>
                </c:pt>
                <c:pt idx="6382">
                  <c:v>13000</c:v>
                </c:pt>
                <c:pt idx="6383">
                  <c:v>13100</c:v>
                </c:pt>
                <c:pt idx="6384">
                  <c:v>12900</c:v>
                </c:pt>
                <c:pt idx="6385">
                  <c:v>13000</c:v>
                </c:pt>
                <c:pt idx="6386">
                  <c:v>13100</c:v>
                </c:pt>
                <c:pt idx="6387">
                  <c:v>12900</c:v>
                </c:pt>
                <c:pt idx="6388">
                  <c:v>13000</c:v>
                </c:pt>
                <c:pt idx="6389">
                  <c:v>12900</c:v>
                </c:pt>
                <c:pt idx="6390">
                  <c:v>12900</c:v>
                </c:pt>
                <c:pt idx="6391">
                  <c:v>12900</c:v>
                </c:pt>
                <c:pt idx="6392">
                  <c:v>12900</c:v>
                </c:pt>
                <c:pt idx="6393">
                  <c:v>13000</c:v>
                </c:pt>
                <c:pt idx="6394">
                  <c:v>12800</c:v>
                </c:pt>
                <c:pt idx="6395">
                  <c:v>12700</c:v>
                </c:pt>
                <c:pt idx="6396">
                  <c:v>12600</c:v>
                </c:pt>
                <c:pt idx="6397">
                  <c:v>12700</c:v>
                </c:pt>
                <c:pt idx="6398">
                  <c:v>12600</c:v>
                </c:pt>
                <c:pt idx="6399">
                  <c:v>12600</c:v>
                </c:pt>
                <c:pt idx="6400">
                  <c:v>12600</c:v>
                </c:pt>
                <c:pt idx="6401">
                  <c:v>12600</c:v>
                </c:pt>
                <c:pt idx="6402">
                  <c:v>12700</c:v>
                </c:pt>
                <c:pt idx="6403">
                  <c:v>12600</c:v>
                </c:pt>
                <c:pt idx="6404">
                  <c:v>12500</c:v>
                </c:pt>
                <c:pt idx="6405">
                  <c:v>12600</c:v>
                </c:pt>
                <c:pt idx="6406">
                  <c:v>12600</c:v>
                </c:pt>
                <c:pt idx="6407">
                  <c:v>12700</c:v>
                </c:pt>
                <c:pt idx="6408">
                  <c:v>12800</c:v>
                </c:pt>
                <c:pt idx="6409">
                  <c:v>12700</c:v>
                </c:pt>
                <c:pt idx="6410">
                  <c:v>12600</c:v>
                </c:pt>
                <c:pt idx="6411">
                  <c:v>12600</c:v>
                </c:pt>
                <c:pt idx="6412">
                  <c:v>12500</c:v>
                </c:pt>
                <c:pt idx="6413">
                  <c:v>12600</c:v>
                </c:pt>
                <c:pt idx="6414">
                  <c:v>12600</c:v>
                </c:pt>
                <c:pt idx="6415">
                  <c:v>12600</c:v>
                </c:pt>
                <c:pt idx="6416">
                  <c:v>12300</c:v>
                </c:pt>
                <c:pt idx="6417">
                  <c:v>12300</c:v>
                </c:pt>
                <c:pt idx="6418">
                  <c:v>12300</c:v>
                </c:pt>
                <c:pt idx="6419">
                  <c:v>12400</c:v>
                </c:pt>
                <c:pt idx="6420">
                  <c:v>12300</c:v>
                </c:pt>
                <c:pt idx="6421">
                  <c:v>12300</c:v>
                </c:pt>
                <c:pt idx="6422">
                  <c:v>12400</c:v>
                </c:pt>
                <c:pt idx="6423">
                  <c:v>12200</c:v>
                </c:pt>
                <c:pt idx="6424">
                  <c:v>12300</c:v>
                </c:pt>
                <c:pt idx="6425">
                  <c:v>12200</c:v>
                </c:pt>
                <c:pt idx="6426">
                  <c:v>12200</c:v>
                </c:pt>
                <c:pt idx="6427">
                  <c:v>12200</c:v>
                </c:pt>
                <c:pt idx="6428">
                  <c:v>12100</c:v>
                </c:pt>
                <c:pt idx="6429">
                  <c:v>12300</c:v>
                </c:pt>
                <c:pt idx="6430">
                  <c:v>12200</c:v>
                </c:pt>
                <c:pt idx="6431">
                  <c:v>12300</c:v>
                </c:pt>
                <c:pt idx="6432">
                  <c:v>12200</c:v>
                </c:pt>
                <c:pt idx="6433">
                  <c:v>12100</c:v>
                </c:pt>
                <c:pt idx="6434">
                  <c:v>12200</c:v>
                </c:pt>
                <c:pt idx="6435">
                  <c:v>12300</c:v>
                </c:pt>
                <c:pt idx="6436">
                  <c:v>12300</c:v>
                </c:pt>
                <c:pt idx="6437">
                  <c:v>12200</c:v>
                </c:pt>
                <c:pt idx="6438">
                  <c:v>12200</c:v>
                </c:pt>
                <c:pt idx="6439">
                  <c:v>12100</c:v>
                </c:pt>
                <c:pt idx="6440">
                  <c:v>12100</c:v>
                </c:pt>
                <c:pt idx="6441">
                  <c:v>12200</c:v>
                </c:pt>
                <c:pt idx="6442">
                  <c:v>11900</c:v>
                </c:pt>
                <c:pt idx="6443">
                  <c:v>12000</c:v>
                </c:pt>
                <c:pt idx="6444">
                  <c:v>12000</c:v>
                </c:pt>
                <c:pt idx="6445">
                  <c:v>12000</c:v>
                </c:pt>
                <c:pt idx="6446">
                  <c:v>11900</c:v>
                </c:pt>
                <c:pt idx="6447">
                  <c:v>11900</c:v>
                </c:pt>
                <c:pt idx="6448">
                  <c:v>11900</c:v>
                </c:pt>
                <c:pt idx="6449">
                  <c:v>11900</c:v>
                </c:pt>
                <c:pt idx="6450">
                  <c:v>11900</c:v>
                </c:pt>
                <c:pt idx="6451">
                  <c:v>11900</c:v>
                </c:pt>
                <c:pt idx="6452">
                  <c:v>11900</c:v>
                </c:pt>
                <c:pt idx="6453">
                  <c:v>11800</c:v>
                </c:pt>
                <c:pt idx="6454">
                  <c:v>11700</c:v>
                </c:pt>
                <c:pt idx="6455">
                  <c:v>11800</c:v>
                </c:pt>
                <c:pt idx="6456">
                  <c:v>11700</c:v>
                </c:pt>
                <c:pt idx="6457">
                  <c:v>11600</c:v>
                </c:pt>
                <c:pt idx="6458">
                  <c:v>11600</c:v>
                </c:pt>
                <c:pt idx="6459">
                  <c:v>11700</c:v>
                </c:pt>
                <c:pt idx="6460">
                  <c:v>11600</c:v>
                </c:pt>
                <c:pt idx="6461">
                  <c:v>11600</c:v>
                </c:pt>
                <c:pt idx="6462">
                  <c:v>11600</c:v>
                </c:pt>
                <c:pt idx="6463">
                  <c:v>11600</c:v>
                </c:pt>
                <c:pt idx="6464">
                  <c:v>11600</c:v>
                </c:pt>
                <c:pt idx="6465">
                  <c:v>11700</c:v>
                </c:pt>
                <c:pt idx="6466">
                  <c:v>11600</c:v>
                </c:pt>
                <c:pt idx="6467">
                  <c:v>11500</c:v>
                </c:pt>
                <c:pt idx="6468">
                  <c:v>11600</c:v>
                </c:pt>
                <c:pt idx="6469">
                  <c:v>11500</c:v>
                </c:pt>
                <c:pt idx="6470">
                  <c:v>11600</c:v>
                </c:pt>
                <c:pt idx="6471">
                  <c:v>11500</c:v>
                </c:pt>
                <c:pt idx="6472">
                  <c:v>11500</c:v>
                </c:pt>
                <c:pt idx="6473">
                  <c:v>11600</c:v>
                </c:pt>
                <c:pt idx="6474">
                  <c:v>11600</c:v>
                </c:pt>
                <c:pt idx="6475">
                  <c:v>11600</c:v>
                </c:pt>
                <c:pt idx="6476">
                  <c:v>11600</c:v>
                </c:pt>
                <c:pt idx="6477">
                  <c:v>11600</c:v>
                </c:pt>
                <c:pt idx="6478">
                  <c:v>11600</c:v>
                </c:pt>
                <c:pt idx="6479">
                  <c:v>11600</c:v>
                </c:pt>
                <c:pt idx="6480">
                  <c:v>11600</c:v>
                </c:pt>
                <c:pt idx="6481">
                  <c:v>11600</c:v>
                </c:pt>
                <c:pt idx="6482">
                  <c:v>11400</c:v>
                </c:pt>
                <c:pt idx="6483">
                  <c:v>11500</c:v>
                </c:pt>
                <c:pt idx="6484">
                  <c:v>11500</c:v>
                </c:pt>
                <c:pt idx="6485">
                  <c:v>11500</c:v>
                </c:pt>
                <c:pt idx="6486">
                  <c:v>11300</c:v>
                </c:pt>
                <c:pt idx="6487">
                  <c:v>11400</c:v>
                </c:pt>
                <c:pt idx="6488">
                  <c:v>11300</c:v>
                </c:pt>
                <c:pt idx="6489">
                  <c:v>11300</c:v>
                </c:pt>
                <c:pt idx="6490">
                  <c:v>11300</c:v>
                </c:pt>
                <c:pt idx="6491">
                  <c:v>11300</c:v>
                </c:pt>
                <c:pt idx="6492">
                  <c:v>11300</c:v>
                </c:pt>
                <c:pt idx="6493">
                  <c:v>11300</c:v>
                </c:pt>
                <c:pt idx="6494">
                  <c:v>11300</c:v>
                </c:pt>
                <c:pt idx="6495">
                  <c:v>11200</c:v>
                </c:pt>
                <c:pt idx="6496">
                  <c:v>11200</c:v>
                </c:pt>
                <c:pt idx="6497">
                  <c:v>11200</c:v>
                </c:pt>
                <c:pt idx="6498">
                  <c:v>11200</c:v>
                </c:pt>
                <c:pt idx="6499">
                  <c:v>11100</c:v>
                </c:pt>
                <c:pt idx="6500">
                  <c:v>11300</c:v>
                </c:pt>
                <c:pt idx="6501">
                  <c:v>11100</c:v>
                </c:pt>
                <c:pt idx="6502">
                  <c:v>11100</c:v>
                </c:pt>
                <c:pt idx="6503">
                  <c:v>11000</c:v>
                </c:pt>
                <c:pt idx="6504">
                  <c:v>11200</c:v>
                </c:pt>
                <c:pt idx="6505">
                  <c:v>11000</c:v>
                </c:pt>
                <c:pt idx="6506">
                  <c:v>11000</c:v>
                </c:pt>
                <c:pt idx="6507">
                  <c:v>11100</c:v>
                </c:pt>
                <c:pt idx="6508">
                  <c:v>11000</c:v>
                </c:pt>
                <c:pt idx="6509">
                  <c:v>11000</c:v>
                </c:pt>
                <c:pt idx="6510">
                  <c:v>11100</c:v>
                </c:pt>
                <c:pt idx="6511">
                  <c:v>11100</c:v>
                </c:pt>
                <c:pt idx="6512">
                  <c:v>11000</c:v>
                </c:pt>
                <c:pt idx="6513">
                  <c:v>10900</c:v>
                </c:pt>
                <c:pt idx="6514">
                  <c:v>11000</c:v>
                </c:pt>
                <c:pt idx="6515">
                  <c:v>10900</c:v>
                </c:pt>
                <c:pt idx="6516">
                  <c:v>10900</c:v>
                </c:pt>
                <c:pt idx="6517">
                  <c:v>10800</c:v>
                </c:pt>
                <c:pt idx="6518">
                  <c:v>10800</c:v>
                </c:pt>
                <c:pt idx="6519">
                  <c:v>10800</c:v>
                </c:pt>
                <c:pt idx="6520">
                  <c:v>10800</c:v>
                </c:pt>
                <c:pt idx="6521">
                  <c:v>10700</c:v>
                </c:pt>
                <c:pt idx="6522">
                  <c:v>10800</c:v>
                </c:pt>
                <c:pt idx="6523">
                  <c:v>10800</c:v>
                </c:pt>
                <c:pt idx="6524">
                  <c:v>10700</c:v>
                </c:pt>
                <c:pt idx="6525">
                  <c:v>10600</c:v>
                </c:pt>
                <c:pt idx="6526">
                  <c:v>10400</c:v>
                </c:pt>
                <c:pt idx="6527">
                  <c:v>10600</c:v>
                </c:pt>
                <c:pt idx="6528">
                  <c:v>10400</c:v>
                </c:pt>
                <c:pt idx="6529">
                  <c:v>10300</c:v>
                </c:pt>
                <c:pt idx="6530">
                  <c:v>10200</c:v>
                </c:pt>
                <c:pt idx="6531">
                  <c:v>10300</c:v>
                </c:pt>
                <c:pt idx="6532">
                  <c:v>10100</c:v>
                </c:pt>
                <c:pt idx="6533">
                  <c:v>10100</c:v>
                </c:pt>
                <c:pt idx="6534">
                  <c:v>10100</c:v>
                </c:pt>
                <c:pt idx="6535">
                  <c:v>10100</c:v>
                </c:pt>
                <c:pt idx="6536">
                  <c:v>10000</c:v>
                </c:pt>
                <c:pt idx="6537">
                  <c:v>9830</c:v>
                </c:pt>
                <c:pt idx="6538">
                  <c:v>9910</c:v>
                </c:pt>
                <c:pt idx="6539">
                  <c:v>9870</c:v>
                </c:pt>
                <c:pt idx="6540">
                  <c:v>9950</c:v>
                </c:pt>
                <c:pt idx="6541">
                  <c:v>9910</c:v>
                </c:pt>
                <c:pt idx="6542">
                  <c:v>9950</c:v>
                </c:pt>
                <c:pt idx="6543">
                  <c:v>9950</c:v>
                </c:pt>
                <c:pt idx="6544">
                  <c:v>10100</c:v>
                </c:pt>
                <c:pt idx="6545">
                  <c:v>10000</c:v>
                </c:pt>
                <c:pt idx="6546">
                  <c:v>9790</c:v>
                </c:pt>
                <c:pt idx="6547">
                  <c:v>9990</c:v>
                </c:pt>
                <c:pt idx="6548">
                  <c:v>10100</c:v>
                </c:pt>
                <c:pt idx="6549">
                  <c:v>9990</c:v>
                </c:pt>
                <c:pt idx="6550">
                  <c:v>9990</c:v>
                </c:pt>
                <c:pt idx="6551">
                  <c:v>9990</c:v>
                </c:pt>
                <c:pt idx="6552">
                  <c:v>10100</c:v>
                </c:pt>
                <c:pt idx="6553">
                  <c:v>9870</c:v>
                </c:pt>
                <c:pt idx="6554">
                  <c:v>9950</c:v>
                </c:pt>
                <c:pt idx="6555">
                  <c:v>9950</c:v>
                </c:pt>
                <c:pt idx="6556">
                  <c:v>10100</c:v>
                </c:pt>
                <c:pt idx="6557">
                  <c:v>9950</c:v>
                </c:pt>
                <c:pt idx="6558">
                  <c:v>9990</c:v>
                </c:pt>
                <c:pt idx="6559">
                  <c:v>9990</c:v>
                </c:pt>
                <c:pt idx="6560">
                  <c:v>9990</c:v>
                </c:pt>
                <c:pt idx="6561">
                  <c:v>10000</c:v>
                </c:pt>
                <c:pt idx="6562">
                  <c:v>9950</c:v>
                </c:pt>
                <c:pt idx="6563">
                  <c:v>9870</c:v>
                </c:pt>
                <c:pt idx="6564">
                  <c:v>9790</c:v>
                </c:pt>
                <c:pt idx="6565">
                  <c:v>9680</c:v>
                </c:pt>
                <c:pt idx="6566">
                  <c:v>9450</c:v>
                </c:pt>
                <c:pt idx="6567">
                  <c:v>9480</c:v>
                </c:pt>
                <c:pt idx="6568">
                  <c:v>9370</c:v>
                </c:pt>
                <c:pt idx="6569">
                  <c:v>9330</c:v>
                </c:pt>
                <c:pt idx="6570">
                  <c:v>9220</c:v>
                </c:pt>
                <c:pt idx="6571">
                  <c:v>9110</c:v>
                </c:pt>
                <c:pt idx="6572">
                  <c:v>9110</c:v>
                </c:pt>
                <c:pt idx="6573">
                  <c:v>9030</c:v>
                </c:pt>
                <c:pt idx="6574">
                  <c:v>8960</c:v>
                </c:pt>
                <c:pt idx="6575">
                  <c:v>8960</c:v>
                </c:pt>
                <c:pt idx="6576">
                  <c:v>8880</c:v>
                </c:pt>
                <c:pt idx="6577">
                  <c:v>8770</c:v>
                </c:pt>
                <c:pt idx="6578">
                  <c:v>8850</c:v>
                </c:pt>
                <c:pt idx="6579">
                  <c:v>8770</c:v>
                </c:pt>
                <c:pt idx="6580">
                  <c:v>8740</c:v>
                </c:pt>
                <c:pt idx="6581">
                  <c:v>8630</c:v>
                </c:pt>
                <c:pt idx="6582">
                  <c:v>8630</c:v>
                </c:pt>
                <c:pt idx="6583">
                  <c:v>8520</c:v>
                </c:pt>
                <c:pt idx="6584">
                  <c:v>8590</c:v>
                </c:pt>
                <c:pt idx="6585">
                  <c:v>8520</c:v>
                </c:pt>
                <c:pt idx="6586">
                  <c:v>8630</c:v>
                </c:pt>
                <c:pt idx="6587">
                  <c:v>8590</c:v>
                </c:pt>
                <c:pt idx="6588">
                  <c:v>8550</c:v>
                </c:pt>
                <c:pt idx="6589">
                  <c:v>8590</c:v>
                </c:pt>
                <c:pt idx="6590">
                  <c:v>8410</c:v>
                </c:pt>
                <c:pt idx="6591">
                  <c:v>8480</c:v>
                </c:pt>
                <c:pt idx="6592">
                  <c:v>8520</c:v>
                </c:pt>
                <c:pt idx="6593">
                  <c:v>8520</c:v>
                </c:pt>
                <c:pt idx="6594">
                  <c:v>8410</c:v>
                </c:pt>
                <c:pt idx="6595">
                  <c:v>8370</c:v>
                </c:pt>
                <c:pt idx="6596">
                  <c:v>8370</c:v>
                </c:pt>
                <c:pt idx="6597">
                  <c:v>8550</c:v>
                </c:pt>
                <c:pt idx="6598">
                  <c:v>8590</c:v>
                </c:pt>
                <c:pt idx="6599">
                  <c:v>8550</c:v>
                </c:pt>
                <c:pt idx="6600">
                  <c:v>8660</c:v>
                </c:pt>
                <c:pt idx="6601">
                  <c:v>8590</c:v>
                </c:pt>
                <c:pt idx="6602">
                  <c:v>8590</c:v>
                </c:pt>
                <c:pt idx="6603">
                  <c:v>8520</c:v>
                </c:pt>
                <c:pt idx="6604">
                  <c:v>8550</c:v>
                </c:pt>
                <c:pt idx="6605">
                  <c:v>8450</c:v>
                </c:pt>
                <c:pt idx="6606">
                  <c:v>8520</c:v>
                </c:pt>
                <c:pt idx="6607">
                  <c:v>8480</c:v>
                </c:pt>
                <c:pt idx="6608">
                  <c:v>8370</c:v>
                </c:pt>
                <c:pt idx="6609">
                  <c:v>8450</c:v>
                </c:pt>
                <c:pt idx="6610">
                  <c:v>8340</c:v>
                </c:pt>
                <c:pt idx="6611">
                  <c:v>8270</c:v>
                </c:pt>
                <c:pt idx="6612">
                  <c:v>8230</c:v>
                </c:pt>
                <c:pt idx="6613">
                  <c:v>8230</c:v>
                </c:pt>
                <c:pt idx="6614">
                  <c:v>8200</c:v>
                </c:pt>
                <c:pt idx="6615">
                  <c:v>8130</c:v>
                </c:pt>
                <c:pt idx="6616">
                  <c:v>8090</c:v>
                </c:pt>
                <c:pt idx="6617">
                  <c:v>7990</c:v>
                </c:pt>
                <c:pt idx="6618">
                  <c:v>7990</c:v>
                </c:pt>
                <c:pt idx="6619">
                  <c:v>7920</c:v>
                </c:pt>
                <c:pt idx="6620">
                  <c:v>7920</c:v>
                </c:pt>
                <c:pt idx="6621">
                  <c:v>7810</c:v>
                </c:pt>
                <c:pt idx="6622">
                  <c:v>7920</c:v>
                </c:pt>
                <c:pt idx="6623">
                  <c:v>7880</c:v>
                </c:pt>
                <c:pt idx="6624">
                  <c:v>7850</c:v>
                </c:pt>
                <c:pt idx="6625">
                  <c:v>7810</c:v>
                </c:pt>
                <c:pt idx="6626">
                  <c:v>7750</c:v>
                </c:pt>
                <c:pt idx="6627">
                  <c:v>7780</c:v>
                </c:pt>
                <c:pt idx="6628">
                  <c:v>7810</c:v>
                </c:pt>
                <c:pt idx="6629">
                  <c:v>7780</c:v>
                </c:pt>
                <c:pt idx="6630">
                  <c:v>7780</c:v>
                </c:pt>
                <c:pt idx="6631">
                  <c:v>7780</c:v>
                </c:pt>
                <c:pt idx="6632">
                  <c:v>7780</c:v>
                </c:pt>
                <c:pt idx="6633">
                  <c:v>7750</c:v>
                </c:pt>
                <c:pt idx="6634">
                  <c:v>7750</c:v>
                </c:pt>
                <c:pt idx="6635">
                  <c:v>7780</c:v>
                </c:pt>
                <c:pt idx="6636">
                  <c:v>7710</c:v>
                </c:pt>
                <c:pt idx="6637">
                  <c:v>7750</c:v>
                </c:pt>
                <c:pt idx="6638">
                  <c:v>7710</c:v>
                </c:pt>
                <c:pt idx="6639">
                  <c:v>7710</c:v>
                </c:pt>
                <c:pt idx="6640">
                  <c:v>7710</c:v>
                </c:pt>
                <c:pt idx="6641">
                  <c:v>7750</c:v>
                </c:pt>
                <c:pt idx="6642">
                  <c:v>7610</c:v>
                </c:pt>
                <c:pt idx="6643">
                  <c:v>7640</c:v>
                </c:pt>
                <c:pt idx="6644">
                  <c:v>7640</c:v>
                </c:pt>
                <c:pt idx="6645">
                  <c:v>7680</c:v>
                </c:pt>
                <c:pt idx="6646">
                  <c:v>7680</c:v>
                </c:pt>
                <c:pt idx="6647">
                  <c:v>7640</c:v>
                </c:pt>
                <c:pt idx="6648">
                  <c:v>7780</c:v>
                </c:pt>
                <c:pt idx="6649">
                  <c:v>7780</c:v>
                </c:pt>
                <c:pt idx="6650">
                  <c:v>7750</c:v>
                </c:pt>
                <c:pt idx="6651">
                  <c:v>7750</c:v>
                </c:pt>
                <c:pt idx="6652">
                  <c:v>7710</c:v>
                </c:pt>
                <c:pt idx="6653">
                  <c:v>7680</c:v>
                </c:pt>
                <c:pt idx="6654">
                  <c:v>7610</c:v>
                </c:pt>
                <c:pt idx="6655">
                  <c:v>7750</c:v>
                </c:pt>
                <c:pt idx="6656">
                  <c:v>7610</c:v>
                </c:pt>
                <c:pt idx="6657">
                  <c:v>7610</c:v>
                </c:pt>
                <c:pt idx="6658">
                  <c:v>7640</c:v>
                </c:pt>
                <c:pt idx="6659">
                  <c:v>7580</c:v>
                </c:pt>
                <c:pt idx="6660">
                  <c:v>7510</c:v>
                </c:pt>
                <c:pt idx="6661">
                  <c:v>7470</c:v>
                </c:pt>
                <c:pt idx="6662">
                  <c:v>7510</c:v>
                </c:pt>
                <c:pt idx="6663">
                  <c:v>7440</c:v>
                </c:pt>
                <c:pt idx="6664">
                  <c:v>7370</c:v>
                </c:pt>
                <c:pt idx="6665">
                  <c:v>7470</c:v>
                </c:pt>
                <c:pt idx="6666">
                  <c:v>7440</c:v>
                </c:pt>
                <c:pt idx="6667">
                  <c:v>7440</c:v>
                </c:pt>
                <c:pt idx="6668">
                  <c:v>7340</c:v>
                </c:pt>
                <c:pt idx="6669">
                  <c:v>7370</c:v>
                </c:pt>
                <c:pt idx="6670">
                  <c:v>7370</c:v>
                </c:pt>
                <c:pt idx="6671">
                  <c:v>7340</c:v>
                </c:pt>
                <c:pt idx="6672">
                  <c:v>7410</c:v>
                </c:pt>
                <c:pt idx="6673">
                  <c:v>7340</c:v>
                </c:pt>
                <c:pt idx="6674">
                  <c:v>7310</c:v>
                </c:pt>
                <c:pt idx="6675">
                  <c:v>7280</c:v>
                </c:pt>
                <c:pt idx="6676">
                  <c:v>7310</c:v>
                </c:pt>
                <c:pt idx="6677">
                  <c:v>7310</c:v>
                </c:pt>
                <c:pt idx="6678">
                  <c:v>7280</c:v>
                </c:pt>
                <c:pt idx="6679">
                  <c:v>7370</c:v>
                </c:pt>
                <c:pt idx="6680">
                  <c:v>7240</c:v>
                </c:pt>
                <c:pt idx="6681">
                  <c:v>7180</c:v>
                </c:pt>
                <c:pt idx="6682">
                  <c:v>7280</c:v>
                </c:pt>
                <c:pt idx="6683">
                  <c:v>7280</c:v>
                </c:pt>
                <c:pt idx="6684">
                  <c:v>7240</c:v>
                </c:pt>
                <c:pt idx="6685">
                  <c:v>7280</c:v>
                </c:pt>
                <c:pt idx="6686">
                  <c:v>7310</c:v>
                </c:pt>
                <c:pt idx="6687">
                  <c:v>7210</c:v>
                </c:pt>
                <c:pt idx="6688">
                  <c:v>7240</c:v>
                </c:pt>
                <c:pt idx="6689">
                  <c:v>7280</c:v>
                </c:pt>
                <c:pt idx="6690">
                  <c:v>7240</c:v>
                </c:pt>
                <c:pt idx="6691">
                  <c:v>7280</c:v>
                </c:pt>
                <c:pt idx="6692">
                  <c:v>7310</c:v>
                </c:pt>
                <c:pt idx="6693">
                  <c:v>7310</c:v>
                </c:pt>
                <c:pt idx="6694">
                  <c:v>7310</c:v>
                </c:pt>
                <c:pt idx="6695">
                  <c:v>7280</c:v>
                </c:pt>
                <c:pt idx="6696">
                  <c:v>7440</c:v>
                </c:pt>
                <c:pt idx="6697">
                  <c:v>7370</c:v>
                </c:pt>
                <c:pt idx="6698">
                  <c:v>7410</c:v>
                </c:pt>
                <c:pt idx="6699">
                  <c:v>7370</c:v>
                </c:pt>
                <c:pt idx="6700">
                  <c:v>7410</c:v>
                </c:pt>
                <c:pt idx="6701">
                  <c:v>7340</c:v>
                </c:pt>
                <c:pt idx="6702">
                  <c:v>7370</c:v>
                </c:pt>
                <c:pt idx="6703">
                  <c:v>7340</c:v>
                </c:pt>
                <c:pt idx="6704">
                  <c:v>7340</c:v>
                </c:pt>
                <c:pt idx="6705">
                  <c:v>7340</c:v>
                </c:pt>
                <c:pt idx="6706">
                  <c:v>7370</c:v>
                </c:pt>
                <c:pt idx="6707">
                  <c:v>7340</c:v>
                </c:pt>
                <c:pt idx="6708">
                  <c:v>7310</c:v>
                </c:pt>
                <c:pt idx="6709">
                  <c:v>7280</c:v>
                </c:pt>
                <c:pt idx="6710">
                  <c:v>7310</c:v>
                </c:pt>
                <c:pt idx="6711">
                  <c:v>7310</c:v>
                </c:pt>
                <c:pt idx="6712">
                  <c:v>7180</c:v>
                </c:pt>
                <c:pt idx="6713">
                  <c:v>7240</c:v>
                </c:pt>
                <c:pt idx="6714">
                  <c:v>7280</c:v>
                </c:pt>
                <c:pt idx="6715">
                  <c:v>7240</c:v>
                </c:pt>
                <c:pt idx="6716">
                  <c:v>7280</c:v>
                </c:pt>
                <c:pt idx="6717">
                  <c:v>7180</c:v>
                </c:pt>
                <c:pt idx="6718">
                  <c:v>7110</c:v>
                </c:pt>
                <c:pt idx="6719">
                  <c:v>7140</c:v>
                </c:pt>
                <c:pt idx="6720">
                  <c:v>7140</c:v>
                </c:pt>
                <c:pt idx="6721">
                  <c:v>7140</c:v>
                </c:pt>
                <c:pt idx="6722">
                  <c:v>7180</c:v>
                </c:pt>
                <c:pt idx="6723">
                  <c:v>7210</c:v>
                </c:pt>
                <c:pt idx="6724">
                  <c:v>7210</c:v>
                </c:pt>
                <c:pt idx="6725">
                  <c:v>7140</c:v>
                </c:pt>
                <c:pt idx="6726">
                  <c:v>7180</c:v>
                </c:pt>
                <c:pt idx="6727">
                  <c:v>7110</c:v>
                </c:pt>
                <c:pt idx="6728">
                  <c:v>7140</c:v>
                </c:pt>
                <c:pt idx="6729">
                  <c:v>7140</c:v>
                </c:pt>
                <c:pt idx="6730">
                  <c:v>7110</c:v>
                </c:pt>
                <c:pt idx="6731">
                  <c:v>7140</c:v>
                </c:pt>
                <c:pt idx="6732">
                  <c:v>7180</c:v>
                </c:pt>
                <c:pt idx="6733">
                  <c:v>7080</c:v>
                </c:pt>
                <c:pt idx="6734">
                  <c:v>7110</c:v>
                </c:pt>
                <c:pt idx="6735">
                  <c:v>7050</c:v>
                </c:pt>
                <c:pt idx="6736">
                  <c:v>7110</c:v>
                </c:pt>
                <c:pt idx="6737">
                  <c:v>7080</c:v>
                </c:pt>
                <c:pt idx="6738">
                  <c:v>7140</c:v>
                </c:pt>
                <c:pt idx="6739">
                  <c:v>7180</c:v>
                </c:pt>
                <c:pt idx="6740">
                  <c:v>7210</c:v>
                </c:pt>
                <c:pt idx="6741">
                  <c:v>7210</c:v>
                </c:pt>
                <c:pt idx="6742">
                  <c:v>7180</c:v>
                </c:pt>
                <c:pt idx="6743">
                  <c:v>7180</c:v>
                </c:pt>
                <c:pt idx="6744">
                  <c:v>7110</c:v>
                </c:pt>
                <c:pt idx="6745">
                  <c:v>7080</c:v>
                </c:pt>
                <c:pt idx="6746">
                  <c:v>7140</c:v>
                </c:pt>
                <c:pt idx="6747">
                  <c:v>7240</c:v>
                </c:pt>
                <c:pt idx="6748">
                  <c:v>7210</c:v>
                </c:pt>
                <c:pt idx="6749">
                  <c:v>7140</c:v>
                </c:pt>
                <c:pt idx="6750">
                  <c:v>7140</c:v>
                </c:pt>
                <c:pt idx="6751">
                  <c:v>7110</c:v>
                </c:pt>
                <c:pt idx="6752">
                  <c:v>7140</c:v>
                </c:pt>
                <c:pt idx="6753">
                  <c:v>7050</c:v>
                </c:pt>
                <c:pt idx="6754">
                  <c:v>7080</c:v>
                </c:pt>
                <c:pt idx="6755">
                  <c:v>7080</c:v>
                </c:pt>
                <c:pt idx="6756">
                  <c:v>6980</c:v>
                </c:pt>
                <c:pt idx="6757">
                  <c:v>7080</c:v>
                </c:pt>
                <c:pt idx="6758">
                  <c:v>7140</c:v>
                </c:pt>
                <c:pt idx="6759">
                  <c:v>7010</c:v>
                </c:pt>
                <c:pt idx="6760">
                  <c:v>7050</c:v>
                </c:pt>
                <c:pt idx="6761">
                  <c:v>7010</c:v>
                </c:pt>
                <c:pt idx="6762">
                  <c:v>7010</c:v>
                </c:pt>
                <c:pt idx="6763">
                  <c:v>7050</c:v>
                </c:pt>
                <c:pt idx="6764">
                  <c:v>7010</c:v>
                </c:pt>
                <c:pt idx="6765">
                  <c:v>6920</c:v>
                </c:pt>
                <c:pt idx="6766">
                  <c:v>6920</c:v>
                </c:pt>
                <c:pt idx="6767">
                  <c:v>6920</c:v>
                </c:pt>
                <c:pt idx="6768">
                  <c:v>6850</c:v>
                </c:pt>
                <c:pt idx="6769">
                  <c:v>6920</c:v>
                </c:pt>
                <c:pt idx="6770">
                  <c:v>6920</c:v>
                </c:pt>
                <c:pt idx="6771">
                  <c:v>6950</c:v>
                </c:pt>
                <c:pt idx="6772">
                  <c:v>6890</c:v>
                </c:pt>
                <c:pt idx="6773">
                  <c:v>6890</c:v>
                </c:pt>
                <c:pt idx="6774">
                  <c:v>6920</c:v>
                </c:pt>
                <c:pt idx="6775">
                  <c:v>6820</c:v>
                </c:pt>
                <c:pt idx="6776">
                  <c:v>6850</c:v>
                </c:pt>
                <c:pt idx="6777">
                  <c:v>6920</c:v>
                </c:pt>
                <c:pt idx="6778">
                  <c:v>6920</c:v>
                </c:pt>
                <c:pt idx="6779">
                  <c:v>6890</c:v>
                </c:pt>
                <c:pt idx="6780">
                  <c:v>6790</c:v>
                </c:pt>
                <c:pt idx="6781">
                  <c:v>6850</c:v>
                </c:pt>
                <c:pt idx="6782">
                  <c:v>6820</c:v>
                </c:pt>
                <c:pt idx="6783">
                  <c:v>6790</c:v>
                </c:pt>
                <c:pt idx="6784">
                  <c:v>6790</c:v>
                </c:pt>
                <c:pt idx="6785">
                  <c:v>6790</c:v>
                </c:pt>
                <c:pt idx="6786">
                  <c:v>6850</c:v>
                </c:pt>
                <c:pt idx="6787">
                  <c:v>6820</c:v>
                </c:pt>
                <c:pt idx="6788">
                  <c:v>6850</c:v>
                </c:pt>
                <c:pt idx="6789">
                  <c:v>6920</c:v>
                </c:pt>
                <c:pt idx="6790">
                  <c:v>6850</c:v>
                </c:pt>
                <c:pt idx="6791">
                  <c:v>6920</c:v>
                </c:pt>
                <c:pt idx="6792">
                  <c:v>6850</c:v>
                </c:pt>
                <c:pt idx="6793">
                  <c:v>6890</c:v>
                </c:pt>
                <c:pt idx="6794">
                  <c:v>6890</c:v>
                </c:pt>
                <c:pt idx="6795">
                  <c:v>6820</c:v>
                </c:pt>
                <c:pt idx="6796">
                  <c:v>6850</c:v>
                </c:pt>
                <c:pt idx="6797">
                  <c:v>6950</c:v>
                </c:pt>
                <c:pt idx="6798">
                  <c:v>6980</c:v>
                </c:pt>
                <c:pt idx="6799">
                  <c:v>6980</c:v>
                </c:pt>
                <c:pt idx="6800">
                  <c:v>6980</c:v>
                </c:pt>
                <c:pt idx="6801">
                  <c:v>6980</c:v>
                </c:pt>
                <c:pt idx="6802">
                  <c:v>6950</c:v>
                </c:pt>
                <c:pt idx="6803">
                  <c:v>6980</c:v>
                </c:pt>
                <c:pt idx="6804">
                  <c:v>6950</c:v>
                </c:pt>
                <c:pt idx="6805">
                  <c:v>6920</c:v>
                </c:pt>
                <c:pt idx="6806">
                  <c:v>6980</c:v>
                </c:pt>
                <c:pt idx="6807">
                  <c:v>6920</c:v>
                </c:pt>
                <c:pt idx="6808">
                  <c:v>6850</c:v>
                </c:pt>
                <c:pt idx="6809">
                  <c:v>6820</c:v>
                </c:pt>
                <c:pt idx="6810">
                  <c:v>6730</c:v>
                </c:pt>
                <c:pt idx="6811">
                  <c:v>6660</c:v>
                </c:pt>
                <c:pt idx="6812">
                  <c:v>6660</c:v>
                </c:pt>
                <c:pt idx="6813">
                  <c:v>6600</c:v>
                </c:pt>
                <c:pt idx="6814">
                  <c:v>6540</c:v>
                </c:pt>
                <c:pt idx="6815">
                  <c:v>6540</c:v>
                </c:pt>
                <c:pt idx="6816">
                  <c:v>6510</c:v>
                </c:pt>
                <c:pt idx="6817">
                  <c:v>6450</c:v>
                </c:pt>
                <c:pt idx="6818">
                  <c:v>6420</c:v>
                </c:pt>
                <c:pt idx="6819">
                  <c:v>6420</c:v>
                </c:pt>
                <c:pt idx="6820">
                  <c:v>6320</c:v>
                </c:pt>
                <c:pt idx="6821">
                  <c:v>6420</c:v>
                </c:pt>
                <c:pt idx="6822">
                  <c:v>6380</c:v>
                </c:pt>
                <c:pt idx="6823">
                  <c:v>6380</c:v>
                </c:pt>
                <c:pt idx="6824">
                  <c:v>6350</c:v>
                </c:pt>
                <c:pt idx="6825">
                  <c:v>6350</c:v>
                </c:pt>
                <c:pt idx="6826">
                  <c:v>6380</c:v>
                </c:pt>
                <c:pt idx="6827">
                  <c:v>6380</c:v>
                </c:pt>
                <c:pt idx="6828">
                  <c:v>6420</c:v>
                </c:pt>
                <c:pt idx="6829">
                  <c:v>6420</c:v>
                </c:pt>
                <c:pt idx="6830">
                  <c:v>6480</c:v>
                </c:pt>
                <c:pt idx="6831">
                  <c:v>6380</c:v>
                </c:pt>
                <c:pt idx="6832">
                  <c:v>6450</c:v>
                </c:pt>
                <c:pt idx="6833">
                  <c:v>6450</c:v>
                </c:pt>
                <c:pt idx="6834">
                  <c:v>6420</c:v>
                </c:pt>
                <c:pt idx="6835">
                  <c:v>6450</c:v>
                </c:pt>
                <c:pt idx="6836">
                  <c:v>6380</c:v>
                </c:pt>
                <c:pt idx="6837">
                  <c:v>6380</c:v>
                </c:pt>
                <c:pt idx="6838">
                  <c:v>6420</c:v>
                </c:pt>
                <c:pt idx="6839">
                  <c:v>6480</c:v>
                </c:pt>
                <c:pt idx="6840">
                  <c:v>6420</c:v>
                </c:pt>
                <c:pt idx="6841">
                  <c:v>6540</c:v>
                </c:pt>
                <c:pt idx="6842">
                  <c:v>6570</c:v>
                </c:pt>
                <c:pt idx="6843">
                  <c:v>6510</c:v>
                </c:pt>
                <c:pt idx="6844">
                  <c:v>6540</c:v>
                </c:pt>
                <c:pt idx="6845">
                  <c:v>6510</c:v>
                </c:pt>
                <c:pt idx="6846">
                  <c:v>6480</c:v>
                </c:pt>
                <c:pt idx="6847">
                  <c:v>6510</c:v>
                </c:pt>
                <c:pt idx="6848">
                  <c:v>6510</c:v>
                </c:pt>
                <c:pt idx="6849">
                  <c:v>6510</c:v>
                </c:pt>
                <c:pt idx="6850">
                  <c:v>6420</c:v>
                </c:pt>
                <c:pt idx="6851">
                  <c:v>6480</c:v>
                </c:pt>
                <c:pt idx="6852">
                  <c:v>6510</c:v>
                </c:pt>
                <c:pt idx="6853">
                  <c:v>6450</c:v>
                </c:pt>
                <c:pt idx="6854">
                  <c:v>6480</c:v>
                </c:pt>
                <c:pt idx="6855">
                  <c:v>6480</c:v>
                </c:pt>
                <c:pt idx="6856">
                  <c:v>6450</c:v>
                </c:pt>
                <c:pt idx="6857">
                  <c:v>6480</c:v>
                </c:pt>
                <c:pt idx="6858">
                  <c:v>6380</c:v>
                </c:pt>
                <c:pt idx="6859">
                  <c:v>6380</c:v>
                </c:pt>
                <c:pt idx="6860">
                  <c:v>6380</c:v>
                </c:pt>
                <c:pt idx="6861">
                  <c:v>6380</c:v>
                </c:pt>
                <c:pt idx="6862">
                  <c:v>6380</c:v>
                </c:pt>
                <c:pt idx="6863">
                  <c:v>6320</c:v>
                </c:pt>
                <c:pt idx="6864">
                  <c:v>6380</c:v>
                </c:pt>
                <c:pt idx="6865">
                  <c:v>6380</c:v>
                </c:pt>
                <c:pt idx="6866">
                  <c:v>6380</c:v>
                </c:pt>
                <c:pt idx="6867">
                  <c:v>6320</c:v>
                </c:pt>
                <c:pt idx="6868">
                  <c:v>6320</c:v>
                </c:pt>
                <c:pt idx="6869">
                  <c:v>6350</c:v>
                </c:pt>
                <c:pt idx="6870">
                  <c:v>6260</c:v>
                </c:pt>
                <c:pt idx="6871">
                  <c:v>6320</c:v>
                </c:pt>
                <c:pt idx="6872">
                  <c:v>6230</c:v>
                </c:pt>
                <c:pt idx="6873">
                  <c:v>6260</c:v>
                </c:pt>
                <c:pt idx="6874">
                  <c:v>6350</c:v>
                </c:pt>
                <c:pt idx="6875">
                  <c:v>6320</c:v>
                </c:pt>
                <c:pt idx="6876">
                  <c:v>6260</c:v>
                </c:pt>
                <c:pt idx="6877">
                  <c:v>6230</c:v>
                </c:pt>
                <c:pt idx="6878">
                  <c:v>6260</c:v>
                </c:pt>
                <c:pt idx="6879">
                  <c:v>6230</c:v>
                </c:pt>
                <c:pt idx="6880">
                  <c:v>6200</c:v>
                </c:pt>
                <c:pt idx="6881">
                  <c:v>6260</c:v>
                </c:pt>
                <c:pt idx="6882">
                  <c:v>6230</c:v>
                </c:pt>
                <c:pt idx="6883">
                  <c:v>6260</c:v>
                </c:pt>
                <c:pt idx="6884">
                  <c:v>6170</c:v>
                </c:pt>
                <c:pt idx="6885">
                  <c:v>6140</c:v>
                </c:pt>
                <c:pt idx="6886">
                  <c:v>6140</c:v>
                </c:pt>
                <c:pt idx="6887">
                  <c:v>6200</c:v>
                </c:pt>
                <c:pt idx="6888">
                  <c:v>6200</c:v>
                </c:pt>
                <c:pt idx="6889">
                  <c:v>6230</c:v>
                </c:pt>
                <c:pt idx="6890">
                  <c:v>6170</c:v>
                </c:pt>
                <c:pt idx="6891">
                  <c:v>6140</c:v>
                </c:pt>
                <c:pt idx="6892">
                  <c:v>6170</c:v>
                </c:pt>
                <c:pt idx="6893">
                  <c:v>6110</c:v>
                </c:pt>
                <c:pt idx="6894">
                  <c:v>6260</c:v>
                </c:pt>
                <c:pt idx="6895">
                  <c:v>6200</c:v>
                </c:pt>
                <c:pt idx="6896">
                  <c:v>6140</c:v>
                </c:pt>
                <c:pt idx="6897">
                  <c:v>6110</c:v>
                </c:pt>
                <c:pt idx="6898">
                  <c:v>6170</c:v>
                </c:pt>
                <c:pt idx="6899">
                  <c:v>6170</c:v>
                </c:pt>
                <c:pt idx="6900">
                  <c:v>6170</c:v>
                </c:pt>
                <c:pt idx="6901">
                  <c:v>6140</c:v>
                </c:pt>
                <c:pt idx="6902">
                  <c:v>6110</c:v>
                </c:pt>
                <c:pt idx="6903">
                  <c:v>6110</c:v>
                </c:pt>
                <c:pt idx="6904">
                  <c:v>6140</c:v>
                </c:pt>
                <c:pt idx="6905">
                  <c:v>6110</c:v>
                </c:pt>
                <c:pt idx="6906">
                  <c:v>6170</c:v>
                </c:pt>
                <c:pt idx="6907">
                  <c:v>6080</c:v>
                </c:pt>
                <c:pt idx="6908">
                  <c:v>6140</c:v>
                </c:pt>
                <c:pt idx="6909">
                  <c:v>6140</c:v>
                </c:pt>
                <c:pt idx="6910">
                  <c:v>6080</c:v>
                </c:pt>
                <c:pt idx="6911">
                  <c:v>6110</c:v>
                </c:pt>
                <c:pt idx="6912">
                  <c:v>6050</c:v>
                </c:pt>
                <c:pt idx="6913">
                  <c:v>6080</c:v>
                </c:pt>
                <c:pt idx="6914">
                  <c:v>6080</c:v>
                </c:pt>
                <c:pt idx="6915">
                  <c:v>6080</c:v>
                </c:pt>
                <c:pt idx="6916">
                  <c:v>5990</c:v>
                </c:pt>
                <c:pt idx="6917">
                  <c:v>6020</c:v>
                </c:pt>
                <c:pt idx="6918">
                  <c:v>6020</c:v>
                </c:pt>
                <c:pt idx="6919">
                  <c:v>6020</c:v>
                </c:pt>
                <c:pt idx="6920">
                  <c:v>6020</c:v>
                </c:pt>
                <c:pt idx="6921">
                  <c:v>6050</c:v>
                </c:pt>
                <c:pt idx="6922">
                  <c:v>5990</c:v>
                </c:pt>
                <c:pt idx="6923">
                  <c:v>5990</c:v>
                </c:pt>
                <c:pt idx="6924">
                  <c:v>5990</c:v>
                </c:pt>
                <c:pt idx="6925">
                  <c:v>6020</c:v>
                </c:pt>
                <c:pt idx="6926">
                  <c:v>5990</c:v>
                </c:pt>
                <c:pt idx="6927">
                  <c:v>5930</c:v>
                </c:pt>
                <c:pt idx="6928">
                  <c:v>5930</c:v>
                </c:pt>
                <c:pt idx="6929">
                  <c:v>5960</c:v>
                </c:pt>
                <c:pt idx="6930">
                  <c:v>5960</c:v>
                </c:pt>
                <c:pt idx="6931">
                  <c:v>5960</c:v>
                </c:pt>
                <c:pt idx="6932">
                  <c:v>5910</c:v>
                </c:pt>
                <c:pt idx="6933">
                  <c:v>5910</c:v>
                </c:pt>
                <c:pt idx="6934">
                  <c:v>5960</c:v>
                </c:pt>
                <c:pt idx="6935">
                  <c:v>5930</c:v>
                </c:pt>
                <c:pt idx="6936">
                  <c:v>5990</c:v>
                </c:pt>
                <c:pt idx="6937">
                  <c:v>5990</c:v>
                </c:pt>
                <c:pt idx="6938">
                  <c:v>5990</c:v>
                </c:pt>
                <c:pt idx="6939">
                  <c:v>5960</c:v>
                </c:pt>
                <c:pt idx="6940">
                  <c:v>5930</c:v>
                </c:pt>
                <c:pt idx="6941">
                  <c:v>5990</c:v>
                </c:pt>
                <c:pt idx="6942">
                  <c:v>5930</c:v>
                </c:pt>
                <c:pt idx="6943">
                  <c:v>5850</c:v>
                </c:pt>
                <c:pt idx="6944">
                  <c:v>5930</c:v>
                </c:pt>
                <c:pt idx="6945">
                  <c:v>5960</c:v>
                </c:pt>
                <c:pt idx="6946">
                  <c:v>5910</c:v>
                </c:pt>
                <c:pt idx="6947">
                  <c:v>5930</c:v>
                </c:pt>
                <c:pt idx="6948">
                  <c:v>5910</c:v>
                </c:pt>
                <c:pt idx="6949">
                  <c:v>5850</c:v>
                </c:pt>
                <c:pt idx="6950">
                  <c:v>5850</c:v>
                </c:pt>
                <c:pt idx="6951">
                  <c:v>5820</c:v>
                </c:pt>
                <c:pt idx="6952">
                  <c:v>5910</c:v>
                </c:pt>
                <c:pt idx="6953">
                  <c:v>5760</c:v>
                </c:pt>
                <c:pt idx="6954">
                  <c:v>5820</c:v>
                </c:pt>
                <c:pt idx="6955">
                  <c:v>5700</c:v>
                </c:pt>
                <c:pt idx="6956">
                  <c:v>5790</c:v>
                </c:pt>
                <c:pt idx="6957">
                  <c:v>5790</c:v>
                </c:pt>
                <c:pt idx="6958">
                  <c:v>5730</c:v>
                </c:pt>
                <c:pt idx="6959">
                  <c:v>5760</c:v>
                </c:pt>
                <c:pt idx="6960">
                  <c:v>5760</c:v>
                </c:pt>
                <c:pt idx="6961">
                  <c:v>5790</c:v>
                </c:pt>
                <c:pt idx="6962">
                  <c:v>5700</c:v>
                </c:pt>
                <c:pt idx="6963">
                  <c:v>5700</c:v>
                </c:pt>
                <c:pt idx="6964">
                  <c:v>5700</c:v>
                </c:pt>
                <c:pt idx="6965">
                  <c:v>5700</c:v>
                </c:pt>
                <c:pt idx="6966">
                  <c:v>5730</c:v>
                </c:pt>
                <c:pt idx="6967">
                  <c:v>5700</c:v>
                </c:pt>
                <c:pt idx="6968">
                  <c:v>5650</c:v>
                </c:pt>
                <c:pt idx="6969">
                  <c:v>5670</c:v>
                </c:pt>
                <c:pt idx="6970">
                  <c:v>5670</c:v>
                </c:pt>
                <c:pt idx="6971">
                  <c:v>5670</c:v>
                </c:pt>
                <c:pt idx="6972">
                  <c:v>5670</c:v>
                </c:pt>
                <c:pt idx="6973">
                  <c:v>5700</c:v>
                </c:pt>
                <c:pt idx="6974">
                  <c:v>5650</c:v>
                </c:pt>
                <c:pt idx="6975">
                  <c:v>5730</c:v>
                </c:pt>
                <c:pt idx="6976">
                  <c:v>5620</c:v>
                </c:pt>
                <c:pt idx="6977">
                  <c:v>5650</c:v>
                </c:pt>
                <c:pt idx="6978">
                  <c:v>5650</c:v>
                </c:pt>
                <c:pt idx="6979">
                  <c:v>5670</c:v>
                </c:pt>
                <c:pt idx="6980">
                  <c:v>5650</c:v>
                </c:pt>
                <c:pt idx="6981">
                  <c:v>5650</c:v>
                </c:pt>
                <c:pt idx="6982">
                  <c:v>5760</c:v>
                </c:pt>
                <c:pt idx="6983">
                  <c:v>5760</c:v>
                </c:pt>
                <c:pt idx="6984">
                  <c:v>5730</c:v>
                </c:pt>
                <c:pt idx="6985">
                  <c:v>5670</c:v>
                </c:pt>
                <c:pt idx="6986">
                  <c:v>5700</c:v>
                </c:pt>
                <c:pt idx="6987">
                  <c:v>5730</c:v>
                </c:pt>
                <c:pt idx="6988">
                  <c:v>5730</c:v>
                </c:pt>
                <c:pt idx="6989">
                  <c:v>5730</c:v>
                </c:pt>
                <c:pt idx="6990">
                  <c:v>5790</c:v>
                </c:pt>
                <c:pt idx="6991">
                  <c:v>5730</c:v>
                </c:pt>
                <c:pt idx="6992">
                  <c:v>5700</c:v>
                </c:pt>
                <c:pt idx="6993">
                  <c:v>5700</c:v>
                </c:pt>
                <c:pt idx="6994">
                  <c:v>5700</c:v>
                </c:pt>
                <c:pt idx="6995">
                  <c:v>5620</c:v>
                </c:pt>
                <c:pt idx="6996">
                  <c:v>5620</c:v>
                </c:pt>
                <c:pt idx="6997">
                  <c:v>5620</c:v>
                </c:pt>
                <c:pt idx="6998">
                  <c:v>5590</c:v>
                </c:pt>
                <c:pt idx="6999">
                  <c:v>5620</c:v>
                </c:pt>
                <c:pt idx="7000">
                  <c:v>5560</c:v>
                </c:pt>
                <c:pt idx="7001">
                  <c:v>5530</c:v>
                </c:pt>
                <c:pt idx="7002">
                  <c:v>5620</c:v>
                </c:pt>
                <c:pt idx="7003">
                  <c:v>5650</c:v>
                </c:pt>
                <c:pt idx="7004">
                  <c:v>5700</c:v>
                </c:pt>
                <c:pt idx="7005">
                  <c:v>5620</c:v>
                </c:pt>
                <c:pt idx="7006">
                  <c:v>5590</c:v>
                </c:pt>
                <c:pt idx="7007">
                  <c:v>5560</c:v>
                </c:pt>
                <c:pt idx="7008">
                  <c:v>5620</c:v>
                </c:pt>
                <c:pt idx="7009">
                  <c:v>5560</c:v>
                </c:pt>
                <c:pt idx="7010">
                  <c:v>5590</c:v>
                </c:pt>
                <c:pt idx="7011">
                  <c:v>5620</c:v>
                </c:pt>
                <c:pt idx="7012">
                  <c:v>5670</c:v>
                </c:pt>
                <c:pt idx="7013">
                  <c:v>5590</c:v>
                </c:pt>
                <c:pt idx="7014">
                  <c:v>5670</c:v>
                </c:pt>
                <c:pt idx="7015">
                  <c:v>5560</c:v>
                </c:pt>
                <c:pt idx="7016">
                  <c:v>5620</c:v>
                </c:pt>
                <c:pt idx="7017">
                  <c:v>5650</c:v>
                </c:pt>
                <c:pt idx="7018">
                  <c:v>5650</c:v>
                </c:pt>
                <c:pt idx="7019">
                  <c:v>5670</c:v>
                </c:pt>
                <c:pt idx="7020">
                  <c:v>5730</c:v>
                </c:pt>
                <c:pt idx="7021">
                  <c:v>5650</c:v>
                </c:pt>
                <c:pt idx="7022">
                  <c:v>5700</c:v>
                </c:pt>
                <c:pt idx="7023">
                  <c:v>5760</c:v>
                </c:pt>
                <c:pt idx="7024">
                  <c:v>5850</c:v>
                </c:pt>
                <c:pt idx="7025">
                  <c:v>5820</c:v>
                </c:pt>
                <c:pt idx="7026">
                  <c:v>5790</c:v>
                </c:pt>
                <c:pt idx="7027">
                  <c:v>5910</c:v>
                </c:pt>
                <c:pt idx="7028">
                  <c:v>5850</c:v>
                </c:pt>
                <c:pt idx="7029">
                  <c:v>5960</c:v>
                </c:pt>
                <c:pt idx="7030">
                  <c:v>6020</c:v>
                </c:pt>
                <c:pt idx="7031">
                  <c:v>6080</c:v>
                </c:pt>
                <c:pt idx="7032">
                  <c:v>5990</c:v>
                </c:pt>
                <c:pt idx="7033">
                  <c:v>6110</c:v>
                </c:pt>
                <c:pt idx="7034">
                  <c:v>6170</c:v>
                </c:pt>
                <c:pt idx="7035">
                  <c:v>6170</c:v>
                </c:pt>
                <c:pt idx="7036">
                  <c:v>6140</c:v>
                </c:pt>
                <c:pt idx="7037">
                  <c:v>6140</c:v>
                </c:pt>
                <c:pt idx="7038">
                  <c:v>6170</c:v>
                </c:pt>
                <c:pt idx="7039">
                  <c:v>6170</c:v>
                </c:pt>
                <c:pt idx="7040">
                  <c:v>6260</c:v>
                </c:pt>
                <c:pt idx="7041">
                  <c:v>6380</c:v>
                </c:pt>
                <c:pt idx="7042">
                  <c:v>6450</c:v>
                </c:pt>
                <c:pt idx="7043">
                  <c:v>6510</c:v>
                </c:pt>
                <c:pt idx="7044">
                  <c:v>6630</c:v>
                </c:pt>
                <c:pt idx="7045">
                  <c:v>6820</c:v>
                </c:pt>
                <c:pt idx="7046">
                  <c:v>6850</c:v>
                </c:pt>
                <c:pt idx="7047">
                  <c:v>7010</c:v>
                </c:pt>
                <c:pt idx="7048">
                  <c:v>7240</c:v>
                </c:pt>
                <c:pt idx="7049">
                  <c:v>7410</c:v>
                </c:pt>
                <c:pt idx="7050">
                  <c:v>7610</c:v>
                </c:pt>
                <c:pt idx="7051">
                  <c:v>7880</c:v>
                </c:pt>
                <c:pt idx="7052">
                  <c:v>7990</c:v>
                </c:pt>
                <c:pt idx="7053">
                  <c:v>8200</c:v>
                </c:pt>
                <c:pt idx="7054">
                  <c:v>8270</c:v>
                </c:pt>
                <c:pt idx="7055">
                  <c:v>8340</c:v>
                </c:pt>
                <c:pt idx="7056">
                  <c:v>8410</c:v>
                </c:pt>
                <c:pt idx="7057">
                  <c:v>8550</c:v>
                </c:pt>
                <c:pt idx="7058">
                  <c:v>8660</c:v>
                </c:pt>
                <c:pt idx="7059">
                  <c:v>8660</c:v>
                </c:pt>
                <c:pt idx="7060">
                  <c:v>8700</c:v>
                </c:pt>
                <c:pt idx="7061">
                  <c:v>8740</c:v>
                </c:pt>
                <c:pt idx="7062">
                  <c:v>8770</c:v>
                </c:pt>
                <c:pt idx="7063">
                  <c:v>8850</c:v>
                </c:pt>
                <c:pt idx="7064">
                  <c:v>8770</c:v>
                </c:pt>
                <c:pt idx="7065">
                  <c:v>8850</c:v>
                </c:pt>
                <c:pt idx="7066">
                  <c:v>8770</c:v>
                </c:pt>
                <c:pt idx="7067">
                  <c:v>8880</c:v>
                </c:pt>
                <c:pt idx="7068">
                  <c:v>8990</c:v>
                </c:pt>
                <c:pt idx="7069">
                  <c:v>8880</c:v>
                </c:pt>
                <c:pt idx="7070">
                  <c:v>8990</c:v>
                </c:pt>
                <c:pt idx="7071">
                  <c:v>9030</c:v>
                </c:pt>
                <c:pt idx="7072">
                  <c:v>8990</c:v>
                </c:pt>
                <c:pt idx="7073">
                  <c:v>9110</c:v>
                </c:pt>
                <c:pt idx="7074">
                  <c:v>9030</c:v>
                </c:pt>
                <c:pt idx="7075">
                  <c:v>9030</c:v>
                </c:pt>
                <c:pt idx="7076">
                  <c:v>9070</c:v>
                </c:pt>
                <c:pt idx="7077">
                  <c:v>8960</c:v>
                </c:pt>
                <c:pt idx="7078">
                  <c:v>9030</c:v>
                </c:pt>
                <c:pt idx="7079">
                  <c:v>8990</c:v>
                </c:pt>
                <c:pt idx="7080">
                  <c:v>9180</c:v>
                </c:pt>
                <c:pt idx="7081">
                  <c:v>9070</c:v>
                </c:pt>
                <c:pt idx="7082">
                  <c:v>9030</c:v>
                </c:pt>
                <c:pt idx="7083">
                  <c:v>8920</c:v>
                </c:pt>
                <c:pt idx="7084">
                  <c:v>8990</c:v>
                </c:pt>
                <c:pt idx="7085">
                  <c:v>9030</c:v>
                </c:pt>
                <c:pt idx="7086">
                  <c:v>8990</c:v>
                </c:pt>
                <c:pt idx="7087">
                  <c:v>8920</c:v>
                </c:pt>
                <c:pt idx="7088">
                  <c:v>8960</c:v>
                </c:pt>
                <c:pt idx="7089">
                  <c:v>8920</c:v>
                </c:pt>
                <c:pt idx="7090">
                  <c:v>8920</c:v>
                </c:pt>
                <c:pt idx="7091">
                  <c:v>8960</c:v>
                </c:pt>
                <c:pt idx="7092">
                  <c:v>8960</c:v>
                </c:pt>
                <c:pt idx="7093">
                  <c:v>8990</c:v>
                </c:pt>
                <c:pt idx="7094">
                  <c:v>8990</c:v>
                </c:pt>
                <c:pt idx="7095">
                  <c:v>9030</c:v>
                </c:pt>
                <c:pt idx="7096">
                  <c:v>8880</c:v>
                </c:pt>
                <c:pt idx="7097">
                  <c:v>8880</c:v>
                </c:pt>
                <c:pt idx="7098">
                  <c:v>8810</c:v>
                </c:pt>
                <c:pt idx="7099">
                  <c:v>8920</c:v>
                </c:pt>
                <c:pt idx="7100">
                  <c:v>8850</c:v>
                </c:pt>
                <c:pt idx="7101">
                  <c:v>8770</c:v>
                </c:pt>
                <c:pt idx="7102">
                  <c:v>8770</c:v>
                </c:pt>
                <c:pt idx="7103">
                  <c:v>8810</c:v>
                </c:pt>
                <c:pt idx="7104">
                  <c:v>8850</c:v>
                </c:pt>
                <c:pt idx="7105">
                  <c:v>8920</c:v>
                </c:pt>
                <c:pt idx="7106">
                  <c:v>8920</c:v>
                </c:pt>
                <c:pt idx="7107">
                  <c:v>8920</c:v>
                </c:pt>
                <c:pt idx="7108">
                  <c:v>8960</c:v>
                </c:pt>
                <c:pt idx="7109">
                  <c:v>8920</c:v>
                </c:pt>
                <c:pt idx="7110">
                  <c:v>8880</c:v>
                </c:pt>
                <c:pt idx="7111">
                  <c:v>8920</c:v>
                </c:pt>
                <c:pt idx="7112">
                  <c:v>8850</c:v>
                </c:pt>
                <c:pt idx="7113">
                  <c:v>8850</c:v>
                </c:pt>
                <c:pt idx="7114">
                  <c:v>8880</c:v>
                </c:pt>
                <c:pt idx="7115">
                  <c:v>8850</c:v>
                </c:pt>
                <c:pt idx="7116">
                  <c:v>8960</c:v>
                </c:pt>
                <c:pt idx="7117">
                  <c:v>8880</c:v>
                </c:pt>
                <c:pt idx="7118">
                  <c:v>8770</c:v>
                </c:pt>
                <c:pt idx="7119">
                  <c:v>8770</c:v>
                </c:pt>
                <c:pt idx="7120">
                  <c:v>8920</c:v>
                </c:pt>
                <c:pt idx="7121">
                  <c:v>8770</c:v>
                </c:pt>
                <c:pt idx="7122">
                  <c:v>8850</c:v>
                </c:pt>
                <c:pt idx="7123">
                  <c:v>8850</c:v>
                </c:pt>
                <c:pt idx="7124">
                  <c:v>8880</c:v>
                </c:pt>
                <c:pt idx="7125">
                  <c:v>8850</c:v>
                </c:pt>
                <c:pt idx="7126">
                  <c:v>8850</c:v>
                </c:pt>
                <c:pt idx="7127">
                  <c:v>8880</c:v>
                </c:pt>
                <c:pt idx="7128">
                  <c:v>8770</c:v>
                </c:pt>
                <c:pt idx="7129">
                  <c:v>8810</c:v>
                </c:pt>
                <c:pt idx="7130">
                  <c:v>8810</c:v>
                </c:pt>
                <c:pt idx="7131">
                  <c:v>8770</c:v>
                </c:pt>
                <c:pt idx="7132">
                  <c:v>8770</c:v>
                </c:pt>
                <c:pt idx="7133">
                  <c:v>8850</c:v>
                </c:pt>
                <c:pt idx="7134">
                  <c:v>8880</c:v>
                </c:pt>
                <c:pt idx="7135">
                  <c:v>8810</c:v>
                </c:pt>
                <c:pt idx="7136">
                  <c:v>8990</c:v>
                </c:pt>
                <c:pt idx="7137">
                  <c:v>8850</c:v>
                </c:pt>
                <c:pt idx="7138">
                  <c:v>8810</c:v>
                </c:pt>
                <c:pt idx="7139">
                  <c:v>8740</c:v>
                </c:pt>
                <c:pt idx="7140">
                  <c:v>8810</c:v>
                </c:pt>
                <c:pt idx="7141">
                  <c:v>8770</c:v>
                </c:pt>
                <c:pt idx="7142">
                  <c:v>8770</c:v>
                </c:pt>
                <c:pt idx="7143">
                  <c:v>8740</c:v>
                </c:pt>
                <c:pt idx="7144">
                  <c:v>8740</c:v>
                </c:pt>
                <c:pt idx="7145">
                  <c:v>8810</c:v>
                </c:pt>
                <c:pt idx="7146">
                  <c:v>8850</c:v>
                </c:pt>
                <c:pt idx="7147">
                  <c:v>8810</c:v>
                </c:pt>
                <c:pt idx="7148">
                  <c:v>8850</c:v>
                </c:pt>
                <c:pt idx="7149">
                  <c:v>8810</c:v>
                </c:pt>
                <c:pt idx="7150">
                  <c:v>8850</c:v>
                </c:pt>
                <c:pt idx="7151">
                  <c:v>8880</c:v>
                </c:pt>
                <c:pt idx="7152">
                  <c:v>8810</c:v>
                </c:pt>
                <c:pt idx="7153">
                  <c:v>8850</c:v>
                </c:pt>
                <c:pt idx="7154">
                  <c:v>8810</c:v>
                </c:pt>
                <c:pt idx="7155">
                  <c:v>8880</c:v>
                </c:pt>
                <c:pt idx="7156">
                  <c:v>8810</c:v>
                </c:pt>
                <c:pt idx="7157">
                  <c:v>8880</c:v>
                </c:pt>
                <c:pt idx="7158">
                  <c:v>8810</c:v>
                </c:pt>
                <c:pt idx="7159">
                  <c:v>8770</c:v>
                </c:pt>
                <c:pt idx="7160">
                  <c:v>8880</c:v>
                </c:pt>
                <c:pt idx="7161">
                  <c:v>8740</c:v>
                </c:pt>
                <c:pt idx="7162">
                  <c:v>8770</c:v>
                </c:pt>
                <c:pt idx="7163">
                  <c:v>8770</c:v>
                </c:pt>
                <c:pt idx="7164">
                  <c:v>8810</c:v>
                </c:pt>
                <c:pt idx="7165">
                  <c:v>8740</c:v>
                </c:pt>
                <c:pt idx="7166">
                  <c:v>8880</c:v>
                </c:pt>
                <c:pt idx="7167">
                  <c:v>8850</c:v>
                </c:pt>
                <c:pt idx="7168">
                  <c:v>8880</c:v>
                </c:pt>
                <c:pt idx="7169">
                  <c:v>8880</c:v>
                </c:pt>
                <c:pt idx="7170">
                  <c:v>8810</c:v>
                </c:pt>
                <c:pt idx="7171">
                  <c:v>8810</c:v>
                </c:pt>
                <c:pt idx="7172">
                  <c:v>8850</c:v>
                </c:pt>
                <c:pt idx="7173">
                  <c:v>8810</c:v>
                </c:pt>
                <c:pt idx="7174">
                  <c:v>8880</c:v>
                </c:pt>
                <c:pt idx="7175">
                  <c:v>8880</c:v>
                </c:pt>
                <c:pt idx="7176">
                  <c:v>8810</c:v>
                </c:pt>
                <c:pt idx="7177">
                  <c:v>8880</c:v>
                </c:pt>
                <c:pt idx="7178">
                  <c:v>8810</c:v>
                </c:pt>
                <c:pt idx="7179">
                  <c:v>8770</c:v>
                </c:pt>
                <c:pt idx="7180">
                  <c:v>8810</c:v>
                </c:pt>
                <c:pt idx="7181">
                  <c:v>8770</c:v>
                </c:pt>
                <c:pt idx="7182">
                  <c:v>8850</c:v>
                </c:pt>
                <c:pt idx="7183">
                  <c:v>8880</c:v>
                </c:pt>
                <c:pt idx="7184">
                  <c:v>8850</c:v>
                </c:pt>
                <c:pt idx="7185">
                  <c:v>8880</c:v>
                </c:pt>
                <c:pt idx="7186">
                  <c:v>8920</c:v>
                </c:pt>
                <c:pt idx="7187">
                  <c:v>8920</c:v>
                </c:pt>
                <c:pt idx="7188">
                  <c:v>8880</c:v>
                </c:pt>
                <c:pt idx="7189">
                  <c:v>8920</c:v>
                </c:pt>
                <c:pt idx="7190">
                  <c:v>8990</c:v>
                </c:pt>
                <c:pt idx="7191">
                  <c:v>8960</c:v>
                </c:pt>
                <c:pt idx="7192">
                  <c:v>9030</c:v>
                </c:pt>
                <c:pt idx="7193">
                  <c:v>9140</c:v>
                </c:pt>
                <c:pt idx="7194">
                  <c:v>9070</c:v>
                </c:pt>
                <c:pt idx="7195">
                  <c:v>9180</c:v>
                </c:pt>
                <c:pt idx="7196">
                  <c:v>9410</c:v>
                </c:pt>
                <c:pt idx="7197">
                  <c:v>9480</c:v>
                </c:pt>
                <c:pt idx="7198">
                  <c:v>9560</c:v>
                </c:pt>
                <c:pt idx="7199">
                  <c:v>9600</c:v>
                </c:pt>
                <c:pt idx="7200">
                  <c:v>9720</c:v>
                </c:pt>
                <c:pt idx="7201">
                  <c:v>9870</c:v>
                </c:pt>
                <c:pt idx="7202">
                  <c:v>9830</c:v>
                </c:pt>
                <c:pt idx="7203">
                  <c:v>10000</c:v>
                </c:pt>
                <c:pt idx="7204">
                  <c:v>10100</c:v>
                </c:pt>
                <c:pt idx="7205">
                  <c:v>10300</c:v>
                </c:pt>
                <c:pt idx="7206">
                  <c:v>10300</c:v>
                </c:pt>
                <c:pt idx="7207">
                  <c:v>10400</c:v>
                </c:pt>
                <c:pt idx="7208">
                  <c:v>10600</c:v>
                </c:pt>
                <c:pt idx="7209">
                  <c:v>10800</c:v>
                </c:pt>
                <c:pt idx="7210">
                  <c:v>10700</c:v>
                </c:pt>
                <c:pt idx="7211">
                  <c:v>10800</c:v>
                </c:pt>
                <c:pt idx="7212">
                  <c:v>10900</c:v>
                </c:pt>
                <c:pt idx="7213">
                  <c:v>11200</c:v>
                </c:pt>
                <c:pt idx="7214">
                  <c:v>11200</c:v>
                </c:pt>
                <c:pt idx="7215">
                  <c:v>11200</c:v>
                </c:pt>
                <c:pt idx="7216">
                  <c:v>11200</c:v>
                </c:pt>
                <c:pt idx="7217">
                  <c:v>11300</c:v>
                </c:pt>
                <c:pt idx="7218">
                  <c:v>11300</c:v>
                </c:pt>
                <c:pt idx="7219">
                  <c:v>11400</c:v>
                </c:pt>
                <c:pt idx="7220">
                  <c:v>11400</c:v>
                </c:pt>
                <c:pt idx="7221">
                  <c:v>11400</c:v>
                </c:pt>
                <c:pt idx="7222">
                  <c:v>11400</c:v>
                </c:pt>
                <c:pt idx="7223">
                  <c:v>11400</c:v>
                </c:pt>
                <c:pt idx="7224">
                  <c:v>11500</c:v>
                </c:pt>
                <c:pt idx="7225">
                  <c:v>11500</c:v>
                </c:pt>
                <c:pt idx="7226">
                  <c:v>11400</c:v>
                </c:pt>
                <c:pt idx="7227">
                  <c:v>11500</c:v>
                </c:pt>
                <c:pt idx="7228">
                  <c:v>11600</c:v>
                </c:pt>
                <c:pt idx="7229">
                  <c:v>11500</c:v>
                </c:pt>
                <c:pt idx="7230">
                  <c:v>11700</c:v>
                </c:pt>
                <c:pt idx="7231">
                  <c:v>11500</c:v>
                </c:pt>
                <c:pt idx="7232">
                  <c:v>11600</c:v>
                </c:pt>
                <c:pt idx="7233">
                  <c:v>11500</c:v>
                </c:pt>
                <c:pt idx="7234">
                  <c:v>11500</c:v>
                </c:pt>
                <c:pt idx="7235">
                  <c:v>11500</c:v>
                </c:pt>
                <c:pt idx="7236">
                  <c:v>11400</c:v>
                </c:pt>
                <c:pt idx="7237">
                  <c:v>11400</c:v>
                </c:pt>
                <c:pt idx="7238">
                  <c:v>11500</c:v>
                </c:pt>
                <c:pt idx="7239">
                  <c:v>11300</c:v>
                </c:pt>
                <c:pt idx="7240">
                  <c:v>11400</c:v>
                </c:pt>
                <c:pt idx="7241">
                  <c:v>11300</c:v>
                </c:pt>
                <c:pt idx="7242">
                  <c:v>11300</c:v>
                </c:pt>
                <c:pt idx="7243">
                  <c:v>11300</c:v>
                </c:pt>
                <c:pt idx="7244">
                  <c:v>11300</c:v>
                </c:pt>
                <c:pt idx="7245">
                  <c:v>11400</c:v>
                </c:pt>
                <c:pt idx="7246">
                  <c:v>11500</c:v>
                </c:pt>
                <c:pt idx="7247">
                  <c:v>11500</c:v>
                </c:pt>
                <c:pt idx="7248">
                  <c:v>11600</c:v>
                </c:pt>
                <c:pt idx="7249">
                  <c:v>11600</c:v>
                </c:pt>
                <c:pt idx="7250">
                  <c:v>11600</c:v>
                </c:pt>
                <c:pt idx="7251">
                  <c:v>11500</c:v>
                </c:pt>
                <c:pt idx="7252">
                  <c:v>11600</c:v>
                </c:pt>
                <c:pt idx="7253">
                  <c:v>11600</c:v>
                </c:pt>
                <c:pt idx="7254">
                  <c:v>11500</c:v>
                </c:pt>
                <c:pt idx="7255">
                  <c:v>11400</c:v>
                </c:pt>
                <c:pt idx="7256">
                  <c:v>11500</c:v>
                </c:pt>
                <c:pt idx="7257">
                  <c:v>11500</c:v>
                </c:pt>
                <c:pt idx="7258">
                  <c:v>11500</c:v>
                </c:pt>
                <c:pt idx="7259">
                  <c:v>11400</c:v>
                </c:pt>
                <c:pt idx="7260">
                  <c:v>11400</c:v>
                </c:pt>
                <c:pt idx="7261">
                  <c:v>11500</c:v>
                </c:pt>
                <c:pt idx="7262">
                  <c:v>11400</c:v>
                </c:pt>
                <c:pt idx="7263">
                  <c:v>11500</c:v>
                </c:pt>
                <c:pt idx="7264">
                  <c:v>11500</c:v>
                </c:pt>
                <c:pt idx="7265">
                  <c:v>11300</c:v>
                </c:pt>
                <c:pt idx="7266">
                  <c:v>11300</c:v>
                </c:pt>
                <c:pt idx="7267">
                  <c:v>11300</c:v>
                </c:pt>
                <c:pt idx="7268">
                  <c:v>11200</c:v>
                </c:pt>
                <c:pt idx="7269">
                  <c:v>11300</c:v>
                </c:pt>
                <c:pt idx="7270">
                  <c:v>11300</c:v>
                </c:pt>
                <c:pt idx="7271">
                  <c:v>11400</c:v>
                </c:pt>
                <c:pt idx="7272">
                  <c:v>11400</c:v>
                </c:pt>
                <c:pt idx="7273">
                  <c:v>11300</c:v>
                </c:pt>
                <c:pt idx="7274">
                  <c:v>11400</c:v>
                </c:pt>
                <c:pt idx="7275">
                  <c:v>11300</c:v>
                </c:pt>
                <c:pt idx="7276">
                  <c:v>11300</c:v>
                </c:pt>
                <c:pt idx="7277">
                  <c:v>11200</c:v>
                </c:pt>
                <c:pt idx="7278">
                  <c:v>11100</c:v>
                </c:pt>
                <c:pt idx="7279">
                  <c:v>11100</c:v>
                </c:pt>
                <c:pt idx="7280">
                  <c:v>11000</c:v>
                </c:pt>
                <c:pt idx="7281">
                  <c:v>10800</c:v>
                </c:pt>
                <c:pt idx="7282">
                  <c:v>10900</c:v>
                </c:pt>
                <c:pt idx="7283">
                  <c:v>10800</c:v>
                </c:pt>
                <c:pt idx="7284">
                  <c:v>10800</c:v>
                </c:pt>
                <c:pt idx="7285">
                  <c:v>10700</c:v>
                </c:pt>
                <c:pt idx="7286">
                  <c:v>10600</c:v>
                </c:pt>
                <c:pt idx="7287">
                  <c:v>10600</c:v>
                </c:pt>
                <c:pt idx="7288">
                  <c:v>10600</c:v>
                </c:pt>
                <c:pt idx="7289">
                  <c:v>10400</c:v>
                </c:pt>
                <c:pt idx="7290">
                  <c:v>10400</c:v>
                </c:pt>
                <c:pt idx="7291">
                  <c:v>10300</c:v>
                </c:pt>
                <c:pt idx="7292">
                  <c:v>10300</c:v>
                </c:pt>
                <c:pt idx="7293">
                  <c:v>10100</c:v>
                </c:pt>
                <c:pt idx="7294">
                  <c:v>10200</c:v>
                </c:pt>
                <c:pt idx="7295">
                  <c:v>10200</c:v>
                </c:pt>
                <c:pt idx="7296">
                  <c:v>10100</c:v>
                </c:pt>
                <c:pt idx="7297">
                  <c:v>10200</c:v>
                </c:pt>
                <c:pt idx="7298">
                  <c:v>10200</c:v>
                </c:pt>
                <c:pt idx="7299">
                  <c:v>10100</c:v>
                </c:pt>
                <c:pt idx="7300">
                  <c:v>10200</c:v>
                </c:pt>
                <c:pt idx="7301">
                  <c:v>10100</c:v>
                </c:pt>
                <c:pt idx="7302">
                  <c:v>10100</c:v>
                </c:pt>
                <c:pt idx="7303">
                  <c:v>10000</c:v>
                </c:pt>
                <c:pt idx="7304">
                  <c:v>10200</c:v>
                </c:pt>
                <c:pt idx="7305">
                  <c:v>10100</c:v>
                </c:pt>
                <c:pt idx="7306">
                  <c:v>10100</c:v>
                </c:pt>
                <c:pt idx="7307">
                  <c:v>10100</c:v>
                </c:pt>
                <c:pt idx="7308">
                  <c:v>10100</c:v>
                </c:pt>
                <c:pt idx="7309">
                  <c:v>10100</c:v>
                </c:pt>
                <c:pt idx="7310">
                  <c:v>10100</c:v>
                </c:pt>
                <c:pt idx="7311">
                  <c:v>10100</c:v>
                </c:pt>
                <c:pt idx="7312">
                  <c:v>10100</c:v>
                </c:pt>
                <c:pt idx="7313">
                  <c:v>10100</c:v>
                </c:pt>
                <c:pt idx="7314">
                  <c:v>10100</c:v>
                </c:pt>
                <c:pt idx="7315">
                  <c:v>10100</c:v>
                </c:pt>
                <c:pt idx="7316">
                  <c:v>10000</c:v>
                </c:pt>
                <c:pt idx="7317">
                  <c:v>10000</c:v>
                </c:pt>
                <c:pt idx="7318">
                  <c:v>10200</c:v>
                </c:pt>
                <c:pt idx="7319">
                  <c:v>10300</c:v>
                </c:pt>
                <c:pt idx="7320">
                  <c:v>10100</c:v>
                </c:pt>
                <c:pt idx="7321">
                  <c:v>10200</c:v>
                </c:pt>
                <c:pt idx="7322">
                  <c:v>10200</c:v>
                </c:pt>
                <c:pt idx="7323">
                  <c:v>10200</c:v>
                </c:pt>
                <c:pt idx="7324">
                  <c:v>10200</c:v>
                </c:pt>
                <c:pt idx="7325">
                  <c:v>10100</c:v>
                </c:pt>
                <c:pt idx="7326">
                  <c:v>10200</c:v>
                </c:pt>
                <c:pt idx="7327">
                  <c:v>10100</c:v>
                </c:pt>
                <c:pt idx="7328">
                  <c:v>10100</c:v>
                </c:pt>
                <c:pt idx="7329">
                  <c:v>10100</c:v>
                </c:pt>
                <c:pt idx="7330">
                  <c:v>10100</c:v>
                </c:pt>
                <c:pt idx="7331">
                  <c:v>9950</c:v>
                </c:pt>
                <c:pt idx="7332">
                  <c:v>9870</c:v>
                </c:pt>
                <c:pt idx="7333">
                  <c:v>9870</c:v>
                </c:pt>
                <c:pt idx="7334">
                  <c:v>9950</c:v>
                </c:pt>
                <c:pt idx="7335">
                  <c:v>9870</c:v>
                </c:pt>
                <c:pt idx="7336">
                  <c:v>9950</c:v>
                </c:pt>
                <c:pt idx="7337">
                  <c:v>9910</c:v>
                </c:pt>
                <c:pt idx="7338">
                  <c:v>9790</c:v>
                </c:pt>
                <c:pt idx="7339">
                  <c:v>9790</c:v>
                </c:pt>
                <c:pt idx="7340">
                  <c:v>9720</c:v>
                </c:pt>
                <c:pt idx="7341">
                  <c:v>9720</c:v>
                </c:pt>
                <c:pt idx="7342">
                  <c:v>9680</c:v>
                </c:pt>
                <c:pt idx="7343">
                  <c:v>9680</c:v>
                </c:pt>
                <c:pt idx="7344">
                  <c:v>9640</c:v>
                </c:pt>
                <c:pt idx="7345">
                  <c:v>9680</c:v>
                </c:pt>
                <c:pt idx="7346">
                  <c:v>9680</c:v>
                </c:pt>
                <c:pt idx="7347">
                  <c:v>9680</c:v>
                </c:pt>
                <c:pt idx="7348">
                  <c:v>9640</c:v>
                </c:pt>
                <c:pt idx="7349">
                  <c:v>9750</c:v>
                </c:pt>
                <c:pt idx="7350">
                  <c:v>9750</c:v>
                </c:pt>
                <c:pt idx="7351">
                  <c:v>9720</c:v>
                </c:pt>
                <c:pt idx="7352">
                  <c:v>9790</c:v>
                </c:pt>
                <c:pt idx="7353">
                  <c:v>9750</c:v>
                </c:pt>
                <c:pt idx="7354">
                  <c:v>9870</c:v>
                </c:pt>
                <c:pt idx="7355">
                  <c:v>9870</c:v>
                </c:pt>
                <c:pt idx="7356">
                  <c:v>9830</c:v>
                </c:pt>
                <c:pt idx="7357">
                  <c:v>9910</c:v>
                </c:pt>
                <c:pt idx="7358">
                  <c:v>9870</c:v>
                </c:pt>
                <c:pt idx="7359">
                  <c:v>9910</c:v>
                </c:pt>
                <c:pt idx="7360">
                  <c:v>9950</c:v>
                </c:pt>
                <c:pt idx="7361">
                  <c:v>9990</c:v>
                </c:pt>
                <c:pt idx="7362">
                  <c:v>10000</c:v>
                </c:pt>
                <c:pt idx="7363">
                  <c:v>9950</c:v>
                </c:pt>
                <c:pt idx="7364">
                  <c:v>10000</c:v>
                </c:pt>
                <c:pt idx="7365">
                  <c:v>10100</c:v>
                </c:pt>
                <c:pt idx="7366">
                  <c:v>9950</c:v>
                </c:pt>
                <c:pt idx="7367">
                  <c:v>10000</c:v>
                </c:pt>
                <c:pt idx="7368">
                  <c:v>10000</c:v>
                </c:pt>
                <c:pt idx="7369">
                  <c:v>10000</c:v>
                </c:pt>
                <c:pt idx="7370">
                  <c:v>9950</c:v>
                </c:pt>
                <c:pt idx="7371">
                  <c:v>9950</c:v>
                </c:pt>
                <c:pt idx="7372">
                  <c:v>9790</c:v>
                </c:pt>
                <c:pt idx="7373">
                  <c:v>9790</c:v>
                </c:pt>
                <c:pt idx="7374">
                  <c:v>9720</c:v>
                </c:pt>
                <c:pt idx="7375">
                  <c:v>9520</c:v>
                </c:pt>
                <c:pt idx="7376">
                  <c:v>9520</c:v>
                </c:pt>
                <c:pt idx="7377">
                  <c:v>9560</c:v>
                </c:pt>
                <c:pt idx="7378">
                  <c:v>9480</c:v>
                </c:pt>
                <c:pt idx="7379">
                  <c:v>9560</c:v>
                </c:pt>
                <c:pt idx="7380">
                  <c:v>9600</c:v>
                </c:pt>
                <c:pt idx="7381">
                  <c:v>9520</c:v>
                </c:pt>
                <c:pt idx="7382">
                  <c:v>9680</c:v>
                </c:pt>
                <c:pt idx="7383">
                  <c:v>9600</c:v>
                </c:pt>
                <c:pt idx="7384">
                  <c:v>9560</c:v>
                </c:pt>
                <c:pt idx="7385">
                  <c:v>9480</c:v>
                </c:pt>
                <c:pt idx="7386">
                  <c:v>9450</c:v>
                </c:pt>
                <c:pt idx="7387">
                  <c:v>9450</c:v>
                </c:pt>
                <c:pt idx="7388">
                  <c:v>9370</c:v>
                </c:pt>
                <c:pt idx="7389">
                  <c:v>9330</c:v>
                </c:pt>
                <c:pt idx="7390">
                  <c:v>9290</c:v>
                </c:pt>
                <c:pt idx="7391">
                  <c:v>9290</c:v>
                </c:pt>
                <c:pt idx="7392">
                  <c:v>9370</c:v>
                </c:pt>
                <c:pt idx="7393">
                  <c:v>9260</c:v>
                </c:pt>
                <c:pt idx="7394">
                  <c:v>9370</c:v>
                </c:pt>
                <c:pt idx="7395">
                  <c:v>9450</c:v>
                </c:pt>
                <c:pt idx="7396">
                  <c:v>9480</c:v>
                </c:pt>
                <c:pt idx="7397">
                  <c:v>9560</c:v>
                </c:pt>
                <c:pt idx="7398">
                  <c:v>9560</c:v>
                </c:pt>
                <c:pt idx="7399">
                  <c:v>9640</c:v>
                </c:pt>
                <c:pt idx="7400">
                  <c:v>9750</c:v>
                </c:pt>
                <c:pt idx="7401">
                  <c:v>9830</c:v>
                </c:pt>
                <c:pt idx="7402">
                  <c:v>10100</c:v>
                </c:pt>
                <c:pt idx="7403">
                  <c:v>10200</c:v>
                </c:pt>
                <c:pt idx="7404">
                  <c:v>10300</c:v>
                </c:pt>
                <c:pt idx="7405">
                  <c:v>10500</c:v>
                </c:pt>
                <c:pt idx="7406">
                  <c:v>10700</c:v>
                </c:pt>
                <c:pt idx="7407">
                  <c:v>10700</c:v>
                </c:pt>
                <c:pt idx="7408">
                  <c:v>10800</c:v>
                </c:pt>
                <c:pt idx="7409">
                  <c:v>10800</c:v>
                </c:pt>
                <c:pt idx="7410">
                  <c:v>11000</c:v>
                </c:pt>
                <c:pt idx="7411">
                  <c:v>11100</c:v>
                </c:pt>
                <c:pt idx="7412">
                  <c:v>11200</c:v>
                </c:pt>
                <c:pt idx="7413">
                  <c:v>11300</c:v>
                </c:pt>
                <c:pt idx="7414">
                  <c:v>11300</c:v>
                </c:pt>
                <c:pt idx="7415">
                  <c:v>11300</c:v>
                </c:pt>
                <c:pt idx="7416">
                  <c:v>11300</c:v>
                </c:pt>
                <c:pt idx="7417">
                  <c:v>11400</c:v>
                </c:pt>
                <c:pt idx="7418">
                  <c:v>11300</c:v>
                </c:pt>
                <c:pt idx="7419">
                  <c:v>11400</c:v>
                </c:pt>
                <c:pt idx="7420">
                  <c:v>11300</c:v>
                </c:pt>
                <c:pt idx="7421">
                  <c:v>11300</c:v>
                </c:pt>
                <c:pt idx="7422">
                  <c:v>11300</c:v>
                </c:pt>
                <c:pt idx="7423">
                  <c:v>11300</c:v>
                </c:pt>
                <c:pt idx="7424">
                  <c:v>11300</c:v>
                </c:pt>
                <c:pt idx="7425">
                  <c:v>11200</c:v>
                </c:pt>
                <c:pt idx="7426">
                  <c:v>11300</c:v>
                </c:pt>
                <c:pt idx="7427">
                  <c:v>11200</c:v>
                </c:pt>
                <c:pt idx="7428">
                  <c:v>11100</c:v>
                </c:pt>
                <c:pt idx="7429">
                  <c:v>11100</c:v>
                </c:pt>
                <c:pt idx="7430">
                  <c:v>11000</c:v>
                </c:pt>
                <c:pt idx="7431">
                  <c:v>11000</c:v>
                </c:pt>
                <c:pt idx="7432">
                  <c:v>11000</c:v>
                </c:pt>
                <c:pt idx="7433">
                  <c:v>11000</c:v>
                </c:pt>
                <c:pt idx="7434">
                  <c:v>11000</c:v>
                </c:pt>
                <c:pt idx="7435">
                  <c:v>11100</c:v>
                </c:pt>
                <c:pt idx="7436">
                  <c:v>11100</c:v>
                </c:pt>
                <c:pt idx="7437">
                  <c:v>11100</c:v>
                </c:pt>
                <c:pt idx="7438">
                  <c:v>11000</c:v>
                </c:pt>
                <c:pt idx="7439">
                  <c:v>11200</c:v>
                </c:pt>
                <c:pt idx="7440">
                  <c:v>11100</c:v>
                </c:pt>
                <c:pt idx="7441">
                  <c:v>11200</c:v>
                </c:pt>
                <c:pt idx="7442">
                  <c:v>11300</c:v>
                </c:pt>
                <c:pt idx="7443">
                  <c:v>11200</c:v>
                </c:pt>
                <c:pt idx="7444">
                  <c:v>11200</c:v>
                </c:pt>
                <c:pt idx="7445">
                  <c:v>11200</c:v>
                </c:pt>
                <c:pt idx="7446">
                  <c:v>11200</c:v>
                </c:pt>
                <c:pt idx="7447">
                  <c:v>11200</c:v>
                </c:pt>
                <c:pt idx="7448">
                  <c:v>11300</c:v>
                </c:pt>
                <c:pt idx="7449">
                  <c:v>11100</c:v>
                </c:pt>
                <c:pt idx="7450">
                  <c:v>11300</c:v>
                </c:pt>
                <c:pt idx="7451">
                  <c:v>11300</c:v>
                </c:pt>
                <c:pt idx="7452">
                  <c:v>11300</c:v>
                </c:pt>
                <c:pt idx="7453">
                  <c:v>11200</c:v>
                </c:pt>
                <c:pt idx="7454">
                  <c:v>11200</c:v>
                </c:pt>
                <c:pt idx="7455">
                  <c:v>11100</c:v>
                </c:pt>
                <c:pt idx="7456">
                  <c:v>11100</c:v>
                </c:pt>
                <c:pt idx="7457">
                  <c:v>11200</c:v>
                </c:pt>
                <c:pt idx="7458">
                  <c:v>11200</c:v>
                </c:pt>
                <c:pt idx="7459">
                  <c:v>11200</c:v>
                </c:pt>
                <c:pt idx="7460">
                  <c:v>11200</c:v>
                </c:pt>
                <c:pt idx="7461">
                  <c:v>11100</c:v>
                </c:pt>
                <c:pt idx="7462">
                  <c:v>11100</c:v>
                </c:pt>
                <c:pt idx="7463">
                  <c:v>11000</c:v>
                </c:pt>
                <c:pt idx="7464">
                  <c:v>11000</c:v>
                </c:pt>
                <c:pt idx="7465">
                  <c:v>11100</c:v>
                </c:pt>
                <c:pt idx="7466">
                  <c:v>11000</c:v>
                </c:pt>
                <c:pt idx="7467">
                  <c:v>11000</c:v>
                </c:pt>
                <c:pt idx="7468">
                  <c:v>11100</c:v>
                </c:pt>
                <c:pt idx="7469">
                  <c:v>11100</c:v>
                </c:pt>
                <c:pt idx="7470">
                  <c:v>10900</c:v>
                </c:pt>
                <c:pt idx="7471">
                  <c:v>11000</c:v>
                </c:pt>
                <c:pt idx="7472">
                  <c:v>10900</c:v>
                </c:pt>
                <c:pt idx="7473">
                  <c:v>10800</c:v>
                </c:pt>
                <c:pt idx="7474">
                  <c:v>10800</c:v>
                </c:pt>
                <c:pt idx="7475">
                  <c:v>10800</c:v>
                </c:pt>
                <c:pt idx="7476">
                  <c:v>10900</c:v>
                </c:pt>
                <c:pt idx="7477">
                  <c:v>10700</c:v>
                </c:pt>
                <c:pt idx="7478">
                  <c:v>10800</c:v>
                </c:pt>
                <c:pt idx="7479">
                  <c:v>10700</c:v>
                </c:pt>
                <c:pt idx="7480">
                  <c:v>10900</c:v>
                </c:pt>
                <c:pt idx="7481">
                  <c:v>10700</c:v>
                </c:pt>
                <c:pt idx="7482">
                  <c:v>10800</c:v>
                </c:pt>
                <c:pt idx="7483">
                  <c:v>10800</c:v>
                </c:pt>
                <c:pt idx="7484">
                  <c:v>10800</c:v>
                </c:pt>
                <c:pt idx="7485">
                  <c:v>10700</c:v>
                </c:pt>
                <c:pt idx="7486">
                  <c:v>10500</c:v>
                </c:pt>
                <c:pt idx="7487">
                  <c:v>10600</c:v>
                </c:pt>
                <c:pt idx="7488">
                  <c:v>10600</c:v>
                </c:pt>
                <c:pt idx="7489">
                  <c:v>10700</c:v>
                </c:pt>
                <c:pt idx="7490">
                  <c:v>10600</c:v>
                </c:pt>
                <c:pt idx="7491">
                  <c:v>10700</c:v>
                </c:pt>
                <c:pt idx="7492">
                  <c:v>10700</c:v>
                </c:pt>
                <c:pt idx="7493">
                  <c:v>10600</c:v>
                </c:pt>
                <c:pt idx="7494">
                  <c:v>10800</c:v>
                </c:pt>
                <c:pt idx="7495">
                  <c:v>10800</c:v>
                </c:pt>
                <c:pt idx="7496">
                  <c:v>10700</c:v>
                </c:pt>
                <c:pt idx="7497">
                  <c:v>10700</c:v>
                </c:pt>
                <c:pt idx="7498">
                  <c:v>10900</c:v>
                </c:pt>
                <c:pt idx="7499">
                  <c:v>10800</c:v>
                </c:pt>
                <c:pt idx="7500">
                  <c:v>10800</c:v>
                </c:pt>
                <c:pt idx="7501">
                  <c:v>10900</c:v>
                </c:pt>
                <c:pt idx="7502">
                  <c:v>10900</c:v>
                </c:pt>
                <c:pt idx="7503">
                  <c:v>11000</c:v>
                </c:pt>
                <c:pt idx="7504">
                  <c:v>11000</c:v>
                </c:pt>
                <c:pt idx="7505">
                  <c:v>11000</c:v>
                </c:pt>
                <c:pt idx="7506">
                  <c:v>11100</c:v>
                </c:pt>
                <c:pt idx="7507">
                  <c:v>11100</c:v>
                </c:pt>
                <c:pt idx="7508">
                  <c:v>11000</c:v>
                </c:pt>
                <c:pt idx="7509">
                  <c:v>11200</c:v>
                </c:pt>
                <c:pt idx="7510">
                  <c:v>11200</c:v>
                </c:pt>
                <c:pt idx="7511">
                  <c:v>11200</c:v>
                </c:pt>
                <c:pt idx="7512">
                  <c:v>11300</c:v>
                </c:pt>
                <c:pt idx="7513">
                  <c:v>11300</c:v>
                </c:pt>
                <c:pt idx="7514">
                  <c:v>11300</c:v>
                </c:pt>
                <c:pt idx="7515">
                  <c:v>11500</c:v>
                </c:pt>
                <c:pt idx="7516">
                  <c:v>11600</c:v>
                </c:pt>
                <c:pt idx="7517">
                  <c:v>11800</c:v>
                </c:pt>
                <c:pt idx="7518">
                  <c:v>11700</c:v>
                </c:pt>
                <c:pt idx="7519">
                  <c:v>11800</c:v>
                </c:pt>
                <c:pt idx="7520">
                  <c:v>11700</c:v>
                </c:pt>
                <c:pt idx="7521">
                  <c:v>11900</c:v>
                </c:pt>
                <c:pt idx="7522">
                  <c:v>11900</c:v>
                </c:pt>
                <c:pt idx="7523">
                  <c:v>12000</c:v>
                </c:pt>
                <c:pt idx="7524">
                  <c:v>12100</c:v>
                </c:pt>
                <c:pt idx="7525">
                  <c:v>12000</c:v>
                </c:pt>
                <c:pt idx="7526">
                  <c:v>12000</c:v>
                </c:pt>
                <c:pt idx="7527">
                  <c:v>12100</c:v>
                </c:pt>
                <c:pt idx="7528">
                  <c:v>12000</c:v>
                </c:pt>
                <c:pt idx="7529">
                  <c:v>12200</c:v>
                </c:pt>
                <c:pt idx="7530">
                  <c:v>11900</c:v>
                </c:pt>
                <c:pt idx="7531">
                  <c:v>11800</c:v>
                </c:pt>
                <c:pt idx="7532">
                  <c:v>11700</c:v>
                </c:pt>
                <c:pt idx="7533">
                  <c:v>11500</c:v>
                </c:pt>
                <c:pt idx="7534">
                  <c:v>11500</c:v>
                </c:pt>
                <c:pt idx="7535">
                  <c:v>11500</c:v>
                </c:pt>
                <c:pt idx="7536">
                  <c:v>11300</c:v>
                </c:pt>
                <c:pt idx="7537">
                  <c:v>11400</c:v>
                </c:pt>
                <c:pt idx="7538">
                  <c:v>11300</c:v>
                </c:pt>
                <c:pt idx="7539">
                  <c:v>11300</c:v>
                </c:pt>
                <c:pt idx="7540">
                  <c:v>11300</c:v>
                </c:pt>
                <c:pt idx="7541">
                  <c:v>11300</c:v>
                </c:pt>
                <c:pt idx="7542">
                  <c:v>11200</c:v>
                </c:pt>
                <c:pt idx="7543">
                  <c:v>11300</c:v>
                </c:pt>
                <c:pt idx="7544">
                  <c:v>11300</c:v>
                </c:pt>
                <c:pt idx="7545">
                  <c:v>11300</c:v>
                </c:pt>
                <c:pt idx="7546">
                  <c:v>11300</c:v>
                </c:pt>
                <c:pt idx="7547">
                  <c:v>11200</c:v>
                </c:pt>
                <c:pt idx="7548">
                  <c:v>11300</c:v>
                </c:pt>
                <c:pt idx="7549">
                  <c:v>11200</c:v>
                </c:pt>
                <c:pt idx="7550">
                  <c:v>11300</c:v>
                </c:pt>
                <c:pt idx="7551">
                  <c:v>11400</c:v>
                </c:pt>
                <c:pt idx="7552">
                  <c:v>11400</c:v>
                </c:pt>
                <c:pt idx="7553">
                  <c:v>11500</c:v>
                </c:pt>
                <c:pt idx="7554">
                  <c:v>11400</c:v>
                </c:pt>
                <c:pt idx="7555">
                  <c:v>11400</c:v>
                </c:pt>
                <c:pt idx="7556">
                  <c:v>11300</c:v>
                </c:pt>
                <c:pt idx="7557">
                  <c:v>11300</c:v>
                </c:pt>
                <c:pt idx="7558">
                  <c:v>11300</c:v>
                </c:pt>
                <c:pt idx="7559">
                  <c:v>11300</c:v>
                </c:pt>
                <c:pt idx="7560">
                  <c:v>11300</c:v>
                </c:pt>
                <c:pt idx="7561">
                  <c:v>11300</c:v>
                </c:pt>
                <c:pt idx="7562">
                  <c:v>11200</c:v>
                </c:pt>
                <c:pt idx="7563">
                  <c:v>11200</c:v>
                </c:pt>
                <c:pt idx="7564">
                  <c:v>11200</c:v>
                </c:pt>
                <c:pt idx="7565">
                  <c:v>11100</c:v>
                </c:pt>
                <c:pt idx="7566">
                  <c:v>11100</c:v>
                </c:pt>
                <c:pt idx="7567">
                  <c:v>11100</c:v>
                </c:pt>
                <c:pt idx="7568">
                  <c:v>11100</c:v>
                </c:pt>
                <c:pt idx="7569">
                  <c:v>11100</c:v>
                </c:pt>
                <c:pt idx="7570">
                  <c:v>11100</c:v>
                </c:pt>
                <c:pt idx="7571">
                  <c:v>11000</c:v>
                </c:pt>
                <c:pt idx="7572">
                  <c:v>10900</c:v>
                </c:pt>
                <c:pt idx="7573">
                  <c:v>11000</c:v>
                </c:pt>
                <c:pt idx="7574">
                  <c:v>11000</c:v>
                </c:pt>
                <c:pt idx="7575">
                  <c:v>11000</c:v>
                </c:pt>
                <c:pt idx="7576">
                  <c:v>11000</c:v>
                </c:pt>
                <c:pt idx="7577">
                  <c:v>10900</c:v>
                </c:pt>
                <c:pt idx="7578">
                  <c:v>10700</c:v>
                </c:pt>
                <c:pt idx="7579">
                  <c:v>10800</c:v>
                </c:pt>
                <c:pt idx="7580">
                  <c:v>10600</c:v>
                </c:pt>
                <c:pt idx="7581">
                  <c:v>10600</c:v>
                </c:pt>
                <c:pt idx="7582">
                  <c:v>10500</c:v>
                </c:pt>
                <c:pt idx="7583">
                  <c:v>10400</c:v>
                </c:pt>
                <c:pt idx="7584">
                  <c:v>10400</c:v>
                </c:pt>
                <c:pt idx="7585">
                  <c:v>10300</c:v>
                </c:pt>
                <c:pt idx="7586">
                  <c:v>10300</c:v>
                </c:pt>
                <c:pt idx="7587">
                  <c:v>10200</c:v>
                </c:pt>
                <c:pt idx="7588">
                  <c:v>10100</c:v>
                </c:pt>
                <c:pt idx="7589">
                  <c:v>10100</c:v>
                </c:pt>
                <c:pt idx="7590">
                  <c:v>10100</c:v>
                </c:pt>
                <c:pt idx="7591">
                  <c:v>10100</c:v>
                </c:pt>
                <c:pt idx="7592">
                  <c:v>10100</c:v>
                </c:pt>
                <c:pt idx="7593">
                  <c:v>9990</c:v>
                </c:pt>
                <c:pt idx="7594">
                  <c:v>10100</c:v>
                </c:pt>
                <c:pt idx="7595">
                  <c:v>10100</c:v>
                </c:pt>
                <c:pt idx="7596">
                  <c:v>9950</c:v>
                </c:pt>
                <c:pt idx="7597">
                  <c:v>9870</c:v>
                </c:pt>
                <c:pt idx="7598">
                  <c:v>9870</c:v>
                </c:pt>
                <c:pt idx="7599">
                  <c:v>9870</c:v>
                </c:pt>
                <c:pt idx="7600">
                  <c:v>9790</c:v>
                </c:pt>
                <c:pt idx="7601">
                  <c:v>9750</c:v>
                </c:pt>
                <c:pt idx="7602">
                  <c:v>9680</c:v>
                </c:pt>
                <c:pt idx="7603">
                  <c:v>9750</c:v>
                </c:pt>
                <c:pt idx="7604">
                  <c:v>9750</c:v>
                </c:pt>
                <c:pt idx="7605">
                  <c:v>9720</c:v>
                </c:pt>
                <c:pt idx="7606">
                  <c:v>9680</c:v>
                </c:pt>
                <c:pt idx="7607">
                  <c:v>9720</c:v>
                </c:pt>
                <c:pt idx="7608">
                  <c:v>9680</c:v>
                </c:pt>
                <c:pt idx="7609">
                  <c:v>9600</c:v>
                </c:pt>
                <c:pt idx="7610">
                  <c:v>9750</c:v>
                </c:pt>
                <c:pt idx="7611">
                  <c:v>9750</c:v>
                </c:pt>
                <c:pt idx="7612">
                  <c:v>9720</c:v>
                </c:pt>
                <c:pt idx="7613">
                  <c:v>9560</c:v>
                </c:pt>
                <c:pt idx="7614">
                  <c:v>9480</c:v>
                </c:pt>
                <c:pt idx="7615">
                  <c:v>9560</c:v>
                </c:pt>
                <c:pt idx="7616">
                  <c:v>9370</c:v>
                </c:pt>
                <c:pt idx="7617">
                  <c:v>9480</c:v>
                </c:pt>
                <c:pt idx="7618">
                  <c:v>9480</c:v>
                </c:pt>
                <c:pt idx="7619">
                  <c:v>9330</c:v>
                </c:pt>
                <c:pt idx="7620">
                  <c:v>9290</c:v>
                </c:pt>
                <c:pt idx="7621">
                  <c:v>9290</c:v>
                </c:pt>
                <c:pt idx="7622">
                  <c:v>9290</c:v>
                </c:pt>
                <c:pt idx="7623">
                  <c:v>9290</c:v>
                </c:pt>
                <c:pt idx="7624">
                  <c:v>9290</c:v>
                </c:pt>
                <c:pt idx="7625">
                  <c:v>9330</c:v>
                </c:pt>
                <c:pt idx="7626">
                  <c:v>9110</c:v>
                </c:pt>
                <c:pt idx="7627">
                  <c:v>8990</c:v>
                </c:pt>
                <c:pt idx="7628">
                  <c:v>9110</c:v>
                </c:pt>
                <c:pt idx="7629">
                  <c:v>8920</c:v>
                </c:pt>
                <c:pt idx="7630">
                  <c:v>8990</c:v>
                </c:pt>
                <c:pt idx="7631">
                  <c:v>8810</c:v>
                </c:pt>
                <c:pt idx="7632">
                  <c:v>8740</c:v>
                </c:pt>
                <c:pt idx="7633">
                  <c:v>8700</c:v>
                </c:pt>
                <c:pt idx="7634">
                  <c:v>8660</c:v>
                </c:pt>
                <c:pt idx="7635">
                  <c:v>8630</c:v>
                </c:pt>
                <c:pt idx="7636">
                  <c:v>8630</c:v>
                </c:pt>
                <c:pt idx="7637">
                  <c:v>8520</c:v>
                </c:pt>
                <c:pt idx="7638">
                  <c:v>8590</c:v>
                </c:pt>
                <c:pt idx="7639">
                  <c:v>8550</c:v>
                </c:pt>
                <c:pt idx="7640">
                  <c:v>8410</c:v>
                </c:pt>
                <c:pt idx="7641">
                  <c:v>8480</c:v>
                </c:pt>
                <c:pt idx="7642">
                  <c:v>8450</c:v>
                </c:pt>
                <c:pt idx="7643">
                  <c:v>8410</c:v>
                </c:pt>
                <c:pt idx="7644">
                  <c:v>8410</c:v>
                </c:pt>
                <c:pt idx="7645">
                  <c:v>8410</c:v>
                </c:pt>
                <c:pt idx="7646">
                  <c:v>8370</c:v>
                </c:pt>
                <c:pt idx="7647">
                  <c:v>8450</c:v>
                </c:pt>
                <c:pt idx="7648">
                  <c:v>8370</c:v>
                </c:pt>
                <c:pt idx="7649">
                  <c:v>8300</c:v>
                </c:pt>
                <c:pt idx="7650">
                  <c:v>8300</c:v>
                </c:pt>
                <c:pt idx="7651">
                  <c:v>8270</c:v>
                </c:pt>
                <c:pt idx="7652">
                  <c:v>8270</c:v>
                </c:pt>
                <c:pt idx="7653">
                  <c:v>8300</c:v>
                </c:pt>
                <c:pt idx="7654">
                  <c:v>8270</c:v>
                </c:pt>
                <c:pt idx="7655">
                  <c:v>8270</c:v>
                </c:pt>
                <c:pt idx="7656">
                  <c:v>8300</c:v>
                </c:pt>
                <c:pt idx="7657">
                  <c:v>8300</c:v>
                </c:pt>
                <c:pt idx="7658">
                  <c:v>8230</c:v>
                </c:pt>
                <c:pt idx="7659">
                  <c:v>8200</c:v>
                </c:pt>
                <c:pt idx="7660">
                  <c:v>8270</c:v>
                </c:pt>
                <c:pt idx="7661">
                  <c:v>8130</c:v>
                </c:pt>
                <c:pt idx="7662">
                  <c:v>8160</c:v>
                </c:pt>
                <c:pt idx="7663">
                  <c:v>8060</c:v>
                </c:pt>
                <c:pt idx="7664">
                  <c:v>8130</c:v>
                </c:pt>
                <c:pt idx="7665">
                  <c:v>8130</c:v>
                </c:pt>
                <c:pt idx="7666">
                  <c:v>8090</c:v>
                </c:pt>
                <c:pt idx="7667">
                  <c:v>8060</c:v>
                </c:pt>
                <c:pt idx="7668">
                  <c:v>7880</c:v>
                </c:pt>
                <c:pt idx="7669">
                  <c:v>7880</c:v>
                </c:pt>
                <c:pt idx="7670">
                  <c:v>7850</c:v>
                </c:pt>
                <c:pt idx="7671">
                  <c:v>7810</c:v>
                </c:pt>
                <c:pt idx="7672">
                  <c:v>7750</c:v>
                </c:pt>
                <c:pt idx="7673">
                  <c:v>7780</c:v>
                </c:pt>
                <c:pt idx="7674">
                  <c:v>7680</c:v>
                </c:pt>
                <c:pt idx="7675">
                  <c:v>7710</c:v>
                </c:pt>
                <c:pt idx="7676">
                  <c:v>7680</c:v>
                </c:pt>
                <c:pt idx="7677">
                  <c:v>7710</c:v>
                </c:pt>
                <c:pt idx="7678">
                  <c:v>7640</c:v>
                </c:pt>
                <c:pt idx="7679">
                  <c:v>7710</c:v>
                </c:pt>
                <c:pt idx="7680">
                  <c:v>7750</c:v>
                </c:pt>
                <c:pt idx="7681">
                  <c:v>7680</c:v>
                </c:pt>
                <c:pt idx="7682">
                  <c:v>7710</c:v>
                </c:pt>
                <c:pt idx="7683">
                  <c:v>7640</c:v>
                </c:pt>
                <c:pt idx="7684">
                  <c:v>7610</c:v>
                </c:pt>
                <c:pt idx="7685">
                  <c:v>7440</c:v>
                </c:pt>
                <c:pt idx="7686">
                  <c:v>7580</c:v>
                </c:pt>
                <c:pt idx="7687">
                  <c:v>7580</c:v>
                </c:pt>
                <c:pt idx="7688">
                  <c:v>7510</c:v>
                </c:pt>
                <c:pt idx="7689">
                  <c:v>7510</c:v>
                </c:pt>
                <c:pt idx="7690">
                  <c:v>7580</c:v>
                </c:pt>
                <c:pt idx="7691">
                  <c:v>7540</c:v>
                </c:pt>
                <c:pt idx="7692">
                  <c:v>7410</c:v>
                </c:pt>
                <c:pt idx="7693">
                  <c:v>7470</c:v>
                </c:pt>
                <c:pt idx="7694">
                  <c:v>7440</c:v>
                </c:pt>
                <c:pt idx="7695">
                  <c:v>7470</c:v>
                </c:pt>
                <c:pt idx="7696">
                  <c:v>7440</c:v>
                </c:pt>
                <c:pt idx="7697">
                  <c:v>7510</c:v>
                </c:pt>
                <c:pt idx="7698">
                  <c:v>7580</c:v>
                </c:pt>
                <c:pt idx="7699">
                  <c:v>7440</c:v>
                </c:pt>
                <c:pt idx="7700">
                  <c:v>7470</c:v>
                </c:pt>
                <c:pt idx="7701">
                  <c:v>7510</c:v>
                </c:pt>
                <c:pt idx="7702">
                  <c:v>7540</c:v>
                </c:pt>
                <c:pt idx="7703">
                  <c:v>7580</c:v>
                </c:pt>
                <c:pt idx="7704">
                  <c:v>7640</c:v>
                </c:pt>
                <c:pt idx="7705">
                  <c:v>7640</c:v>
                </c:pt>
                <c:pt idx="7706">
                  <c:v>7680</c:v>
                </c:pt>
                <c:pt idx="7707">
                  <c:v>7810</c:v>
                </c:pt>
                <c:pt idx="7708">
                  <c:v>7710</c:v>
                </c:pt>
                <c:pt idx="7709">
                  <c:v>7710</c:v>
                </c:pt>
                <c:pt idx="7710">
                  <c:v>7780</c:v>
                </c:pt>
                <c:pt idx="7711">
                  <c:v>7850</c:v>
                </c:pt>
                <c:pt idx="7712">
                  <c:v>7750</c:v>
                </c:pt>
                <c:pt idx="7713">
                  <c:v>7810</c:v>
                </c:pt>
                <c:pt idx="7714">
                  <c:v>7920</c:v>
                </c:pt>
                <c:pt idx="7715">
                  <c:v>7880</c:v>
                </c:pt>
                <c:pt idx="7716">
                  <c:v>7920</c:v>
                </c:pt>
                <c:pt idx="7717">
                  <c:v>8060</c:v>
                </c:pt>
                <c:pt idx="7718">
                  <c:v>8130</c:v>
                </c:pt>
                <c:pt idx="7719">
                  <c:v>8060</c:v>
                </c:pt>
                <c:pt idx="7720">
                  <c:v>8160</c:v>
                </c:pt>
                <c:pt idx="7721">
                  <c:v>8130</c:v>
                </c:pt>
                <c:pt idx="7722">
                  <c:v>8270</c:v>
                </c:pt>
                <c:pt idx="7723">
                  <c:v>8300</c:v>
                </c:pt>
                <c:pt idx="7724">
                  <c:v>8300</c:v>
                </c:pt>
                <c:pt idx="7725">
                  <c:v>8370</c:v>
                </c:pt>
                <c:pt idx="7726">
                  <c:v>8450</c:v>
                </c:pt>
                <c:pt idx="7727">
                  <c:v>8550</c:v>
                </c:pt>
                <c:pt idx="7728">
                  <c:v>8590</c:v>
                </c:pt>
                <c:pt idx="7729">
                  <c:v>8630</c:v>
                </c:pt>
                <c:pt idx="7730">
                  <c:v>8770</c:v>
                </c:pt>
                <c:pt idx="7731">
                  <c:v>8920</c:v>
                </c:pt>
                <c:pt idx="7732">
                  <c:v>8990</c:v>
                </c:pt>
                <c:pt idx="7733">
                  <c:v>8990</c:v>
                </c:pt>
                <c:pt idx="7734">
                  <c:v>9070</c:v>
                </c:pt>
                <c:pt idx="7735">
                  <c:v>9140</c:v>
                </c:pt>
                <c:pt idx="7736">
                  <c:v>9110</c:v>
                </c:pt>
                <c:pt idx="7737">
                  <c:v>9260</c:v>
                </c:pt>
                <c:pt idx="7738">
                  <c:v>9330</c:v>
                </c:pt>
                <c:pt idx="7739">
                  <c:v>9290</c:v>
                </c:pt>
                <c:pt idx="7740">
                  <c:v>9410</c:v>
                </c:pt>
                <c:pt idx="7741">
                  <c:v>9410</c:v>
                </c:pt>
                <c:pt idx="7742">
                  <c:v>9370</c:v>
                </c:pt>
                <c:pt idx="7743">
                  <c:v>9370</c:v>
                </c:pt>
                <c:pt idx="7744">
                  <c:v>9410</c:v>
                </c:pt>
                <c:pt idx="7745">
                  <c:v>9370</c:v>
                </c:pt>
                <c:pt idx="7746">
                  <c:v>9450</c:v>
                </c:pt>
                <c:pt idx="7747">
                  <c:v>9520</c:v>
                </c:pt>
                <c:pt idx="7748">
                  <c:v>9450</c:v>
                </c:pt>
                <c:pt idx="7749">
                  <c:v>9410</c:v>
                </c:pt>
                <c:pt idx="7750">
                  <c:v>9520</c:v>
                </c:pt>
                <c:pt idx="7751">
                  <c:v>9520</c:v>
                </c:pt>
                <c:pt idx="7752">
                  <c:v>9520</c:v>
                </c:pt>
                <c:pt idx="7753">
                  <c:v>9480</c:v>
                </c:pt>
                <c:pt idx="7754">
                  <c:v>9520</c:v>
                </c:pt>
                <c:pt idx="7755">
                  <c:v>9480</c:v>
                </c:pt>
                <c:pt idx="7756">
                  <c:v>9450</c:v>
                </c:pt>
                <c:pt idx="7757">
                  <c:v>9450</c:v>
                </c:pt>
                <c:pt idx="7758">
                  <c:v>9450</c:v>
                </c:pt>
                <c:pt idx="7759">
                  <c:v>9370</c:v>
                </c:pt>
                <c:pt idx="7760">
                  <c:v>9330</c:v>
                </c:pt>
                <c:pt idx="7761">
                  <c:v>9290</c:v>
                </c:pt>
                <c:pt idx="7762">
                  <c:v>9410</c:v>
                </c:pt>
                <c:pt idx="7763">
                  <c:v>9260</c:v>
                </c:pt>
                <c:pt idx="7764">
                  <c:v>9330</c:v>
                </c:pt>
                <c:pt idx="7765">
                  <c:v>9290</c:v>
                </c:pt>
                <c:pt idx="7766">
                  <c:v>9290</c:v>
                </c:pt>
                <c:pt idx="7767">
                  <c:v>9290</c:v>
                </c:pt>
                <c:pt idx="7768">
                  <c:v>9290</c:v>
                </c:pt>
                <c:pt idx="7769">
                  <c:v>9220</c:v>
                </c:pt>
                <c:pt idx="7770">
                  <c:v>9330</c:v>
                </c:pt>
                <c:pt idx="7771">
                  <c:v>9110</c:v>
                </c:pt>
                <c:pt idx="7772">
                  <c:v>9140</c:v>
                </c:pt>
                <c:pt idx="7773">
                  <c:v>9070</c:v>
                </c:pt>
                <c:pt idx="7774">
                  <c:v>9110</c:v>
                </c:pt>
                <c:pt idx="7775">
                  <c:v>9030</c:v>
                </c:pt>
                <c:pt idx="7776">
                  <c:v>9070</c:v>
                </c:pt>
                <c:pt idx="7777">
                  <c:v>9110</c:v>
                </c:pt>
                <c:pt idx="7778">
                  <c:v>8990</c:v>
                </c:pt>
                <c:pt idx="7779">
                  <c:v>9030</c:v>
                </c:pt>
                <c:pt idx="7780">
                  <c:v>8960</c:v>
                </c:pt>
                <c:pt idx="7781">
                  <c:v>9110</c:v>
                </c:pt>
                <c:pt idx="7782">
                  <c:v>9110</c:v>
                </c:pt>
                <c:pt idx="7783">
                  <c:v>9110</c:v>
                </c:pt>
                <c:pt idx="7784">
                  <c:v>9070</c:v>
                </c:pt>
                <c:pt idx="7785">
                  <c:v>9070</c:v>
                </c:pt>
                <c:pt idx="7786">
                  <c:v>8990</c:v>
                </c:pt>
                <c:pt idx="7787">
                  <c:v>8960</c:v>
                </c:pt>
                <c:pt idx="7788">
                  <c:v>9030</c:v>
                </c:pt>
                <c:pt idx="7789">
                  <c:v>8960</c:v>
                </c:pt>
                <c:pt idx="7790">
                  <c:v>8960</c:v>
                </c:pt>
                <c:pt idx="7791">
                  <c:v>8920</c:v>
                </c:pt>
                <c:pt idx="7792">
                  <c:v>8960</c:v>
                </c:pt>
                <c:pt idx="7793">
                  <c:v>8880</c:v>
                </c:pt>
                <c:pt idx="7794">
                  <c:v>8960</c:v>
                </c:pt>
                <c:pt idx="7795">
                  <c:v>8960</c:v>
                </c:pt>
                <c:pt idx="7796">
                  <c:v>8880</c:v>
                </c:pt>
                <c:pt idx="7797">
                  <c:v>8880</c:v>
                </c:pt>
                <c:pt idx="7798">
                  <c:v>8920</c:v>
                </c:pt>
                <c:pt idx="7799">
                  <c:v>8880</c:v>
                </c:pt>
                <c:pt idx="7800">
                  <c:v>8810</c:v>
                </c:pt>
                <c:pt idx="7801">
                  <c:v>8810</c:v>
                </c:pt>
                <c:pt idx="7802">
                  <c:v>8920</c:v>
                </c:pt>
                <c:pt idx="7803">
                  <c:v>8810</c:v>
                </c:pt>
                <c:pt idx="7804">
                  <c:v>8740</c:v>
                </c:pt>
                <c:pt idx="7805">
                  <c:v>8740</c:v>
                </c:pt>
                <c:pt idx="7806">
                  <c:v>8700</c:v>
                </c:pt>
                <c:pt idx="7807">
                  <c:v>8590</c:v>
                </c:pt>
                <c:pt idx="7808">
                  <c:v>8520</c:v>
                </c:pt>
                <c:pt idx="7809">
                  <c:v>8480</c:v>
                </c:pt>
                <c:pt idx="7810">
                  <c:v>8550</c:v>
                </c:pt>
                <c:pt idx="7811">
                  <c:v>8340</c:v>
                </c:pt>
                <c:pt idx="7812">
                  <c:v>8450</c:v>
                </c:pt>
                <c:pt idx="7813">
                  <c:v>8410</c:v>
                </c:pt>
                <c:pt idx="7814">
                  <c:v>8450</c:v>
                </c:pt>
                <c:pt idx="7815">
                  <c:v>8590</c:v>
                </c:pt>
                <c:pt idx="7816">
                  <c:v>8550</c:v>
                </c:pt>
                <c:pt idx="7817">
                  <c:v>8700</c:v>
                </c:pt>
                <c:pt idx="7818">
                  <c:v>8740</c:v>
                </c:pt>
                <c:pt idx="7819">
                  <c:v>8660</c:v>
                </c:pt>
                <c:pt idx="7820">
                  <c:v>8700</c:v>
                </c:pt>
                <c:pt idx="7821">
                  <c:v>8700</c:v>
                </c:pt>
                <c:pt idx="7822">
                  <c:v>8660</c:v>
                </c:pt>
                <c:pt idx="7823">
                  <c:v>8660</c:v>
                </c:pt>
                <c:pt idx="7824">
                  <c:v>8660</c:v>
                </c:pt>
                <c:pt idx="7825">
                  <c:v>8740</c:v>
                </c:pt>
                <c:pt idx="7826">
                  <c:v>8700</c:v>
                </c:pt>
                <c:pt idx="7827">
                  <c:v>8590</c:v>
                </c:pt>
                <c:pt idx="7828">
                  <c:v>8740</c:v>
                </c:pt>
                <c:pt idx="7829">
                  <c:v>8660</c:v>
                </c:pt>
                <c:pt idx="7830">
                  <c:v>8700</c:v>
                </c:pt>
                <c:pt idx="7831">
                  <c:v>8660</c:v>
                </c:pt>
                <c:pt idx="7832">
                  <c:v>8700</c:v>
                </c:pt>
                <c:pt idx="7833">
                  <c:v>8660</c:v>
                </c:pt>
                <c:pt idx="7834">
                  <c:v>8660</c:v>
                </c:pt>
                <c:pt idx="7835">
                  <c:v>8590</c:v>
                </c:pt>
                <c:pt idx="7836">
                  <c:v>8630</c:v>
                </c:pt>
                <c:pt idx="7837">
                  <c:v>8660</c:v>
                </c:pt>
                <c:pt idx="7838">
                  <c:v>8660</c:v>
                </c:pt>
                <c:pt idx="7839">
                  <c:v>8770</c:v>
                </c:pt>
                <c:pt idx="7840">
                  <c:v>8700</c:v>
                </c:pt>
                <c:pt idx="7841">
                  <c:v>8770</c:v>
                </c:pt>
                <c:pt idx="7842">
                  <c:v>8770</c:v>
                </c:pt>
                <c:pt idx="7843">
                  <c:v>8740</c:v>
                </c:pt>
                <c:pt idx="7844">
                  <c:v>8740</c:v>
                </c:pt>
                <c:pt idx="7845">
                  <c:v>8810</c:v>
                </c:pt>
                <c:pt idx="7846">
                  <c:v>8880</c:v>
                </c:pt>
                <c:pt idx="7847">
                  <c:v>8850</c:v>
                </c:pt>
                <c:pt idx="7848">
                  <c:v>8810</c:v>
                </c:pt>
                <c:pt idx="7849">
                  <c:v>8810</c:v>
                </c:pt>
                <c:pt idx="7850">
                  <c:v>8920</c:v>
                </c:pt>
                <c:pt idx="7851">
                  <c:v>8920</c:v>
                </c:pt>
                <c:pt idx="7852">
                  <c:v>8990</c:v>
                </c:pt>
                <c:pt idx="7853">
                  <c:v>8920</c:v>
                </c:pt>
                <c:pt idx="7854">
                  <c:v>8960</c:v>
                </c:pt>
                <c:pt idx="7855">
                  <c:v>8920</c:v>
                </c:pt>
                <c:pt idx="7856">
                  <c:v>8880</c:v>
                </c:pt>
                <c:pt idx="7857">
                  <c:v>8920</c:v>
                </c:pt>
                <c:pt idx="7858">
                  <c:v>8920</c:v>
                </c:pt>
                <c:pt idx="7859">
                  <c:v>8990</c:v>
                </c:pt>
                <c:pt idx="7860">
                  <c:v>8990</c:v>
                </c:pt>
                <c:pt idx="7861">
                  <c:v>9070</c:v>
                </c:pt>
                <c:pt idx="7862">
                  <c:v>9030</c:v>
                </c:pt>
                <c:pt idx="7863">
                  <c:v>9070</c:v>
                </c:pt>
                <c:pt idx="7864">
                  <c:v>9070</c:v>
                </c:pt>
                <c:pt idx="7865">
                  <c:v>9180</c:v>
                </c:pt>
                <c:pt idx="7866">
                  <c:v>9180</c:v>
                </c:pt>
                <c:pt idx="7867">
                  <c:v>9140</c:v>
                </c:pt>
                <c:pt idx="7868">
                  <c:v>9140</c:v>
                </c:pt>
                <c:pt idx="7869">
                  <c:v>9260</c:v>
                </c:pt>
                <c:pt idx="7870">
                  <c:v>9330</c:v>
                </c:pt>
                <c:pt idx="7871">
                  <c:v>9410</c:v>
                </c:pt>
                <c:pt idx="7872">
                  <c:v>9330</c:v>
                </c:pt>
                <c:pt idx="7873">
                  <c:v>9410</c:v>
                </c:pt>
                <c:pt idx="7874">
                  <c:v>9450</c:v>
                </c:pt>
                <c:pt idx="7875">
                  <c:v>9520</c:v>
                </c:pt>
                <c:pt idx="7876">
                  <c:v>9560</c:v>
                </c:pt>
                <c:pt idx="7877">
                  <c:v>9600</c:v>
                </c:pt>
                <c:pt idx="7878">
                  <c:v>9600</c:v>
                </c:pt>
                <c:pt idx="7879">
                  <c:v>9600</c:v>
                </c:pt>
                <c:pt idx="7880">
                  <c:v>9720</c:v>
                </c:pt>
                <c:pt idx="7881">
                  <c:v>9720</c:v>
                </c:pt>
                <c:pt idx="7882">
                  <c:v>9750</c:v>
                </c:pt>
                <c:pt idx="7883">
                  <c:v>9830</c:v>
                </c:pt>
                <c:pt idx="7884">
                  <c:v>9790</c:v>
                </c:pt>
                <c:pt idx="7885">
                  <c:v>9750</c:v>
                </c:pt>
                <c:pt idx="7886">
                  <c:v>9750</c:v>
                </c:pt>
                <c:pt idx="7887">
                  <c:v>9720</c:v>
                </c:pt>
                <c:pt idx="7888">
                  <c:v>9830</c:v>
                </c:pt>
                <c:pt idx="7889">
                  <c:v>9830</c:v>
                </c:pt>
                <c:pt idx="7890">
                  <c:v>9830</c:v>
                </c:pt>
                <c:pt idx="7891">
                  <c:v>9750</c:v>
                </c:pt>
                <c:pt idx="7892">
                  <c:v>9790</c:v>
                </c:pt>
                <c:pt idx="7893">
                  <c:v>9720</c:v>
                </c:pt>
                <c:pt idx="7894">
                  <c:v>9750</c:v>
                </c:pt>
                <c:pt idx="7895">
                  <c:v>9720</c:v>
                </c:pt>
                <c:pt idx="7896">
                  <c:v>9560</c:v>
                </c:pt>
                <c:pt idx="7897">
                  <c:v>9600</c:v>
                </c:pt>
                <c:pt idx="7898">
                  <c:v>9640</c:v>
                </c:pt>
                <c:pt idx="7899">
                  <c:v>9680</c:v>
                </c:pt>
                <c:pt idx="7900">
                  <c:v>9680</c:v>
                </c:pt>
                <c:pt idx="7901">
                  <c:v>9600</c:v>
                </c:pt>
                <c:pt idx="7902">
                  <c:v>9600</c:v>
                </c:pt>
                <c:pt idx="7903">
                  <c:v>9680</c:v>
                </c:pt>
                <c:pt idx="7904">
                  <c:v>9600</c:v>
                </c:pt>
                <c:pt idx="7905">
                  <c:v>9720</c:v>
                </c:pt>
                <c:pt idx="7906">
                  <c:v>9830</c:v>
                </c:pt>
                <c:pt idx="7907">
                  <c:v>9830</c:v>
                </c:pt>
                <c:pt idx="7908">
                  <c:v>9830</c:v>
                </c:pt>
                <c:pt idx="7909">
                  <c:v>9790</c:v>
                </c:pt>
                <c:pt idx="7910">
                  <c:v>9720</c:v>
                </c:pt>
                <c:pt idx="7911">
                  <c:v>9750</c:v>
                </c:pt>
                <c:pt idx="7912">
                  <c:v>9750</c:v>
                </c:pt>
                <c:pt idx="7913">
                  <c:v>9790</c:v>
                </c:pt>
                <c:pt idx="7914">
                  <c:v>9790</c:v>
                </c:pt>
                <c:pt idx="7915">
                  <c:v>9750</c:v>
                </c:pt>
                <c:pt idx="7916">
                  <c:v>9830</c:v>
                </c:pt>
                <c:pt idx="7917">
                  <c:v>9720</c:v>
                </c:pt>
                <c:pt idx="7918">
                  <c:v>9640</c:v>
                </c:pt>
                <c:pt idx="7919">
                  <c:v>9720</c:v>
                </c:pt>
                <c:pt idx="7920">
                  <c:v>9790</c:v>
                </c:pt>
                <c:pt idx="7921">
                  <c:v>9680</c:v>
                </c:pt>
                <c:pt idx="7922">
                  <c:v>9750</c:v>
                </c:pt>
                <c:pt idx="7923">
                  <c:v>9680</c:v>
                </c:pt>
                <c:pt idx="7924">
                  <c:v>9750</c:v>
                </c:pt>
                <c:pt idx="7925">
                  <c:v>9680</c:v>
                </c:pt>
                <c:pt idx="7926">
                  <c:v>9750</c:v>
                </c:pt>
                <c:pt idx="7927">
                  <c:v>9680</c:v>
                </c:pt>
                <c:pt idx="7928">
                  <c:v>9600</c:v>
                </c:pt>
                <c:pt idx="7929">
                  <c:v>9680</c:v>
                </c:pt>
                <c:pt idx="7930">
                  <c:v>9600</c:v>
                </c:pt>
                <c:pt idx="7931">
                  <c:v>9450</c:v>
                </c:pt>
                <c:pt idx="7932">
                  <c:v>9450</c:v>
                </c:pt>
                <c:pt idx="7933">
                  <c:v>9450</c:v>
                </c:pt>
                <c:pt idx="7934">
                  <c:v>9450</c:v>
                </c:pt>
                <c:pt idx="7935">
                  <c:v>9330</c:v>
                </c:pt>
                <c:pt idx="7936">
                  <c:v>9410</c:v>
                </c:pt>
                <c:pt idx="7937">
                  <c:v>9370</c:v>
                </c:pt>
                <c:pt idx="7938">
                  <c:v>9260</c:v>
                </c:pt>
                <c:pt idx="7939">
                  <c:v>9290</c:v>
                </c:pt>
                <c:pt idx="7940">
                  <c:v>9260</c:v>
                </c:pt>
                <c:pt idx="7941">
                  <c:v>9330</c:v>
                </c:pt>
                <c:pt idx="7942">
                  <c:v>9290</c:v>
                </c:pt>
                <c:pt idx="7943">
                  <c:v>9290</c:v>
                </c:pt>
                <c:pt idx="7944">
                  <c:v>9260</c:v>
                </c:pt>
                <c:pt idx="7945">
                  <c:v>9220</c:v>
                </c:pt>
                <c:pt idx="7946">
                  <c:v>9260</c:v>
                </c:pt>
                <c:pt idx="7947">
                  <c:v>9220</c:v>
                </c:pt>
                <c:pt idx="7948">
                  <c:v>9220</c:v>
                </c:pt>
                <c:pt idx="7949">
                  <c:v>9260</c:v>
                </c:pt>
                <c:pt idx="7950">
                  <c:v>9290</c:v>
                </c:pt>
                <c:pt idx="7951">
                  <c:v>9330</c:v>
                </c:pt>
                <c:pt idx="7952">
                  <c:v>9330</c:v>
                </c:pt>
                <c:pt idx="7953">
                  <c:v>9370</c:v>
                </c:pt>
                <c:pt idx="7954">
                  <c:v>9180</c:v>
                </c:pt>
                <c:pt idx="7955">
                  <c:v>9260</c:v>
                </c:pt>
                <c:pt idx="7956">
                  <c:v>9180</c:v>
                </c:pt>
                <c:pt idx="7957">
                  <c:v>9260</c:v>
                </c:pt>
                <c:pt idx="7958">
                  <c:v>9260</c:v>
                </c:pt>
                <c:pt idx="7959">
                  <c:v>9180</c:v>
                </c:pt>
                <c:pt idx="7960">
                  <c:v>9030</c:v>
                </c:pt>
                <c:pt idx="7961">
                  <c:v>9110</c:v>
                </c:pt>
                <c:pt idx="7962">
                  <c:v>8990</c:v>
                </c:pt>
                <c:pt idx="7963">
                  <c:v>9110</c:v>
                </c:pt>
                <c:pt idx="7964">
                  <c:v>9110</c:v>
                </c:pt>
                <c:pt idx="7965">
                  <c:v>8880</c:v>
                </c:pt>
                <c:pt idx="7966">
                  <c:v>8880</c:v>
                </c:pt>
                <c:pt idx="7967">
                  <c:v>8850</c:v>
                </c:pt>
                <c:pt idx="7968">
                  <c:v>8880</c:v>
                </c:pt>
                <c:pt idx="7969">
                  <c:v>8850</c:v>
                </c:pt>
                <c:pt idx="7970">
                  <c:v>8740</c:v>
                </c:pt>
                <c:pt idx="7971">
                  <c:v>8770</c:v>
                </c:pt>
                <c:pt idx="7972">
                  <c:v>8770</c:v>
                </c:pt>
                <c:pt idx="7973">
                  <c:v>8660</c:v>
                </c:pt>
                <c:pt idx="7974">
                  <c:v>8660</c:v>
                </c:pt>
                <c:pt idx="7975">
                  <c:v>8660</c:v>
                </c:pt>
                <c:pt idx="7976">
                  <c:v>8590</c:v>
                </c:pt>
                <c:pt idx="7977">
                  <c:v>8630</c:v>
                </c:pt>
                <c:pt idx="7978">
                  <c:v>8630</c:v>
                </c:pt>
                <c:pt idx="7979">
                  <c:v>8590</c:v>
                </c:pt>
                <c:pt idx="7980">
                  <c:v>8590</c:v>
                </c:pt>
                <c:pt idx="7981">
                  <c:v>8590</c:v>
                </c:pt>
                <c:pt idx="7982">
                  <c:v>8590</c:v>
                </c:pt>
                <c:pt idx="7983">
                  <c:v>8590</c:v>
                </c:pt>
                <c:pt idx="7984">
                  <c:v>8590</c:v>
                </c:pt>
                <c:pt idx="7985">
                  <c:v>8590</c:v>
                </c:pt>
                <c:pt idx="7986">
                  <c:v>8520</c:v>
                </c:pt>
                <c:pt idx="7987">
                  <c:v>8590</c:v>
                </c:pt>
                <c:pt idx="7988">
                  <c:v>8520</c:v>
                </c:pt>
                <c:pt idx="7989">
                  <c:v>8590</c:v>
                </c:pt>
                <c:pt idx="7990">
                  <c:v>8590</c:v>
                </c:pt>
                <c:pt idx="7991">
                  <c:v>8550</c:v>
                </c:pt>
                <c:pt idx="7992">
                  <c:v>8590</c:v>
                </c:pt>
                <c:pt idx="7993">
                  <c:v>8590</c:v>
                </c:pt>
                <c:pt idx="7994">
                  <c:v>8590</c:v>
                </c:pt>
                <c:pt idx="7995">
                  <c:v>8550</c:v>
                </c:pt>
                <c:pt idx="7996">
                  <c:v>8550</c:v>
                </c:pt>
                <c:pt idx="7997">
                  <c:v>8520</c:v>
                </c:pt>
                <c:pt idx="7998">
                  <c:v>8520</c:v>
                </c:pt>
                <c:pt idx="7999">
                  <c:v>8480</c:v>
                </c:pt>
                <c:pt idx="8000">
                  <c:v>8370</c:v>
                </c:pt>
                <c:pt idx="8001">
                  <c:v>8370</c:v>
                </c:pt>
                <c:pt idx="8002">
                  <c:v>8370</c:v>
                </c:pt>
                <c:pt idx="8003">
                  <c:v>8300</c:v>
                </c:pt>
                <c:pt idx="8004">
                  <c:v>8270</c:v>
                </c:pt>
                <c:pt idx="8005">
                  <c:v>8300</c:v>
                </c:pt>
                <c:pt idx="8006">
                  <c:v>8200</c:v>
                </c:pt>
                <c:pt idx="8007">
                  <c:v>8200</c:v>
                </c:pt>
                <c:pt idx="8008">
                  <c:v>8200</c:v>
                </c:pt>
                <c:pt idx="8009">
                  <c:v>8200</c:v>
                </c:pt>
                <c:pt idx="8010">
                  <c:v>8200</c:v>
                </c:pt>
                <c:pt idx="8011">
                  <c:v>8130</c:v>
                </c:pt>
                <c:pt idx="8012">
                  <c:v>8130</c:v>
                </c:pt>
                <c:pt idx="8013">
                  <c:v>8060</c:v>
                </c:pt>
                <c:pt idx="8014">
                  <c:v>8090</c:v>
                </c:pt>
                <c:pt idx="8015">
                  <c:v>7990</c:v>
                </c:pt>
                <c:pt idx="8016">
                  <c:v>7950</c:v>
                </c:pt>
                <c:pt idx="8017">
                  <c:v>7950</c:v>
                </c:pt>
                <c:pt idx="8018">
                  <c:v>7950</c:v>
                </c:pt>
                <c:pt idx="8019">
                  <c:v>7990</c:v>
                </c:pt>
                <c:pt idx="8020">
                  <c:v>7950</c:v>
                </c:pt>
                <c:pt idx="8021">
                  <c:v>7880</c:v>
                </c:pt>
                <c:pt idx="8022">
                  <c:v>7880</c:v>
                </c:pt>
                <c:pt idx="8023">
                  <c:v>7920</c:v>
                </c:pt>
                <c:pt idx="8024">
                  <c:v>7880</c:v>
                </c:pt>
                <c:pt idx="8025">
                  <c:v>7850</c:v>
                </c:pt>
                <c:pt idx="8026">
                  <c:v>7850</c:v>
                </c:pt>
                <c:pt idx="8027">
                  <c:v>7850</c:v>
                </c:pt>
                <c:pt idx="8028">
                  <c:v>7920</c:v>
                </c:pt>
                <c:pt idx="8029">
                  <c:v>7850</c:v>
                </c:pt>
                <c:pt idx="8030">
                  <c:v>7920</c:v>
                </c:pt>
                <c:pt idx="8031">
                  <c:v>7880</c:v>
                </c:pt>
                <c:pt idx="8032">
                  <c:v>7810</c:v>
                </c:pt>
                <c:pt idx="8033">
                  <c:v>7850</c:v>
                </c:pt>
                <c:pt idx="8034">
                  <c:v>7810</c:v>
                </c:pt>
                <c:pt idx="8035">
                  <c:v>7780</c:v>
                </c:pt>
                <c:pt idx="8036">
                  <c:v>7750</c:v>
                </c:pt>
                <c:pt idx="8037">
                  <c:v>7810</c:v>
                </c:pt>
                <c:pt idx="8038">
                  <c:v>7850</c:v>
                </c:pt>
                <c:pt idx="8039">
                  <c:v>7880</c:v>
                </c:pt>
                <c:pt idx="8040">
                  <c:v>7920</c:v>
                </c:pt>
                <c:pt idx="8041">
                  <c:v>7950</c:v>
                </c:pt>
                <c:pt idx="8042">
                  <c:v>7880</c:v>
                </c:pt>
                <c:pt idx="8043">
                  <c:v>7880</c:v>
                </c:pt>
                <c:pt idx="8044">
                  <c:v>7920</c:v>
                </c:pt>
                <c:pt idx="8045">
                  <c:v>7850</c:v>
                </c:pt>
                <c:pt idx="8046">
                  <c:v>7640</c:v>
                </c:pt>
                <c:pt idx="8047">
                  <c:v>7750</c:v>
                </c:pt>
                <c:pt idx="8048">
                  <c:v>7640</c:v>
                </c:pt>
                <c:pt idx="8049">
                  <c:v>7710</c:v>
                </c:pt>
                <c:pt idx="8050">
                  <c:v>7680</c:v>
                </c:pt>
                <c:pt idx="8051">
                  <c:v>7510</c:v>
                </c:pt>
                <c:pt idx="8052">
                  <c:v>7540</c:v>
                </c:pt>
                <c:pt idx="8053">
                  <c:v>7580</c:v>
                </c:pt>
                <c:pt idx="8054">
                  <c:v>7580</c:v>
                </c:pt>
                <c:pt idx="8055">
                  <c:v>7580</c:v>
                </c:pt>
                <c:pt idx="8056">
                  <c:v>7540</c:v>
                </c:pt>
                <c:pt idx="8057">
                  <c:v>7610</c:v>
                </c:pt>
                <c:pt idx="8058">
                  <c:v>7540</c:v>
                </c:pt>
                <c:pt idx="8059">
                  <c:v>7510</c:v>
                </c:pt>
                <c:pt idx="8060">
                  <c:v>7310</c:v>
                </c:pt>
                <c:pt idx="8061">
                  <c:v>7410</c:v>
                </c:pt>
                <c:pt idx="8062">
                  <c:v>7410</c:v>
                </c:pt>
                <c:pt idx="8063">
                  <c:v>7370</c:v>
                </c:pt>
                <c:pt idx="8064">
                  <c:v>7310</c:v>
                </c:pt>
                <c:pt idx="8065">
                  <c:v>7340</c:v>
                </c:pt>
                <c:pt idx="8066">
                  <c:v>7340</c:v>
                </c:pt>
                <c:pt idx="8067">
                  <c:v>7340</c:v>
                </c:pt>
                <c:pt idx="8068">
                  <c:v>7340</c:v>
                </c:pt>
                <c:pt idx="8069">
                  <c:v>7310</c:v>
                </c:pt>
                <c:pt idx="8070">
                  <c:v>7340</c:v>
                </c:pt>
                <c:pt idx="8071">
                  <c:v>7340</c:v>
                </c:pt>
                <c:pt idx="8072">
                  <c:v>7370</c:v>
                </c:pt>
                <c:pt idx="8073">
                  <c:v>7310</c:v>
                </c:pt>
                <c:pt idx="8074">
                  <c:v>7340</c:v>
                </c:pt>
                <c:pt idx="8075">
                  <c:v>7410</c:v>
                </c:pt>
                <c:pt idx="8076">
                  <c:v>7310</c:v>
                </c:pt>
                <c:pt idx="8077">
                  <c:v>7310</c:v>
                </c:pt>
                <c:pt idx="8078">
                  <c:v>7240</c:v>
                </c:pt>
                <c:pt idx="8079">
                  <c:v>7340</c:v>
                </c:pt>
                <c:pt idx="8080">
                  <c:v>7340</c:v>
                </c:pt>
                <c:pt idx="8081">
                  <c:v>7280</c:v>
                </c:pt>
                <c:pt idx="8082">
                  <c:v>7210</c:v>
                </c:pt>
                <c:pt idx="8083">
                  <c:v>7340</c:v>
                </c:pt>
                <c:pt idx="8084">
                  <c:v>7340</c:v>
                </c:pt>
                <c:pt idx="8085">
                  <c:v>7310</c:v>
                </c:pt>
                <c:pt idx="8086">
                  <c:v>7370</c:v>
                </c:pt>
                <c:pt idx="8087">
                  <c:v>7370</c:v>
                </c:pt>
                <c:pt idx="8088">
                  <c:v>7410</c:v>
                </c:pt>
                <c:pt idx="8089">
                  <c:v>7340</c:v>
                </c:pt>
                <c:pt idx="8090">
                  <c:v>7410</c:v>
                </c:pt>
                <c:pt idx="8091">
                  <c:v>7440</c:v>
                </c:pt>
                <c:pt idx="8092">
                  <c:v>7340</c:v>
                </c:pt>
                <c:pt idx="8093">
                  <c:v>7340</c:v>
                </c:pt>
                <c:pt idx="8094">
                  <c:v>7410</c:v>
                </c:pt>
                <c:pt idx="8095">
                  <c:v>7280</c:v>
                </c:pt>
                <c:pt idx="8096">
                  <c:v>7310</c:v>
                </c:pt>
                <c:pt idx="8097">
                  <c:v>7240</c:v>
                </c:pt>
                <c:pt idx="8098">
                  <c:v>7240</c:v>
                </c:pt>
                <c:pt idx="8099">
                  <c:v>7210</c:v>
                </c:pt>
                <c:pt idx="8100">
                  <c:v>7240</c:v>
                </c:pt>
                <c:pt idx="8101">
                  <c:v>7110</c:v>
                </c:pt>
                <c:pt idx="8102">
                  <c:v>7280</c:v>
                </c:pt>
                <c:pt idx="8103">
                  <c:v>7140</c:v>
                </c:pt>
                <c:pt idx="8104">
                  <c:v>7180</c:v>
                </c:pt>
                <c:pt idx="8105">
                  <c:v>7110</c:v>
                </c:pt>
                <c:pt idx="8106">
                  <c:v>7080</c:v>
                </c:pt>
                <c:pt idx="8107">
                  <c:v>7080</c:v>
                </c:pt>
                <c:pt idx="8108">
                  <c:v>6980</c:v>
                </c:pt>
                <c:pt idx="8109">
                  <c:v>7010</c:v>
                </c:pt>
                <c:pt idx="8110">
                  <c:v>7110</c:v>
                </c:pt>
                <c:pt idx="8111">
                  <c:v>6980</c:v>
                </c:pt>
                <c:pt idx="8112">
                  <c:v>7050</c:v>
                </c:pt>
                <c:pt idx="8113">
                  <c:v>7080</c:v>
                </c:pt>
                <c:pt idx="8114">
                  <c:v>7010</c:v>
                </c:pt>
                <c:pt idx="8115">
                  <c:v>7010</c:v>
                </c:pt>
                <c:pt idx="8116">
                  <c:v>6920</c:v>
                </c:pt>
                <c:pt idx="8117">
                  <c:v>6980</c:v>
                </c:pt>
                <c:pt idx="8118">
                  <c:v>7010</c:v>
                </c:pt>
                <c:pt idx="8119">
                  <c:v>6980</c:v>
                </c:pt>
                <c:pt idx="8120">
                  <c:v>7010</c:v>
                </c:pt>
                <c:pt idx="8121">
                  <c:v>7010</c:v>
                </c:pt>
                <c:pt idx="8122">
                  <c:v>7010</c:v>
                </c:pt>
                <c:pt idx="8123">
                  <c:v>7050</c:v>
                </c:pt>
                <c:pt idx="8124">
                  <c:v>7010</c:v>
                </c:pt>
                <c:pt idx="8125">
                  <c:v>7050</c:v>
                </c:pt>
                <c:pt idx="8126">
                  <c:v>6980</c:v>
                </c:pt>
                <c:pt idx="8127">
                  <c:v>6980</c:v>
                </c:pt>
                <c:pt idx="8128">
                  <c:v>7010</c:v>
                </c:pt>
                <c:pt idx="8129">
                  <c:v>7010</c:v>
                </c:pt>
                <c:pt idx="8130">
                  <c:v>6950</c:v>
                </c:pt>
                <c:pt idx="8131">
                  <c:v>6920</c:v>
                </c:pt>
                <c:pt idx="8132">
                  <c:v>6950</c:v>
                </c:pt>
                <c:pt idx="8133">
                  <c:v>6980</c:v>
                </c:pt>
                <c:pt idx="8134">
                  <c:v>7010</c:v>
                </c:pt>
                <c:pt idx="8135">
                  <c:v>7010</c:v>
                </c:pt>
                <c:pt idx="8136">
                  <c:v>6980</c:v>
                </c:pt>
                <c:pt idx="8137">
                  <c:v>6980</c:v>
                </c:pt>
                <c:pt idx="8138">
                  <c:v>7050</c:v>
                </c:pt>
                <c:pt idx="8139">
                  <c:v>7050</c:v>
                </c:pt>
                <c:pt idx="8140">
                  <c:v>7080</c:v>
                </c:pt>
                <c:pt idx="8141">
                  <c:v>6980</c:v>
                </c:pt>
                <c:pt idx="8142">
                  <c:v>6950</c:v>
                </c:pt>
                <c:pt idx="8143">
                  <c:v>7010</c:v>
                </c:pt>
                <c:pt idx="8144">
                  <c:v>6980</c:v>
                </c:pt>
                <c:pt idx="8145">
                  <c:v>6980</c:v>
                </c:pt>
                <c:pt idx="8146">
                  <c:v>6980</c:v>
                </c:pt>
                <c:pt idx="8147">
                  <c:v>6920</c:v>
                </c:pt>
                <c:pt idx="8148">
                  <c:v>6920</c:v>
                </c:pt>
                <c:pt idx="8149">
                  <c:v>6920</c:v>
                </c:pt>
                <c:pt idx="8150">
                  <c:v>6890</c:v>
                </c:pt>
                <c:pt idx="8151">
                  <c:v>6850</c:v>
                </c:pt>
                <c:pt idx="8152">
                  <c:v>6790</c:v>
                </c:pt>
                <c:pt idx="8153">
                  <c:v>6850</c:v>
                </c:pt>
                <c:pt idx="8154">
                  <c:v>6850</c:v>
                </c:pt>
                <c:pt idx="8155">
                  <c:v>6850</c:v>
                </c:pt>
                <c:pt idx="8156">
                  <c:v>6850</c:v>
                </c:pt>
                <c:pt idx="8157">
                  <c:v>6700</c:v>
                </c:pt>
                <c:pt idx="8158">
                  <c:v>6730</c:v>
                </c:pt>
                <c:pt idx="8159">
                  <c:v>6760</c:v>
                </c:pt>
                <c:pt idx="8160">
                  <c:v>6730</c:v>
                </c:pt>
                <c:pt idx="8161">
                  <c:v>6660</c:v>
                </c:pt>
                <c:pt idx="8162">
                  <c:v>6700</c:v>
                </c:pt>
                <c:pt idx="8163">
                  <c:v>6730</c:v>
                </c:pt>
                <c:pt idx="8164">
                  <c:v>6730</c:v>
                </c:pt>
                <c:pt idx="8165">
                  <c:v>6730</c:v>
                </c:pt>
                <c:pt idx="8166">
                  <c:v>6700</c:v>
                </c:pt>
                <c:pt idx="8167">
                  <c:v>6700</c:v>
                </c:pt>
                <c:pt idx="8168">
                  <c:v>6700</c:v>
                </c:pt>
                <c:pt idx="8169">
                  <c:v>6730</c:v>
                </c:pt>
                <c:pt idx="8170">
                  <c:v>6630</c:v>
                </c:pt>
                <c:pt idx="8171">
                  <c:v>6660</c:v>
                </c:pt>
                <c:pt idx="8172">
                  <c:v>6660</c:v>
                </c:pt>
                <c:pt idx="8173">
                  <c:v>6660</c:v>
                </c:pt>
                <c:pt idx="8174">
                  <c:v>6660</c:v>
                </c:pt>
                <c:pt idx="8175">
                  <c:v>6660</c:v>
                </c:pt>
                <c:pt idx="8176">
                  <c:v>6630</c:v>
                </c:pt>
                <c:pt idx="8177">
                  <c:v>6700</c:v>
                </c:pt>
                <c:pt idx="8178">
                  <c:v>6700</c:v>
                </c:pt>
                <c:pt idx="8179">
                  <c:v>6700</c:v>
                </c:pt>
                <c:pt idx="8180">
                  <c:v>6760</c:v>
                </c:pt>
                <c:pt idx="8181">
                  <c:v>6820</c:v>
                </c:pt>
                <c:pt idx="8182">
                  <c:v>6760</c:v>
                </c:pt>
                <c:pt idx="8183">
                  <c:v>6760</c:v>
                </c:pt>
                <c:pt idx="8184">
                  <c:v>6820</c:v>
                </c:pt>
                <c:pt idx="8185">
                  <c:v>6820</c:v>
                </c:pt>
                <c:pt idx="8186">
                  <c:v>6850</c:v>
                </c:pt>
                <c:pt idx="8187">
                  <c:v>6790</c:v>
                </c:pt>
                <c:pt idx="8188">
                  <c:v>6890</c:v>
                </c:pt>
                <c:pt idx="8189">
                  <c:v>6890</c:v>
                </c:pt>
                <c:pt idx="8190">
                  <c:v>6820</c:v>
                </c:pt>
                <c:pt idx="8191">
                  <c:v>6820</c:v>
                </c:pt>
                <c:pt idx="8192">
                  <c:v>6790</c:v>
                </c:pt>
                <c:pt idx="8193">
                  <c:v>6730</c:v>
                </c:pt>
                <c:pt idx="8194">
                  <c:v>6700</c:v>
                </c:pt>
                <c:pt idx="8195">
                  <c:v>6700</c:v>
                </c:pt>
                <c:pt idx="8196">
                  <c:v>6730</c:v>
                </c:pt>
                <c:pt idx="8197">
                  <c:v>6760</c:v>
                </c:pt>
                <c:pt idx="8198">
                  <c:v>6820</c:v>
                </c:pt>
                <c:pt idx="8199">
                  <c:v>6820</c:v>
                </c:pt>
                <c:pt idx="8200">
                  <c:v>6760</c:v>
                </c:pt>
                <c:pt idx="8201">
                  <c:v>6790</c:v>
                </c:pt>
                <c:pt idx="8202">
                  <c:v>6660</c:v>
                </c:pt>
                <c:pt idx="8203">
                  <c:v>6730</c:v>
                </c:pt>
                <c:pt idx="8204">
                  <c:v>6700</c:v>
                </c:pt>
                <c:pt idx="8205">
                  <c:v>6700</c:v>
                </c:pt>
                <c:pt idx="8206">
                  <c:v>6700</c:v>
                </c:pt>
                <c:pt idx="8207">
                  <c:v>6730</c:v>
                </c:pt>
                <c:pt idx="8208">
                  <c:v>6660</c:v>
                </c:pt>
                <c:pt idx="8209">
                  <c:v>6660</c:v>
                </c:pt>
                <c:pt idx="8210">
                  <c:v>6730</c:v>
                </c:pt>
                <c:pt idx="8211">
                  <c:v>6700</c:v>
                </c:pt>
                <c:pt idx="8212">
                  <c:v>6700</c:v>
                </c:pt>
                <c:pt idx="8213">
                  <c:v>6660</c:v>
                </c:pt>
                <c:pt idx="8214">
                  <c:v>6700</c:v>
                </c:pt>
                <c:pt idx="8215">
                  <c:v>6630</c:v>
                </c:pt>
                <c:pt idx="8216">
                  <c:v>6660</c:v>
                </c:pt>
                <c:pt idx="8217">
                  <c:v>6570</c:v>
                </c:pt>
                <c:pt idx="8218">
                  <c:v>6600</c:v>
                </c:pt>
                <c:pt idx="8219">
                  <c:v>6630</c:v>
                </c:pt>
                <c:pt idx="8220">
                  <c:v>6660</c:v>
                </c:pt>
                <c:pt idx="8221">
                  <c:v>6630</c:v>
                </c:pt>
                <c:pt idx="8222">
                  <c:v>6730</c:v>
                </c:pt>
                <c:pt idx="8223">
                  <c:v>6700</c:v>
                </c:pt>
                <c:pt idx="8224">
                  <c:v>6700</c:v>
                </c:pt>
                <c:pt idx="8225">
                  <c:v>6660</c:v>
                </c:pt>
                <c:pt idx="8226">
                  <c:v>6660</c:v>
                </c:pt>
                <c:pt idx="8227">
                  <c:v>6700</c:v>
                </c:pt>
                <c:pt idx="8228">
                  <c:v>6730</c:v>
                </c:pt>
                <c:pt idx="8229">
                  <c:v>6730</c:v>
                </c:pt>
                <c:pt idx="8230">
                  <c:v>6730</c:v>
                </c:pt>
                <c:pt idx="8231">
                  <c:v>6820</c:v>
                </c:pt>
                <c:pt idx="8232">
                  <c:v>6820</c:v>
                </c:pt>
                <c:pt idx="8233">
                  <c:v>6760</c:v>
                </c:pt>
                <c:pt idx="8234">
                  <c:v>6730</c:v>
                </c:pt>
                <c:pt idx="8235">
                  <c:v>6730</c:v>
                </c:pt>
                <c:pt idx="8236">
                  <c:v>6730</c:v>
                </c:pt>
                <c:pt idx="8237">
                  <c:v>6760</c:v>
                </c:pt>
                <c:pt idx="8238">
                  <c:v>6730</c:v>
                </c:pt>
                <c:pt idx="8239">
                  <c:v>6660</c:v>
                </c:pt>
                <c:pt idx="8240">
                  <c:v>6790</c:v>
                </c:pt>
                <c:pt idx="8241">
                  <c:v>6730</c:v>
                </c:pt>
                <c:pt idx="8242">
                  <c:v>6630</c:v>
                </c:pt>
                <c:pt idx="8243">
                  <c:v>6600</c:v>
                </c:pt>
                <c:pt idx="8244">
                  <c:v>6660</c:v>
                </c:pt>
                <c:pt idx="8245">
                  <c:v>6630</c:v>
                </c:pt>
                <c:pt idx="8246">
                  <c:v>6700</c:v>
                </c:pt>
                <c:pt idx="8247">
                  <c:v>6660</c:v>
                </c:pt>
                <c:pt idx="8248">
                  <c:v>6570</c:v>
                </c:pt>
                <c:pt idx="8249">
                  <c:v>6570</c:v>
                </c:pt>
                <c:pt idx="8250">
                  <c:v>6660</c:v>
                </c:pt>
                <c:pt idx="8251">
                  <c:v>6660</c:v>
                </c:pt>
                <c:pt idx="8252">
                  <c:v>6600</c:v>
                </c:pt>
                <c:pt idx="8253">
                  <c:v>6630</c:v>
                </c:pt>
                <c:pt idx="8254">
                  <c:v>6510</c:v>
                </c:pt>
                <c:pt idx="8255">
                  <c:v>6630</c:v>
                </c:pt>
                <c:pt idx="8256">
                  <c:v>6600</c:v>
                </c:pt>
                <c:pt idx="8257">
                  <c:v>6540</c:v>
                </c:pt>
                <c:pt idx="8258">
                  <c:v>6540</c:v>
                </c:pt>
                <c:pt idx="8259">
                  <c:v>6570</c:v>
                </c:pt>
                <c:pt idx="8260">
                  <c:v>6510</c:v>
                </c:pt>
                <c:pt idx="8261">
                  <c:v>6450</c:v>
                </c:pt>
                <c:pt idx="8262">
                  <c:v>6420</c:v>
                </c:pt>
                <c:pt idx="8263">
                  <c:v>6380</c:v>
                </c:pt>
                <c:pt idx="8264">
                  <c:v>6290</c:v>
                </c:pt>
                <c:pt idx="8265">
                  <c:v>6260</c:v>
                </c:pt>
                <c:pt idx="8266">
                  <c:v>6290</c:v>
                </c:pt>
                <c:pt idx="8267">
                  <c:v>6290</c:v>
                </c:pt>
                <c:pt idx="8268">
                  <c:v>6230</c:v>
                </c:pt>
                <c:pt idx="8269">
                  <c:v>6230</c:v>
                </c:pt>
                <c:pt idx="8270">
                  <c:v>6290</c:v>
                </c:pt>
                <c:pt idx="8271">
                  <c:v>6260</c:v>
                </c:pt>
                <c:pt idx="8272">
                  <c:v>6140</c:v>
                </c:pt>
                <c:pt idx="8273">
                  <c:v>6200</c:v>
                </c:pt>
                <c:pt idx="8274">
                  <c:v>6230</c:v>
                </c:pt>
                <c:pt idx="8275">
                  <c:v>6200</c:v>
                </c:pt>
                <c:pt idx="8276">
                  <c:v>6230</c:v>
                </c:pt>
                <c:pt idx="8277">
                  <c:v>6230</c:v>
                </c:pt>
                <c:pt idx="8278">
                  <c:v>6320</c:v>
                </c:pt>
                <c:pt idx="8279">
                  <c:v>6380</c:v>
                </c:pt>
                <c:pt idx="8280">
                  <c:v>6380</c:v>
                </c:pt>
                <c:pt idx="8281">
                  <c:v>6380</c:v>
                </c:pt>
                <c:pt idx="8282">
                  <c:v>6350</c:v>
                </c:pt>
                <c:pt idx="8283">
                  <c:v>6380</c:v>
                </c:pt>
                <c:pt idx="8284">
                  <c:v>6350</c:v>
                </c:pt>
                <c:pt idx="8285">
                  <c:v>6350</c:v>
                </c:pt>
                <c:pt idx="8286">
                  <c:v>6350</c:v>
                </c:pt>
                <c:pt idx="8287">
                  <c:v>6320</c:v>
                </c:pt>
                <c:pt idx="8288">
                  <c:v>6260</c:v>
                </c:pt>
                <c:pt idx="8289">
                  <c:v>6230</c:v>
                </c:pt>
                <c:pt idx="8290">
                  <c:v>6350</c:v>
                </c:pt>
                <c:pt idx="8291">
                  <c:v>6320</c:v>
                </c:pt>
                <c:pt idx="8292">
                  <c:v>6260</c:v>
                </c:pt>
                <c:pt idx="8293">
                  <c:v>6230</c:v>
                </c:pt>
                <c:pt idx="8294">
                  <c:v>6290</c:v>
                </c:pt>
                <c:pt idx="8295">
                  <c:v>6290</c:v>
                </c:pt>
                <c:pt idx="8296">
                  <c:v>6170</c:v>
                </c:pt>
                <c:pt idx="8297">
                  <c:v>6260</c:v>
                </c:pt>
                <c:pt idx="8298">
                  <c:v>6230</c:v>
                </c:pt>
                <c:pt idx="8299">
                  <c:v>6290</c:v>
                </c:pt>
                <c:pt idx="8300">
                  <c:v>6230</c:v>
                </c:pt>
                <c:pt idx="8301">
                  <c:v>6260</c:v>
                </c:pt>
                <c:pt idx="8302">
                  <c:v>6290</c:v>
                </c:pt>
                <c:pt idx="8303">
                  <c:v>6260</c:v>
                </c:pt>
                <c:pt idx="8304">
                  <c:v>6290</c:v>
                </c:pt>
                <c:pt idx="8305">
                  <c:v>6170</c:v>
                </c:pt>
                <c:pt idx="8306">
                  <c:v>6230</c:v>
                </c:pt>
                <c:pt idx="8307">
                  <c:v>6110</c:v>
                </c:pt>
                <c:pt idx="8308">
                  <c:v>6080</c:v>
                </c:pt>
                <c:pt idx="8309">
                  <c:v>6110</c:v>
                </c:pt>
                <c:pt idx="8310">
                  <c:v>6140</c:v>
                </c:pt>
                <c:pt idx="8311">
                  <c:v>6110</c:v>
                </c:pt>
                <c:pt idx="8312">
                  <c:v>6110</c:v>
                </c:pt>
                <c:pt idx="8313">
                  <c:v>6080</c:v>
                </c:pt>
                <c:pt idx="8314">
                  <c:v>5990</c:v>
                </c:pt>
                <c:pt idx="8315">
                  <c:v>6020</c:v>
                </c:pt>
                <c:pt idx="8316">
                  <c:v>6020</c:v>
                </c:pt>
                <c:pt idx="8317">
                  <c:v>6050</c:v>
                </c:pt>
                <c:pt idx="8318">
                  <c:v>6080</c:v>
                </c:pt>
                <c:pt idx="8319">
                  <c:v>5990</c:v>
                </c:pt>
                <c:pt idx="8320">
                  <c:v>6050</c:v>
                </c:pt>
                <c:pt idx="8321">
                  <c:v>5990</c:v>
                </c:pt>
                <c:pt idx="8322">
                  <c:v>6020</c:v>
                </c:pt>
                <c:pt idx="8323">
                  <c:v>6050</c:v>
                </c:pt>
                <c:pt idx="8324">
                  <c:v>6080</c:v>
                </c:pt>
                <c:pt idx="8325">
                  <c:v>6230</c:v>
                </c:pt>
                <c:pt idx="8326">
                  <c:v>6110</c:v>
                </c:pt>
                <c:pt idx="8327">
                  <c:v>6080</c:v>
                </c:pt>
                <c:pt idx="8328">
                  <c:v>6170</c:v>
                </c:pt>
                <c:pt idx="8329">
                  <c:v>6170</c:v>
                </c:pt>
                <c:pt idx="8330">
                  <c:v>6230</c:v>
                </c:pt>
                <c:pt idx="8331">
                  <c:v>6170</c:v>
                </c:pt>
                <c:pt idx="8332">
                  <c:v>6140</c:v>
                </c:pt>
                <c:pt idx="8333">
                  <c:v>6170</c:v>
                </c:pt>
                <c:pt idx="8334">
                  <c:v>6170</c:v>
                </c:pt>
                <c:pt idx="8335">
                  <c:v>6170</c:v>
                </c:pt>
                <c:pt idx="8336">
                  <c:v>6200</c:v>
                </c:pt>
                <c:pt idx="8337">
                  <c:v>6200</c:v>
                </c:pt>
                <c:pt idx="8338">
                  <c:v>6140</c:v>
                </c:pt>
                <c:pt idx="8339">
                  <c:v>6020</c:v>
                </c:pt>
                <c:pt idx="8340">
                  <c:v>6080</c:v>
                </c:pt>
                <c:pt idx="8341">
                  <c:v>6110</c:v>
                </c:pt>
                <c:pt idx="8342">
                  <c:v>6140</c:v>
                </c:pt>
                <c:pt idx="8343">
                  <c:v>6020</c:v>
                </c:pt>
                <c:pt idx="8344">
                  <c:v>6080</c:v>
                </c:pt>
                <c:pt idx="8345">
                  <c:v>6140</c:v>
                </c:pt>
                <c:pt idx="8346">
                  <c:v>6110</c:v>
                </c:pt>
                <c:pt idx="8347">
                  <c:v>6080</c:v>
                </c:pt>
                <c:pt idx="8348">
                  <c:v>6020</c:v>
                </c:pt>
                <c:pt idx="8349">
                  <c:v>6080</c:v>
                </c:pt>
                <c:pt idx="8350">
                  <c:v>6080</c:v>
                </c:pt>
                <c:pt idx="8351">
                  <c:v>6110</c:v>
                </c:pt>
                <c:pt idx="8352">
                  <c:v>6050</c:v>
                </c:pt>
                <c:pt idx="8353">
                  <c:v>6080</c:v>
                </c:pt>
                <c:pt idx="8354">
                  <c:v>6110</c:v>
                </c:pt>
                <c:pt idx="8355">
                  <c:v>6050</c:v>
                </c:pt>
                <c:pt idx="8356">
                  <c:v>5990</c:v>
                </c:pt>
                <c:pt idx="8357">
                  <c:v>6110</c:v>
                </c:pt>
                <c:pt idx="8358">
                  <c:v>6050</c:v>
                </c:pt>
                <c:pt idx="8359">
                  <c:v>6080</c:v>
                </c:pt>
                <c:pt idx="8360">
                  <c:v>5990</c:v>
                </c:pt>
                <c:pt idx="8361">
                  <c:v>6110</c:v>
                </c:pt>
                <c:pt idx="8362">
                  <c:v>6080</c:v>
                </c:pt>
                <c:pt idx="8363">
                  <c:v>6110</c:v>
                </c:pt>
                <c:pt idx="8364">
                  <c:v>6080</c:v>
                </c:pt>
                <c:pt idx="8365">
                  <c:v>6050</c:v>
                </c:pt>
                <c:pt idx="8366">
                  <c:v>6080</c:v>
                </c:pt>
                <c:pt idx="8367">
                  <c:v>6140</c:v>
                </c:pt>
                <c:pt idx="8368">
                  <c:v>6140</c:v>
                </c:pt>
                <c:pt idx="8369">
                  <c:v>6140</c:v>
                </c:pt>
                <c:pt idx="8370">
                  <c:v>6260</c:v>
                </c:pt>
                <c:pt idx="8371">
                  <c:v>6230</c:v>
                </c:pt>
                <c:pt idx="8372">
                  <c:v>6260</c:v>
                </c:pt>
                <c:pt idx="8373">
                  <c:v>6290</c:v>
                </c:pt>
                <c:pt idx="8374">
                  <c:v>6380</c:v>
                </c:pt>
                <c:pt idx="8375">
                  <c:v>6350</c:v>
                </c:pt>
                <c:pt idx="8376">
                  <c:v>6420</c:v>
                </c:pt>
                <c:pt idx="8377">
                  <c:v>6450</c:v>
                </c:pt>
                <c:pt idx="8378">
                  <c:v>6420</c:v>
                </c:pt>
                <c:pt idx="8379">
                  <c:v>6420</c:v>
                </c:pt>
                <c:pt idx="8380">
                  <c:v>6350</c:v>
                </c:pt>
                <c:pt idx="8381">
                  <c:v>6350</c:v>
                </c:pt>
                <c:pt idx="8382">
                  <c:v>6320</c:v>
                </c:pt>
                <c:pt idx="8383">
                  <c:v>6290</c:v>
                </c:pt>
                <c:pt idx="8384">
                  <c:v>6290</c:v>
                </c:pt>
                <c:pt idx="8385">
                  <c:v>6290</c:v>
                </c:pt>
                <c:pt idx="8386">
                  <c:v>6230</c:v>
                </c:pt>
                <c:pt idx="8387">
                  <c:v>6230</c:v>
                </c:pt>
                <c:pt idx="8388">
                  <c:v>6200</c:v>
                </c:pt>
                <c:pt idx="8389">
                  <c:v>6200</c:v>
                </c:pt>
                <c:pt idx="8390">
                  <c:v>6170</c:v>
                </c:pt>
                <c:pt idx="8391">
                  <c:v>6230</c:v>
                </c:pt>
                <c:pt idx="8392">
                  <c:v>6200</c:v>
                </c:pt>
                <c:pt idx="8393">
                  <c:v>6230</c:v>
                </c:pt>
                <c:pt idx="8394">
                  <c:v>6290</c:v>
                </c:pt>
                <c:pt idx="8395">
                  <c:v>6200</c:v>
                </c:pt>
                <c:pt idx="8396">
                  <c:v>6200</c:v>
                </c:pt>
                <c:pt idx="8397">
                  <c:v>6200</c:v>
                </c:pt>
                <c:pt idx="8398">
                  <c:v>6230</c:v>
                </c:pt>
                <c:pt idx="8399">
                  <c:v>6170</c:v>
                </c:pt>
                <c:pt idx="8400">
                  <c:v>6200</c:v>
                </c:pt>
                <c:pt idx="8401">
                  <c:v>6110</c:v>
                </c:pt>
                <c:pt idx="8402">
                  <c:v>6170</c:v>
                </c:pt>
                <c:pt idx="8403">
                  <c:v>6200</c:v>
                </c:pt>
                <c:pt idx="8404">
                  <c:v>6140</c:v>
                </c:pt>
                <c:pt idx="8405">
                  <c:v>6200</c:v>
                </c:pt>
                <c:pt idx="8406">
                  <c:v>6230</c:v>
                </c:pt>
                <c:pt idx="8407">
                  <c:v>6230</c:v>
                </c:pt>
                <c:pt idx="8408">
                  <c:v>6290</c:v>
                </c:pt>
                <c:pt idx="8409">
                  <c:v>6230</c:v>
                </c:pt>
                <c:pt idx="8410">
                  <c:v>6230</c:v>
                </c:pt>
                <c:pt idx="8411">
                  <c:v>6350</c:v>
                </c:pt>
                <c:pt idx="8412">
                  <c:v>6320</c:v>
                </c:pt>
                <c:pt idx="8413">
                  <c:v>6380</c:v>
                </c:pt>
                <c:pt idx="8414">
                  <c:v>6420</c:v>
                </c:pt>
                <c:pt idx="8415">
                  <c:v>6510</c:v>
                </c:pt>
                <c:pt idx="8416">
                  <c:v>6600</c:v>
                </c:pt>
                <c:pt idx="8417">
                  <c:v>6630</c:v>
                </c:pt>
                <c:pt idx="8418">
                  <c:v>6660</c:v>
                </c:pt>
                <c:pt idx="8419">
                  <c:v>6700</c:v>
                </c:pt>
                <c:pt idx="8420">
                  <c:v>6660</c:v>
                </c:pt>
                <c:pt idx="8421">
                  <c:v>6600</c:v>
                </c:pt>
                <c:pt idx="8422">
                  <c:v>6660</c:v>
                </c:pt>
                <c:pt idx="8423">
                  <c:v>6630</c:v>
                </c:pt>
                <c:pt idx="8424">
                  <c:v>6700</c:v>
                </c:pt>
                <c:pt idx="8425">
                  <c:v>6700</c:v>
                </c:pt>
                <c:pt idx="8426">
                  <c:v>6760</c:v>
                </c:pt>
                <c:pt idx="8427">
                  <c:v>6660</c:v>
                </c:pt>
                <c:pt idx="8428">
                  <c:v>6760</c:v>
                </c:pt>
                <c:pt idx="8429">
                  <c:v>6820</c:v>
                </c:pt>
                <c:pt idx="8430">
                  <c:v>6730</c:v>
                </c:pt>
                <c:pt idx="8431">
                  <c:v>6660</c:v>
                </c:pt>
                <c:pt idx="8432">
                  <c:v>6700</c:v>
                </c:pt>
                <c:pt idx="8433">
                  <c:v>6660</c:v>
                </c:pt>
                <c:pt idx="8434">
                  <c:v>6730</c:v>
                </c:pt>
                <c:pt idx="8435">
                  <c:v>6700</c:v>
                </c:pt>
                <c:pt idx="8436">
                  <c:v>6600</c:v>
                </c:pt>
                <c:pt idx="8437">
                  <c:v>6660</c:v>
                </c:pt>
                <c:pt idx="8438">
                  <c:v>6660</c:v>
                </c:pt>
                <c:pt idx="8439">
                  <c:v>6600</c:v>
                </c:pt>
                <c:pt idx="8440">
                  <c:v>6600</c:v>
                </c:pt>
                <c:pt idx="8441">
                  <c:v>6600</c:v>
                </c:pt>
                <c:pt idx="8442">
                  <c:v>6510</c:v>
                </c:pt>
                <c:pt idx="8443">
                  <c:v>6510</c:v>
                </c:pt>
                <c:pt idx="8444">
                  <c:v>6540</c:v>
                </c:pt>
                <c:pt idx="8445">
                  <c:v>6450</c:v>
                </c:pt>
                <c:pt idx="8446">
                  <c:v>6480</c:v>
                </c:pt>
                <c:pt idx="8447">
                  <c:v>6420</c:v>
                </c:pt>
                <c:pt idx="8448">
                  <c:v>6380</c:v>
                </c:pt>
                <c:pt idx="8449">
                  <c:v>6380</c:v>
                </c:pt>
                <c:pt idx="8450">
                  <c:v>6350</c:v>
                </c:pt>
                <c:pt idx="8451">
                  <c:v>6420</c:v>
                </c:pt>
                <c:pt idx="8452">
                  <c:v>6420</c:v>
                </c:pt>
                <c:pt idx="8453">
                  <c:v>6450</c:v>
                </c:pt>
                <c:pt idx="8454">
                  <c:v>6450</c:v>
                </c:pt>
                <c:pt idx="8455">
                  <c:v>6450</c:v>
                </c:pt>
                <c:pt idx="8456">
                  <c:v>6480</c:v>
                </c:pt>
                <c:pt idx="8457">
                  <c:v>6450</c:v>
                </c:pt>
                <c:pt idx="8458">
                  <c:v>6420</c:v>
                </c:pt>
                <c:pt idx="8459">
                  <c:v>6450</c:v>
                </c:pt>
                <c:pt idx="8460">
                  <c:v>6510</c:v>
                </c:pt>
                <c:pt idx="8461">
                  <c:v>6540</c:v>
                </c:pt>
                <c:pt idx="8462">
                  <c:v>6540</c:v>
                </c:pt>
                <c:pt idx="8463">
                  <c:v>6540</c:v>
                </c:pt>
                <c:pt idx="8464">
                  <c:v>6600</c:v>
                </c:pt>
                <c:pt idx="8465">
                  <c:v>6570</c:v>
                </c:pt>
                <c:pt idx="8466">
                  <c:v>6570</c:v>
                </c:pt>
                <c:pt idx="8467">
                  <c:v>6600</c:v>
                </c:pt>
                <c:pt idx="8468">
                  <c:v>6600</c:v>
                </c:pt>
                <c:pt idx="8469">
                  <c:v>6600</c:v>
                </c:pt>
                <c:pt idx="8470">
                  <c:v>6660</c:v>
                </c:pt>
                <c:pt idx="8471">
                  <c:v>6630</c:v>
                </c:pt>
                <c:pt idx="8472">
                  <c:v>6730</c:v>
                </c:pt>
                <c:pt idx="8473">
                  <c:v>6630</c:v>
                </c:pt>
                <c:pt idx="8474">
                  <c:v>6660</c:v>
                </c:pt>
                <c:pt idx="8475">
                  <c:v>6730</c:v>
                </c:pt>
                <c:pt idx="8476">
                  <c:v>6660</c:v>
                </c:pt>
                <c:pt idx="8477">
                  <c:v>6630</c:v>
                </c:pt>
                <c:pt idx="8478">
                  <c:v>6760</c:v>
                </c:pt>
                <c:pt idx="8479">
                  <c:v>6600</c:v>
                </c:pt>
                <c:pt idx="8480">
                  <c:v>6630</c:v>
                </c:pt>
                <c:pt idx="8481">
                  <c:v>6600</c:v>
                </c:pt>
                <c:pt idx="8482">
                  <c:v>6600</c:v>
                </c:pt>
                <c:pt idx="8483">
                  <c:v>6480</c:v>
                </c:pt>
                <c:pt idx="8484">
                  <c:v>6540</c:v>
                </c:pt>
                <c:pt idx="8485">
                  <c:v>6510</c:v>
                </c:pt>
                <c:pt idx="8486">
                  <c:v>6540</c:v>
                </c:pt>
                <c:pt idx="8487">
                  <c:v>6510</c:v>
                </c:pt>
                <c:pt idx="8488">
                  <c:v>6450</c:v>
                </c:pt>
                <c:pt idx="8489">
                  <c:v>6420</c:v>
                </c:pt>
                <c:pt idx="8490">
                  <c:v>6480</c:v>
                </c:pt>
                <c:pt idx="8491">
                  <c:v>6380</c:v>
                </c:pt>
                <c:pt idx="8492">
                  <c:v>6420</c:v>
                </c:pt>
                <c:pt idx="8493">
                  <c:v>6450</c:v>
                </c:pt>
                <c:pt idx="8494">
                  <c:v>6450</c:v>
                </c:pt>
                <c:pt idx="8495">
                  <c:v>6450</c:v>
                </c:pt>
                <c:pt idx="8496">
                  <c:v>6420</c:v>
                </c:pt>
                <c:pt idx="8497">
                  <c:v>6320</c:v>
                </c:pt>
                <c:pt idx="8498">
                  <c:v>6380</c:v>
                </c:pt>
                <c:pt idx="8499">
                  <c:v>6420</c:v>
                </c:pt>
                <c:pt idx="8500">
                  <c:v>6290</c:v>
                </c:pt>
                <c:pt idx="8501">
                  <c:v>6350</c:v>
                </c:pt>
                <c:pt idx="8502">
                  <c:v>6350</c:v>
                </c:pt>
                <c:pt idx="8503">
                  <c:v>6350</c:v>
                </c:pt>
                <c:pt idx="8504">
                  <c:v>6420</c:v>
                </c:pt>
                <c:pt idx="8505">
                  <c:v>6350</c:v>
                </c:pt>
                <c:pt idx="8506">
                  <c:v>6420</c:v>
                </c:pt>
                <c:pt idx="8507">
                  <c:v>6320</c:v>
                </c:pt>
                <c:pt idx="8508">
                  <c:v>6320</c:v>
                </c:pt>
                <c:pt idx="8509">
                  <c:v>6350</c:v>
                </c:pt>
                <c:pt idx="8510">
                  <c:v>6420</c:v>
                </c:pt>
                <c:pt idx="8511">
                  <c:v>6350</c:v>
                </c:pt>
                <c:pt idx="8512">
                  <c:v>6350</c:v>
                </c:pt>
                <c:pt idx="8513">
                  <c:v>6380</c:v>
                </c:pt>
                <c:pt idx="8514">
                  <c:v>6320</c:v>
                </c:pt>
                <c:pt idx="8515">
                  <c:v>6320</c:v>
                </c:pt>
                <c:pt idx="8516">
                  <c:v>6420</c:v>
                </c:pt>
                <c:pt idx="8517">
                  <c:v>6350</c:v>
                </c:pt>
                <c:pt idx="8518">
                  <c:v>6320</c:v>
                </c:pt>
                <c:pt idx="8519">
                  <c:v>6380</c:v>
                </c:pt>
                <c:pt idx="8520">
                  <c:v>6320</c:v>
                </c:pt>
                <c:pt idx="8521">
                  <c:v>6320</c:v>
                </c:pt>
                <c:pt idx="8522">
                  <c:v>6350</c:v>
                </c:pt>
                <c:pt idx="8523">
                  <c:v>6350</c:v>
                </c:pt>
                <c:pt idx="8524">
                  <c:v>6260</c:v>
                </c:pt>
                <c:pt idx="8525">
                  <c:v>6290</c:v>
                </c:pt>
                <c:pt idx="8526">
                  <c:v>6260</c:v>
                </c:pt>
                <c:pt idx="8527">
                  <c:v>6290</c:v>
                </c:pt>
                <c:pt idx="8528">
                  <c:v>6230</c:v>
                </c:pt>
                <c:pt idx="8529">
                  <c:v>6170</c:v>
                </c:pt>
                <c:pt idx="8530">
                  <c:v>6260</c:v>
                </c:pt>
                <c:pt idx="8531">
                  <c:v>6260</c:v>
                </c:pt>
                <c:pt idx="8532">
                  <c:v>6170</c:v>
                </c:pt>
                <c:pt idx="8533">
                  <c:v>6230</c:v>
                </c:pt>
                <c:pt idx="8534">
                  <c:v>6230</c:v>
                </c:pt>
                <c:pt idx="8535">
                  <c:v>6230</c:v>
                </c:pt>
                <c:pt idx="8536">
                  <c:v>6260</c:v>
                </c:pt>
                <c:pt idx="8537">
                  <c:v>6200</c:v>
                </c:pt>
                <c:pt idx="8538">
                  <c:v>6200</c:v>
                </c:pt>
                <c:pt idx="8539">
                  <c:v>6110</c:v>
                </c:pt>
                <c:pt idx="8540">
                  <c:v>6200</c:v>
                </c:pt>
                <c:pt idx="8541">
                  <c:v>6140</c:v>
                </c:pt>
                <c:pt idx="8542">
                  <c:v>6140</c:v>
                </c:pt>
                <c:pt idx="8543">
                  <c:v>6140</c:v>
                </c:pt>
                <c:pt idx="8544">
                  <c:v>6140</c:v>
                </c:pt>
                <c:pt idx="8545">
                  <c:v>6110</c:v>
                </c:pt>
                <c:pt idx="8546">
                  <c:v>6110</c:v>
                </c:pt>
                <c:pt idx="8547">
                  <c:v>6080</c:v>
                </c:pt>
                <c:pt idx="8548">
                  <c:v>6140</c:v>
                </c:pt>
                <c:pt idx="8549">
                  <c:v>6110</c:v>
                </c:pt>
                <c:pt idx="8550">
                  <c:v>6080</c:v>
                </c:pt>
                <c:pt idx="8551">
                  <c:v>6050</c:v>
                </c:pt>
                <c:pt idx="8552">
                  <c:v>6020</c:v>
                </c:pt>
                <c:pt idx="8553">
                  <c:v>5960</c:v>
                </c:pt>
                <c:pt idx="8554">
                  <c:v>5960</c:v>
                </c:pt>
                <c:pt idx="8555">
                  <c:v>5990</c:v>
                </c:pt>
                <c:pt idx="8556">
                  <c:v>6020</c:v>
                </c:pt>
                <c:pt idx="8557">
                  <c:v>5930</c:v>
                </c:pt>
                <c:pt idx="8558">
                  <c:v>6020</c:v>
                </c:pt>
                <c:pt idx="8559">
                  <c:v>5930</c:v>
                </c:pt>
                <c:pt idx="8560">
                  <c:v>5960</c:v>
                </c:pt>
                <c:pt idx="8561">
                  <c:v>5990</c:v>
                </c:pt>
                <c:pt idx="8562">
                  <c:v>5990</c:v>
                </c:pt>
                <c:pt idx="8563">
                  <c:v>6020</c:v>
                </c:pt>
                <c:pt idx="8564">
                  <c:v>5990</c:v>
                </c:pt>
                <c:pt idx="8565">
                  <c:v>5960</c:v>
                </c:pt>
                <c:pt idx="8566">
                  <c:v>6080</c:v>
                </c:pt>
                <c:pt idx="8567">
                  <c:v>6020</c:v>
                </c:pt>
                <c:pt idx="8568">
                  <c:v>5930</c:v>
                </c:pt>
                <c:pt idx="8569">
                  <c:v>5960</c:v>
                </c:pt>
                <c:pt idx="8570">
                  <c:v>5960</c:v>
                </c:pt>
                <c:pt idx="8571">
                  <c:v>5910</c:v>
                </c:pt>
                <c:pt idx="8572">
                  <c:v>5910</c:v>
                </c:pt>
                <c:pt idx="8573">
                  <c:v>5960</c:v>
                </c:pt>
                <c:pt idx="8574">
                  <c:v>5960</c:v>
                </c:pt>
                <c:pt idx="8575">
                  <c:v>5930</c:v>
                </c:pt>
                <c:pt idx="8576">
                  <c:v>5930</c:v>
                </c:pt>
                <c:pt idx="8577">
                  <c:v>5910</c:v>
                </c:pt>
                <c:pt idx="8578">
                  <c:v>5850</c:v>
                </c:pt>
                <c:pt idx="8579">
                  <c:v>5820</c:v>
                </c:pt>
                <c:pt idx="8580">
                  <c:v>5730</c:v>
                </c:pt>
                <c:pt idx="8581">
                  <c:v>5730</c:v>
                </c:pt>
                <c:pt idx="8582">
                  <c:v>5650</c:v>
                </c:pt>
                <c:pt idx="8583">
                  <c:v>5700</c:v>
                </c:pt>
                <c:pt idx="8584">
                  <c:v>5650</c:v>
                </c:pt>
                <c:pt idx="8585">
                  <c:v>5650</c:v>
                </c:pt>
                <c:pt idx="8586">
                  <c:v>5590</c:v>
                </c:pt>
                <c:pt idx="8587">
                  <c:v>5560</c:v>
                </c:pt>
                <c:pt idx="8588">
                  <c:v>5530</c:v>
                </c:pt>
                <c:pt idx="8589">
                  <c:v>5530</c:v>
                </c:pt>
                <c:pt idx="8590">
                  <c:v>5500</c:v>
                </c:pt>
                <c:pt idx="8591">
                  <c:v>5500</c:v>
                </c:pt>
                <c:pt idx="8592">
                  <c:v>5530</c:v>
                </c:pt>
                <c:pt idx="8593">
                  <c:v>5500</c:v>
                </c:pt>
                <c:pt idx="8594">
                  <c:v>5450</c:v>
                </c:pt>
                <c:pt idx="8595">
                  <c:v>5420</c:v>
                </c:pt>
                <c:pt idx="8596">
                  <c:v>5360</c:v>
                </c:pt>
                <c:pt idx="8597">
                  <c:v>5390</c:v>
                </c:pt>
                <c:pt idx="8598">
                  <c:v>5340</c:v>
                </c:pt>
                <c:pt idx="8599">
                  <c:v>5340</c:v>
                </c:pt>
                <c:pt idx="8600">
                  <c:v>5340</c:v>
                </c:pt>
                <c:pt idx="8601">
                  <c:v>5360</c:v>
                </c:pt>
                <c:pt idx="8602">
                  <c:v>5390</c:v>
                </c:pt>
                <c:pt idx="8603">
                  <c:v>5420</c:v>
                </c:pt>
                <c:pt idx="8604">
                  <c:v>5390</c:v>
                </c:pt>
                <c:pt idx="8605">
                  <c:v>5340</c:v>
                </c:pt>
                <c:pt idx="8606">
                  <c:v>5360</c:v>
                </c:pt>
                <c:pt idx="8607">
                  <c:v>5340</c:v>
                </c:pt>
                <c:pt idx="8608">
                  <c:v>5340</c:v>
                </c:pt>
                <c:pt idx="8609">
                  <c:v>5280</c:v>
                </c:pt>
                <c:pt idx="8610">
                  <c:v>5310</c:v>
                </c:pt>
                <c:pt idx="8611">
                  <c:v>5360</c:v>
                </c:pt>
                <c:pt idx="8612">
                  <c:v>5310</c:v>
                </c:pt>
                <c:pt idx="8613">
                  <c:v>5360</c:v>
                </c:pt>
                <c:pt idx="8614">
                  <c:v>5340</c:v>
                </c:pt>
                <c:pt idx="8615">
                  <c:v>5340</c:v>
                </c:pt>
                <c:pt idx="8616">
                  <c:v>5390</c:v>
                </c:pt>
                <c:pt idx="8617">
                  <c:v>5340</c:v>
                </c:pt>
                <c:pt idx="8618">
                  <c:v>5390</c:v>
                </c:pt>
                <c:pt idx="8619">
                  <c:v>5390</c:v>
                </c:pt>
                <c:pt idx="8620">
                  <c:v>5360</c:v>
                </c:pt>
                <c:pt idx="8621">
                  <c:v>5360</c:v>
                </c:pt>
                <c:pt idx="8622">
                  <c:v>5360</c:v>
                </c:pt>
                <c:pt idx="8623">
                  <c:v>5340</c:v>
                </c:pt>
                <c:pt idx="8624">
                  <c:v>5340</c:v>
                </c:pt>
                <c:pt idx="8625">
                  <c:v>5420</c:v>
                </c:pt>
                <c:pt idx="8626">
                  <c:v>5360</c:v>
                </c:pt>
                <c:pt idx="8627">
                  <c:v>5280</c:v>
                </c:pt>
                <c:pt idx="8628">
                  <c:v>5360</c:v>
                </c:pt>
                <c:pt idx="8629">
                  <c:v>5310</c:v>
                </c:pt>
                <c:pt idx="8630">
                  <c:v>5200</c:v>
                </c:pt>
                <c:pt idx="8631">
                  <c:v>5230</c:v>
                </c:pt>
                <c:pt idx="8632">
                  <c:v>5280</c:v>
                </c:pt>
                <c:pt idx="8633">
                  <c:v>5280</c:v>
                </c:pt>
                <c:pt idx="8634">
                  <c:v>5250</c:v>
                </c:pt>
                <c:pt idx="8635">
                  <c:v>5250</c:v>
                </c:pt>
                <c:pt idx="8636">
                  <c:v>5140</c:v>
                </c:pt>
                <c:pt idx="8637">
                  <c:v>5250</c:v>
                </c:pt>
                <c:pt idx="8638">
                  <c:v>5230</c:v>
                </c:pt>
                <c:pt idx="8639">
                  <c:v>5280</c:v>
                </c:pt>
                <c:pt idx="8640">
                  <c:v>5200</c:v>
                </c:pt>
                <c:pt idx="8641">
                  <c:v>5250</c:v>
                </c:pt>
                <c:pt idx="8642">
                  <c:v>5250</c:v>
                </c:pt>
                <c:pt idx="8643">
                  <c:v>5280</c:v>
                </c:pt>
                <c:pt idx="8644">
                  <c:v>5230</c:v>
                </c:pt>
                <c:pt idx="8645">
                  <c:v>5140</c:v>
                </c:pt>
                <c:pt idx="8646">
                  <c:v>5200</c:v>
                </c:pt>
                <c:pt idx="8647">
                  <c:v>5170</c:v>
                </c:pt>
                <c:pt idx="8648">
                  <c:v>5200</c:v>
                </c:pt>
                <c:pt idx="8649">
                  <c:v>5120</c:v>
                </c:pt>
                <c:pt idx="8650">
                  <c:v>5200</c:v>
                </c:pt>
                <c:pt idx="8651">
                  <c:v>5250</c:v>
                </c:pt>
                <c:pt idx="8652">
                  <c:v>5170</c:v>
                </c:pt>
                <c:pt idx="8653">
                  <c:v>5200</c:v>
                </c:pt>
                <c:pt idx="8654">
                  <c:v>5230</c:v>
                </c:pt>
                <c:pt idx="8655">
                  <c:v>5170</c:v>
                </c:pt>
                <c:pt idx="8656">
                  <c:v>5200</c:v>
                </c:pt>
                <c:pt idx="8657">
                  <c:v>5250</c:v>
                </c:pt>
                <c:pt idx="8658">
                  <c:v>5230</c:v>
                </c:pt>
                <c:pt idx="8659">
                  <c:v>5230</c:v>
                </c:pt>
                <c:pt idx="8660">
                  <c:v>5280</c:v>
                </c:pt>
                <c:pt idx="8661">
                  <c:v>5280</c:v>
                </c:pt>
                <c:pt idx="8662">
                  <c:v>5280</c:v>
                </c:pt>
                <c:pt idx="8663">
                  <c:v>5250</c:v>
                </c:pt>
                <c:pt idx="8664">
                  <c:v>5230</c:v>
                </c:pt>
                <c:pt idx="8665">
                  <c:v>5280</c:v>
                </c:pt>
                <c:pt idx="8666">
                  <c:v>5340</c:v>
                </c:pt>
                <c:pt idx="8667">
                  <c:v>5310</c:v>
                </c:pt>
                <c:pt idx="8668">
                  <c:v>5280</c:v>
                </c:pt>
                <c:pt idx="8669">
                  <c:v>5250</c:v>
                </c:pt>
                <c:pt idx="8670">
                  <c:v>5250</c:v>
                </c:pt>
                <c:pt idx="8671">
                  <c:v>5280</c:v>
                </c:pt>
                <c:pt idx="8672">
                  <c:v>5200</c:v>
                </c:pt>
                <c:pt idx="8673">
                  <c:v>5230</c:v>
                </c:pt>
                <c:pt idx="8674">
                  <c:v>5230</c:v>
                </c:pt>
                <c:pt idx="8675">
                  <c:v>5250</c:v>
                </c:pt>
                <c:pt idx="8676">
                  <c:v>5310</c:v>
                </c:pt>
                <c:pt idx="8677">
                  <c:v>5200</c:v>
                </c:pt>
                <c:pt idx="8678">
                  <c:v>5170</c:v>
                </c:pt>
                <c:pt idx="8679">
                  <c:v>5200</c:v>
                </c:pt>
                <c:pt idx="8680">
                  <c:v>5200</c:v>
                </c:pt>
                <c:pt idx="8681">
                  <c:v>5250</c:v>
                </c:pt>
                <c:pt idx="8682">
                  <c:v>5140</c:v>
                </c:pt>
                <c:pt idx="8683">
                  <c:v>5140</c:v>
                </c:pt>
                <c:pt idx="8684">
                  <c:v>5140</c:v>
                </c:pt>
                <c:pt idx="8685">
                  <c:v>5140</c:v>
                </c:pt>
                <c:pt idx="8686">
                  <c:v>5120</c:v>
                </c:pt>
                <c:pt idx="8687">
                  <c:v>5090</c:v>
                </c:pt>
                <c:pt idx="8688">
                  <c:v>5120</c:v>
                </c:pt>
                <c:pt idx="8689">
                  <c:v>5120</c:v>
                </c:pt>
                <c:pt idx="8690">
                  <c:v>5120</c:v>
                </c:pt>
                <c:pt idx="8691">
                  <c:v>5090</c:v>
                </c:pt>
                <c:pt idx="8692">
                  <c:v>5140</c:v>
                </c:pt>
                <c:pt idx="8693">
                  <c:v>5140</c:v>
                </c:pt>
                <c:pt idx="8694">
                  <c:v>5200</c:v>
                </c:pt>
                <c:pt idx="8695">
                  <c:v>5120</c:v>
                </c:pt>
                <c:pt idx="8696">
                  <c:v>5140</c:v>
                </c:pt>
                <c:pt idx="8697">
                  <c:v>5120</c:v>
                </c:pt>
                <c:pt idx="8698">
                  <c:v>5170</c:v>
                </c:pt>
                <c:pt idx="8699">
                  <c:v>5120</c:v>
                </c:pt>
                <c:pt idx="8700">
                  <c:v>5200</c:v>
                </c:pt>
                <c:pt idx="8701">
                  <c:v>5090</c:v>
                </c:pt>
                <c:pt idx="8702">
                  <c:v>5230</c:v>
                </c:pt>
                <c:pt idx="8703">
                  <c:v>5230</c:v>
                </c:pt>
                <c:pt idx="8704">
                  <c:v>5170</c:v>
                </c:pt>
                <c:pt idx="8705">
                  <c:v>5140</c:v>
                </c:pt>
                <c:pt idx="8706">
                  <c:v>5140</c:v>
                </c:pt>
                <c:pt idx="8707">
                  <c:v>5090</c:v>
                </c:pt>
                <c:pt idx="8708">
                  <c:v>5170</c:v>
                </c:pt>
                <c:pt idx="8709">
                  <c:v>5140</c:v>
                </c:pt>
                <c:pt idx="8710">
                  <c:v>5140</c:v>
                </c:pt>
                <c:pt idx="8711">
                  <c:v>5140</c:v>
                </c:pt>
                <c:pt idx="8712">
                  <c:v>5120</c:v>
                </c:pt>
                <c:pt idx="8713">
                  <c:v>5170</c:v>
                </c:pt>
                <c:pt idx="8714">
                  <c:v>5120</c:v>
                </c:pt>
                <c:pt idx="8715">
                  <c:v>5060</c:v>
                </c:pt>
                <c:pt idx="8716">
                  <c:v>5120</c:v>
                </c:pt>
                <c:pt idx="8717">
                  <c:v>5140</c:v>
                </c:pt>
                <c:pt idx="8718">
                  <c:v>5140</c:v>
                </c:pt>
                <c:pt idx="8719">
                  <c:v>5120</c:v>
                </c:pt>
                <c:pt idx="8720">
                  <c:v>5140</c:v>
                </c:pt>
                <c:pt idx="8721">
                  <c:v>5140</c:v>
                </c:pt>
                <c:pt idx="8722">
                  <c:v>5140</c:v>
                </c:pt>
                <c:pt idx="8723">
                  <c:v>5200</c:v>
                </c:pt>
                <c:pt idx="8724">
                  <c:v>5140</c:v>
                </c:pt>
                <c:pt idx="8725">
                  <c:v>5230</c:v>
                </c:pt>
                <c:pt idx="8726">
                  <c:v>5140</c:v>
                </c:pt>
                <c:pt idx="8727">
                  <c:v>5200</c:v>
                </c:pt>
                <c:pt idx="8728">
                  <c:v>5200</c:v>
                </c:pt>
                <c:pt idx="8729">
                  <c:v>5200</c:v>
                </c:pt>
                <c:pt idx="8730">
                  <c:v>5230</c:v>
                </c:pt>
                <c:pt idx="8731">
                  <c:v>5280</c:v>
                </c:pt>
                <c:pt idx="8732">
                  <c:v>5250</c:v>
                </c:pt>
                <c:pt idx="8733">
                  <c:v>5360</c:v>
                </c:pt>
                <c:pt idx="8734">
                  <c:v>5450</c:v>
                </c:pt>
                <c:pt idx="8735">
                  <c:v>5500</c:v>
                </c:pt>
                <c:pt idx="8736">
                  <c:v>5450</c:v>
                </c:pt>
                <c:pt idx="8737">
                  <c:v>5480</c:v>
                </c:pt>
                <c:pt idx="8738">
                  <c:v>5500</c:v>
                </c:pt>
                <c:pt idx="8739">
                  <c:v>5620</c:v>
                </c:pt>
                <c:pt idx="8740">
                  <c:v>5670</c:v>
                </c:pt>
                <c:pt idx="8741">
                  <c:v>5700</c:v>
                </c:pt>
                <c:pt idx="8742">
                  <c:v>5620</c:v>
                </c:pt>
                <c:pt idx="8743">
                  <c:v>5670</c:v>
                </c:pt>
                <c:pt idx="8744">
                  <c:v>5650</c:v>
                </c:pt>
                <c:pt idx="8745">
                  <c:v>5700</c:v>
                </c:pt>
                <c:pt idx="8746">
                  <c:v>5700</c:v>
                </c:pt>
                <c:pt idx="8747">
                  <c:v>5700</c:v>
                </c:pt>
                <c:pt idx="8748">
                  <c:v>5650</c:v>
                </c:pt>
                <c:pt idx="8749">
                  <c:v>5700</c:v>
                </c:pt>
                <c:pt idx="8750">
                  <c:v>5790</c:v>
                </c:pt>
                <c:pt idx="8751">
                  <c:v>5820</c:v>
                </c:pt>
                <c:pt idx="8752">
                  <c:v>5760</c:v>
                </c:pt>
                <c:pt idx="8753">
                  <c:v>5760</c:v>
                </c:pt>
                <c:pt idx="8754">
                  <c:v>5730</c:v>
                </c:pt>
                <c:pt idx="8755">
                  <c:v>5880</c:v>
                </c:pt>
                <c:pt idx="8756">
                  <c:v>5820</c:v>
                </c:pt>
                <c:pt idx="8757">
                  <c:v>5790</c:v>
                </c:pt>
                <c:pt idx="8758">
                  <c:v>5880</c:v>
                </c:pt>
                <c:pt idx="8759">
                  <c:v>5820</c:v>
                </c:pt>
                <c:pt idx="8760">
                  <c:v>5820</c:v>
                </c:pt>
                <c:pt idx="8761">
                  <c:v>5790</c:v>
                </c:pt>
                <c:pt idx="8762">
                  <c:v>5760</c:v>
                </c:pt>
                <c:pt idx="8763">
                  <c:v>5670</c:v>
                </c:pt>
                <c:pt idx="8764">
                  <c:v>5820</c:v>
                </c:pt>
                <c:pt idx="8765">
                  <c:v>5820</c:v>
                </c:pt>
                <c:pt idx="8766">
                  <c:v>5760</c:v>
                </c:pt>
                <c:pt idx="8767">
                  <c:v>5760</c:v>
                </c:pt>
                <c:pt idx="8768">
                  <c:v>5760</c:v>
                </c:pt>
                <c:pt idx="8769">
                  <c:v>5790</c:v>
                </c:pt>
                <c:pt idx="8770">
                  <c:v>5820</c:v>
                </c:pt>
                <c:pt idx="8771">
                  <c:v>5850</c:v>
                </c:pt>
                <c:pt idx="8772">
                  <c:v>5820</c:v>
                </c:pt>
                <c:pt idx="8773">
                  <c:v>5850</c:v>
                </c:pt>
                <c:pt idx="8774">
                  <c:v>5880</c:v>
                </c:pt>
                <c:pt idx="8775">
                  <c:v>5930</c:v>
                </c:pt>
                <c:pt idx="8776">
                  <c:v>5850</c:v>
                </c:pt>
                <c:pt idx="8777">
                  <c:v>5790</c:v>
                </c:pt>
                <c:pt idx="8778">
                  <c:v>5880</c:v>
                </c:pt>
                <c:pt idx="8779">
                  <c:v>5820</c:v>
                </c:pt>
                <c:pt idx="8780">
                  <c:v>5820</c:v>
                </c:pt>
                <c:pt idx="8781">
                  <c:v>5820</c:v>
                </c:pt>
                <c:pt idx="8782">
                  <c:v>5760</c:v>
                </c:pt>
                <c:pt idx="8783">
                  <c:v>5850</c:v>
                </c:pt>
                <c:pt idx="8784">
                  <c:v>5820</c:v>
                </c:pt>
                <c:pt idx="8785">
                  <c:v>5850</c:v>
                </c:pt>
                <c:pt idx="8786">
                  <c:v>5760</c:v>
                </c:pt>
                <c:pt idx="8787">
                  <c:v>5910</c:v>
                </c:pt>
                <c:pt idx="8788">
                  <c:v>5850</c:v>
                </c:pt>
                <c:pt idx="8789">
                  <c:v>5790</c:v>
                </c:pt>
                <c:pt idx="8790">
                  <c:v>5850</c:v>
                </c:pt>
                <c:pt idx="8791">
                  <c:v>5820</c:v>
                </c:pt>
                <c:pt idx="8792">
                  <c:v>5790</c:v>
                </c:pt>
                <c:pt idx="8793">
                  <c:v>5820</c:v>
                </c:pt>
                <c:pt idx="8794">
                  <c:v>5790</c:v>
                </c:pt>
                <c:pt idx="8795">
                  <c:v>5850</c:v>
                </c:pt>
                <c:pt idx="8796">
                  <c:v>5880</c:v>
                </c:pt>
                <c:pt idx="8797">
                  <c:v>5790</c:v>
                </c:pt>
                <c:pt idx="8798">
                  <c:v>5880</c:v>
                </c:pt>
                <c:pt idx="8799">
                  <c:v>5850</c:v>
                </c:pt>
                <c:pt idx="8800">
                  <c:v>5820</c:v>
                </c:pt>
                <c:pt idx="8801">
                  <c:v>5910</c:v>
                </c:pt>
                <c:pt idx="8802">
                  <c:v>5880</c:v>
                </c:pt>
                <c:pt idx="8803">
                  <c:v>5880</c:v>
                </c:pt>
                <c:pt idx="8804">
                  <c:v>5910</c:v>
                </c:pt>
                <c:pt idx="8805">
                  <c:v>5880</c:v>
                </c:pt>
                <c:pt idx="8806">
                  <c:v>5910</c:v>
                </c:pt>
                <c:pt idx="8807">
                  <c:v>5910</c:v>
                </c:pt>
                <c:pt idx="8808">
                  <c:v>5910</c:v>
                </c:pt>
                <c:pt idx="8809">
                  <c:v>5880</c:v>
                </c:pt>
                <c:pt idx="8810">
                  <c:v>5880</c:v>
                </c:pt>
                <c:pt idx="8811">
                  <c:v>5910</c:v>
                </c:pt>
                <c:pt idx="8812">
                  <c:v>5910</c:v>
                </c:pt>
                <c:pt idx="8813">
                  <c:v>5850</c:v>
                </c:pt>
                <c:pt idx="8814">
                  <c:v>5880</c:v>
                </c:pt>
                <c:pt idx="8815">
                  <c:v>5850</c:v>
                </c:pt>
                <c:pt idx="8816">
                  <c:v>5910</c:v>
                </c:pt>
                <c:pt idx="8817">
                  <c:v>5820</c:v>
                </c:pt>
                <c:pt idx="8818">
                  <c:v>5850</c:v>
                </c:pt>
                <c:pt idx="8819">
                  <c:v>5850</c:v>
                </c:pt>
                <c:pt idx="8820">
                  <c:v>5880</c:v>
                </c:pt>
                <c:pt idx="8821">
                  <c:v>5850</c:v>
                </c:pt>
                <c:pt idx="8822">
                  <c:v>5880</c:v>
                </c:pt>
                <c:pt idx="8823">
                  <c:v>5760</c:v>
                </c:pt>
                <c:pt idx="8824">
                  <c:v>5760</c:v>
                </c:pt>
                <c:pt idx="8825">
                  <c:v>5850</c:v>
                </c:pt>
                <c:pt idx="8826">
                  <c:v>5850</c:v>
                </c:pt>
                <c:pt idx="8827">
                  <c:v>5730</c:v>
                </c:pt>
                <c:pt idx="8828">
                  <c:v>5850</c:v>
                </c:pt>
                <c:pt idx="8829">
                  <c:v>5730</c:v>
                </c:pt>
                <c:pt idx="8830">
                  <c:v>5730</c:v>
                </c:pt>
                <c:pt idx="8831">
                  <c:v>5670</c:v>
                </c:pt>
                <c:pt idx="8832">
                  <c:v>5670</c:v>
                </c:pt>
                <c:pt idx="8833">
                  <c:v>5730</c:v>
                </c:pt>
                <c:pt idx="8834">
                  <c:v>5670</c:v>
                </c:pt>
                <c:pt idx="8835">
                  <c:v>5670</c:v>
                </c:pt>
                <c:pt idx="8836">
                  <c:v>5700</c:v>
                </c:pt>
                <c:pt idx="8837">
                  <c:v>5670</c:v>
                </c:pt>
                <c:pt idx="8838">
                  <c:v>5650</c:v>
                </c:pt>
                <c:pt idx="8839">
                  <c:v>5670</c:v>
                </c:pt>
                <c:pt idx="8840">
                  <c:v>5700</c:v>
                </c:pt>
                <c:pt idx="8841">
                  <c:v>5650</c:v>
                </c:pt>
                <c:pt idx="8842">
                  <c:v>5730</c:v>
                </c:pt>
                <c:pt idx="8843">
                  <c:v>5670</c:v>
                </c:pt>
                <c:pt idx="8844">
                  <c:v>5700</c:v>
                </c:pt>
                <c:pt idx="8845">
                  <c:v>5670</c:v>
                </c:pt>
                <c:pt idx="8846">
                  <c:v>5700</c:v>
                </c:pt>
                <c:pt idx="8847">
                  <c:v>5700</c:v>
                </c:pt>
                <c:pt idx="8848">
                  <c:v>5790</c:v>
                </c:pt>
                <c:pt idx="8849">
                  <c:v>5700</c:v>
                </c:pt>
                <c:pt idx="8850">
                  <c:v>5670</c:v>
                </c:pt>
                <c:pt idx="8851">
                  <c:v>5670</c:v>
                </c:pt>
                <c:pt idx="8852">
                  <c:v>5760</c:v>
                </c:pt>
                <c:pt idx="8853">
                  <c:v>5760</c:v>
                </c:pt>
                <c:pt idx="8854">
                  <c:v>5760</c:v>
                </c:pt>
                <c:pt idx="8855">
                  <c:v>5850</c:v>
                </c:pt>
                <c:pt idx="8856">
                  <c:v>5850</c:v>
                </c:pt>
                <c:pt idx="8857">
                  <c:v>5850</c:v>
                </c:pt>
                <c:pt idx="8858">
                  <c:v>5850</c:v>
                </c:pt>
                <c:pt idx="8859">
                  <c:v>5880</c:v>
                </c:pt>
                <c:pt idx="8860">
                  <c:v>5930</c:v>
                </c:pt>
                <c:pt idx="8861">
                  <c:v>5990</c:v>
                </c:pt>
                <c:pt idx="8862">
                  <c:v>6050</c:v>
                </c:pt>
                <c:pt idx="8863">
                  <c:v>6020</c:v>
                </c:pt>
                <c:pt idx="8864">
                  <c:v>6140</c:v>
                </c:pt>
                <c:pt idx="8865">
                  <c:v>6110</c:v>
                </c:pt>
                <c:pt idx="8866">
                  <c:v>6140</c:v>
                </c:pt>
                <c:pt idx="8867">
                  <c:v>6200</c:v>
                </c:pt>
                <c:pt idx="8868">
                  <c:v>6260</c:v>
                </c:pt>
                <c:pt idx="8869">
                  <c:v>6350</c:v>
                </c:pt>
                <c:pt idx="8870">
                  <c:v>6420</c:v>
                </c:pt>
                <c:pt idx="8871">
                  <c:v>6380</c:v>
                </c:pt>
                <c:pt idx="8872">
                  <c:v>6450</c:v>
                </c:pt>
                <c:pt idx="8873">
                  <c:v>6600</c:v>
                </c:pt>
                <c:pt idx="8874">
                  <c:v>6630</c:v>
                </c:pt>
                <c:pt idx="8875">
                  <c:v>6700</c:v>
                </c:pt>
                <c:pt idx="8876">
                  <c:v>6790</c:v>
                </c:pt>
                <c:pt idx="8877">
                  <c:v>6920</c:v>
                </c:pt>
                <c:pt idx="8878">
                  <c:v>6920</c:v>
                </c:pt>
                <c:pt idx="8879">
                  <c:v>6950</c:v>
                </c:pt>
                <c:pt idx="8880">
                  <c:v>6980</c:v>
                </c:pt>
                <c:pt idx="8881">
                  <c:v>6980</c:v>
                </c:pt>
                <c:pt idx="8882">
                  <c:v>6980</c:v>
                </c:pt>
                <c:pt idx="8883">
                  <c:v>6980</c:v>
                </c:pt>
                <c:pt idx="8884">
                  <c:v>7010</c:v>
                </c:pt>
                <c:pt idx="8885">
                  <c:v>6980</c:v>
                </c:pt>
                <c:pt idx="8886">
                  <c:v>6950</c:v>
                </c:pt>
                <c:pt idx="8887">
                  <c:v>6950</c:v>
                </c:pt>
                <c:pt idx="8888">
                  <c:v>6950</c:v>
                </c:pt>
                <c:pt idx="8889">
                  <c:v>6920</c:v>
                </c:pt>
                <c:pt idx="8890">
                  <c:v>6850</c:v>
                </c:pt>
                <c:pt idx="8891">
                  <c:v>6920</c:v>
                </c:pt>
                <c:pt idx="8892">
                  <c:v>6850</c:v>
                </c:pt>
                <c:pt idx="8893">
                  <c:v>6820</c:v>
                </c:pt>
                <c:pt idx="8894">
                  <c:v>6850</c:v>
                </c:pt>
                <c:pt idx="8895">
                  <c:v>6760</c:v>
                </c:pt>
                <c:pt idx="8896">
                  <c:v>6730</c:v>
                </c:pt>
                <c:pt idx="8897">
                  <c:v>6790</c:v>
                </c:pt>
                <c:pt idx="8898">
                  <c:v>6760</c:v>
                </c:pt>
                <c:pt idx="8899">
                  <c:v>6700</c:v>
                </c:pt>
                <c:pt idx="8900">
                  <c:v>6730</c:v>
                </c:pt>
                <c:pt idx="8901">
                  <c:v>6700</c:v>
                </c:pt>
                <c:pt idx="8902">
                  <c:v>6660</c:v>
                </c:pt>
                <c:pt idx="8903">
                  <c:v>6700</c:v>
                </c:pt>
                <c:pt idx="8904">
                  <c:v>6700</c:v>
                </c:pt>
                <c:pt idx="8905">
                  <c:v>6730</c:v>
                </c:pt>
                <c:pt idx="8906">
                  <c:v>6600</c:v>
                </c:pt>
                <c:pt idx="8907">
                  <c:v>6660</c:v>
                </c:pt>
                <c:pt idx="8908">
                  <c:v>6600</c:v>
                </c:pt>
                <c:pt idx="8909">
                  <c:v>6630</c:v>
                </c:pt>
                <c:pt idx="8910">
                  <c:v>6700</c:v>
                </c:pt>
                <c:pt idx="8911">
                  <c:v>6700</c:v>
                </c:pt>
                <c:pt idx="8912">
                  <c:v>6700</c:v>
                </c:pt>
                <c:pt idx="8913">
                  <c:v>6700</c:v>
                </c:pt>
                <c:pt idx="8914">
                  <c:v>6660</c:v>
                </c:pt>
                <c:pt idx="8915">
                  <c:v>6630</c:v>
                </c:pt>
                <c:pt idx="8916">
                  <c:v>6760</c:v>
                </c:pt>
                <c:pt idx="8917">
                  <c:v>6660</c:v>
                </c:pt>
                <c:pt idx="8918">
                  <c:v>6570</c:v>
                </c:pt>
                <c:pt idx="8919">
                  <c:v>6660</c:v>
                </c:pt>
                <c:pt idx="8920">
                  <c:v>6730</c:v>
                </c:pt>
                <c:pt idx="8921">
                  <c:v>6700</c:v>
                </c:pt>
                <c:pt idx="8922">
                  <c:v>6730</c:v>
                </c:pt>
                <c:pt idx="8923">
                  <c:v>6760</c:v>
                </c:pt>
                <c:pt idx="8924">
                  <c:v>6760</c:v>
                </c:pt>
                <c:pt idx="8925">
                  <c:v>6730</c:v>
                </c:pt>
                <c:pt idx="8926">
                  <c:v>6730</c:v>
                </c:pt>
                <c:pt idx="8927">
                  <c:v>6630</c:v>
                </c:pt>
                <c:pt idx="8928">
                  <c:v>6570</c:v>
                </c:pt>
                <c:pt idx="8929">
                  <c:v>6700</c:v>
                </c:pt>
                <c:pt idx="8930">
                  <c:v>6760</c:v>
                </c:pt>
                <c:pt idx="8931">
                  <c:v>6890</c:v>
                </c:pt>
                <c:pt idx="8932">
                  <c:v>6890</c:v>
                </c:pt>
                <c:pt idx="8933">
                  <c:v>6850</c:v>
                </c:pt>
                <c:pt idx="8934">
                  <c:v>6820</c:v>
                </c:pt>
                <c:pt idx="8935">
                  <c:v>6950</c:v>
                </c:pt>
                <c:pt idx="8936">
                  <c:v>6950</c:v>
                </c:pt>
                <c:pt idx="8937">
                  <c:v>6850</c:v>
                </c:pt>
                <c:pt idx="8938">
                  <c:v>6890</c:v>
                </c:pt>
                <c:pt idx="8939">
                  <c:v>6950</c:v>
                </c:pt>
                <c:pt idx="8940">
                  <c:v>6920</c:v>
                </c:pt>
                <c:pt idx="8941">
                  <c:v>6950</c:v>
                </c:pt>
                <c:pt idx="8942">
                  <c:v>6850</c:v>
                </c:pt>
                <c:pt idx="8943">
                  <c:v>6920</c:v>
                </c:pt>
                <c:pt idx="8944">
                  <c:v>6850</c:v>
                </c:pt>
                <c:pt idx="8945">
                  <c:v>6920</c:v>
                </c:pt>
                <c:pt idx="8946">
                  <c:v>6920</c:v>
                </c:pt>
                <c:pt idx="8947">
                  <c:v>6890</c:v>
                </c:pt>
                <c:pt idx="8948">
                  <c:v>6790</c:v>
                </c:pt>
                <c:pt idx="8949">
                  <c:v>6760</c:v>
                </c:pt>
                <c:pt idx="8950">
                  <c:v>6790</c:v>
                </c:pt>
                <c:pt idx="8951">
                  <c:v>6700</c:v>
                </c:pt>
                <c:pt idx="8952">
                  <c:v>6790</c:v>
                </c:pt>
                <c:pt idx="8953">
                  <c:v>6760</c:v>
                </c:pt>
                <c:pt idx="8954">
                  <c:v>6760</c:v>
                </c:pt>
                <c:pt idx="8955">
                  <c:v>6790</c:v>
                </c:pt>
                <c:pt idx="8956">
                  <c:v>6730</c:v>
                </c:pt>
                <c:pt idx="8957">
                  <c:v>6730</c:v>
                </c:pt>
                <c:pt idx="8958">
                  <c:v>6730</c:v>
                </c:pt>
                <c:pt idx="8959">
                  <c:v>6790</c:v>
                </c:pt>
                <c:pt idx="8960">
                  <c:v>6660</c:v>
                </c:pt>
                <c:pt idx="8961">
                  <c:v>6660</c:v>
                </c:pt>
                <c:pt idx="8962">
                  <c:v>6730</c:v>
                </c:pt>
                <c:pt idx="8963">
                  <c:v>6600</c:v>
                </c:pt>
                <c:pt idx="8964">
                  <c:v>6660</c:v>
                </c:pt>
                <c:pt idx="8965">
                  <c:v>6660</c:v>
                </c:pt>
                <c:pt idx="8966">
                  <c:v>6700</c:v>
                </c:pt>
                <c:pt idx="8967">
                  <c:v>6600</c:v>
                </c:pt>
                <c:pt idx="8968">
                  <c:v>6570</c:v>
                </c:pt>
                <c:pt idx="8969">
                  <c:v>6600</c:v>
                </c:pt>
                <c:pt idx="8970">
                  <c:v>6570</c:v>
                </c:pt>
                <c:pt idx="8971">
                  <c:v>6510</c:v>
                </c:pt>
                <c:pt idx="8972">
                  <c:v>6600</c:v>
                </c:pt>
                <c:pt idx="8973">
                  <c:v>6480</c:v>
                </c:pt>
                <c:pt idx="8974">
                  <c:v>6540</c:v>
                </c:pt>
                <c:pt idx="8975">
                  <c:v>6480</c:v>
                </c:pt>
                <c:pt idx="8976">
                  <c:v>6480</c:v>
                </c:pt>
                <c:pt idx="8977">
                  <c:v>6480</c:v>
                </c:pt>
                <c:pt idx="8978">
                  <c:v>6450</c:v>
                </c:pt>
                <c:pt idx="8979">
                  <c:v>6450</c:v>
                </c:pt>
                <c:pt idx="8980">
                  <c:v>6480</c:v>
                </c:pt>
                <c:pt idx="8981">
                  <c:v>6420</c:v>
                </c:pt>
                <c:pt idx="8982">
                  <c:v>6380</c:v>
                </c:pt>
                <c:pt idx="8983">
                  <c:v>6420</c:v>
                </c:pt>
                <c:pt idx="8984">
                  <c:v>6420</c:v>
                </c:pt>
                <c:pt idx="8985">
                  <c:v>6420</c:v>
                </c:pt>
                <c:pt idx="8986">
                  <c:v>6380</c:v>
                </c:pt>
                <c:pt idx="8987">
                  <c:v>6350</c:v>
                </c:pt>
                <c:pt idx="8988">
                  <c:v>6420</c:v>
                </c:pt>
                <c:pt idx="8989">
                  <c:v>6420</c:v>
                </c:pt>
                <c:pt idx="8990">
                  <c:v>6420</c:v>
                </c:pt>
                <c:pt idx="8991">
                  <c:v>6480</c:v>
                </c:pt>
                <c:pt idx="8992">
                  <c:v>6510</c:v>
                </c:pt>
                <c:pt idx="8993">
                  <c:v>6380</c:v>
                </c:pt>
                <c:pt idx="8994">
                  <c:v>6510</c:v>
                </c:pt>
                <c:pt idx="8995">
                  <c:v>6510</c:v>
                </c:pt>
                <c:pt idx="8996">
                  <c:v>6480</c:v>
                </c:pt>
                <c:pt idx="8997">
                  <c:v>6450</c:v>
                </c:pt>
                <c:pt idx="8998">
                  <c:v>6480</c:v>
                </c:pt>
                <c:pt idx="8999">
                  <c:v>6480</c:v>
                </c:pt>
                <c:pt idx="9000">
                  <c:v>6420</c:v>
                </c:pt>
                <c:pt idx="9001">
                  <c:v>6420</c:v>
                </c:pt>
                <c:pt idx="9002">
                  <c:v>6480</c:v>
                </c:pt>
                <c:pt idx="9003">
                  <c:v>6480</c:v>
                </c:pt>
                <c:pt idx="9004">
                  <c:v>6510</c:v>
                </c:pt>
                <c:pt idx="9005">
                  <c:v>6540</c:v>
                </c:pt>
                <c:pt idx="9006">
                  <c:v>6510</c:v>
                </c:pt>
                <c:pt idx="9007">
                  <c:v>6510</c:v>
                </c:pt>
                <c:pt idx="9008">
                  <c:v>6450</c:v>
                </c:pt>
                <c:pt idx="9009">
                  <c:v>6450</c:v>
                </c:pt>
                <c:pt idx="9010">
                  <c:v>6480</c:v>
                </c:pt>
                <c:pt idx="9011">
                  <c:v>6420</c:v>
                </c:pt>
                <c:pt idx="9012">
                  <c:v>6420</c:v>
                </c:pt>
                <c:pt idx="9013">
                  <c:v>6380</c:v>
                </c:pt>
                <c:pt idx="9014">
                  <c:v>6320</c:v>
                </c:pt>
                <c:pt idx="9015">
                  <c:v>6290</c:v>
                </c:pt>
                <c:pt idx="9016">
                  <c:v>6200</c:v>
                </c:pt>
                <c:pt idx="9017">
                  <c:v>6170</c:v>
                </c:pt>
                <c:pt idx="9018">
                  <c:v>6200</c:v>
                </c:pt>
                <c:pt idx="9019">
                  <c:v>6170</c:v>
                </c:pt>
                <c:pt idx="9020">
                  <c:v>6050</c:v>
                </c:pt>
                <c:pt idx="9021">
                  <c:v>6140</c:v>
                </c:pt>
                <c:pt idx="9022">
                  <c:v>6170</c:v>
                </c:pt>
                <c:pt idx="9023">
                  <c:v>6050</c:v>
                </c:pt>
                <c:pt idx="9024">
                  <c:v>5990</c:v>
                </c:pt>
                <c:pt idx="9025">
                  <c:v>5990</c:v>
                </c:pt>
                <c:pt idx="9026">
                  <c:v>5930</c:v>
                </c:pt>
                <c:pt idx="9027">
                  <c:v>5930</c:v>
                </c:pt>
                <c:pt idx="9028">
                  <c:v>5910</c:v>
                </c:pt>
                <c:pt idx="9029">
                  <c:v>5880</c:v>
                </c:pt>
                <c:pt idx="9030">
                  <c:v>5820</c:v>
                </c:pt>
                <c:pt idx="9031">
                  <c:v>5850</c:v>
                </c:pt>
                <c:pt idx="9032">
                  <c:v>5730</c:v>
                </c:pt>
                <c:pt idx="9033">
                  <c:v>5790</c:v>
                </c:pt>
                <c:pt idx="9034">
                  <c:v>5790</c:v>
                </c:pt>
                <c:pt idx="9035">
                  <c:v>5790</c:v>
                </c:pt>
                <c:pt idx="9036">
                  <c:v>5730</c:v>
                </c:pt>
                <c:pt idx="9037">
                  <c:v>5700</c:v>
                </c:pt>
                <c:pt idx="9038">
                  <c:v>5700</c:v>
                </c:pt>
                <c:pt idx="9039">
                  <c:v>5700</c:v>
                </c:pt>
                <c:pt idx="9040">
                  <c:v>5700</c:v>
                </c:pt>
                <c:pt idx="9041">
                  <c:v>5730</c:v>
                </c:pt>
                <c:pt idx="9042">
                  <c:v>5670</c:v>
                </c:pt>
                <c:pt idx="9043">
                  <c:v>5700</c:v>
                </c:pt>
                <c:pt idx="9044">
                  <c:v>5650</c:v>
                </c:pt>
                <c:pt idx="9045">
                  <c:v>5650</c:v>
                </c:pt>
                <c:pt idx="9046">
                  <c:v>5650</c:v>
                </c:pt>
                <c:pt idx="9047">
                  <c:v>5760</c:v>
                </c:pt>
                <c:pt idx="9048">
                  <c:v>5620</c:v>
                </c:pt>
                <c:pt idx="9049">
                  <c:v>5670</c:v>
                </c:pt>
                <c:pt idx="9050">
                  <c:v>5670</c:v>
                </c:pt>
                <c:pt idx="9051">
                  <c:v>5670</c:v>
                </c:pt>
                <c:pt idx="9052">
                  <c:v>5650</c:v>
                </c:pt>
                <c:pt idx="9053">
                  <c:v>5650</c:v>
                </c:pt>
                <c:pt idx="9054">
                  <c:v>5650</c:v>
                </c:pt>
                <c:pt idx="9055">
                  <c:v>5650</c:v>
                </c:pt>
                <c:pt idx="9056">
                  <c:v>5620</c:v>
                </c:pt>
                <c:pt idx="9057">
                  <c:v>5670</c:v>
                </c:pt>
                <c:pt idx="9058">
                  <c:v>5590</c:v>
                </c:pt>
                <c:pt idx="9059">
                  <c:v>5620</c:v>
                </c:pt>
                <c:pt idx="9060">
                  <c:v>5700</c:v>
                </c:pt>
                <c:pt idx="9061">
                  <c:v>5700</c:v>
                </c:pt>
                <c:pt idx="9062">
                  <c:v>5650</c:v>
                </c:pt>
                <c:pt idx="9063">
                  <c:v>5620</c:v>
                </c:pt>
                <c:pt idx="9064">
                  <c:v>5670</c:v>
                </c:pt>
                <c:pt idx="9065">
                  <c:v>5650</c:v>
                </c:pt>
                <c:pt idx="9066">
                  <c:v>5590</c:v>
                </c:pt>
                <c:pt idx="9067">
                  <c:v>5530</c:v>
                </c:pt>
                <c:pt idx="9068">
                  <c:v>5450</c:v>
                </c:pt>
                <c:pt idx="9069">
                  <c:v>5560</c:v>
                </c:pt>
                <c:pt idx="9070">
                  <c:v>5480</c:v>
                </c:pt>
                <c:pt idx="9071">
                  <c:v>5390</c:v>
                </c:pt>
                <c:pt idx="9072">
                  <c:v>5450</c:v>
                </c:pt>
                <c:pt idx="9073">
                  <c:v>5420</c:v>
                </c:pt>
                <c:pt idx="9074">
                  <c:v>5420</c:v>
                </c:pt>
                <c:pt idx="9075">
                  <c:v>5450</c:v>
                </c:pt>
                <c:pt idx="9076">
                  <c:v>5480</c:v>
                </c:pt>
                <c:pt idx="9077">
                  <c:v>5450</c:v>
                </c:pt>
                <c:pt idx="9078">
                  <c:v>5390</c:v>
                </c:pt>
                <c:pt idx="9079">
                  <c:v>5390</c:v>
                </c:pt>
                <c:pt idx="9080">
                  <c:v>5480</c:v>
                </c:pt>
                <c:pt idx="9081">
                  <c:v>5420</c:v>
                </c:pt>
                <c:pt idx="9082">
                  <c:v>5390</c:v>
                </c:pt>
                <c:pt idx="9083">
                  <c:v>5420</c:v>
                </c:pt>
                <c:pt idx="9084">
                  <c:v>5360</c:v>
                </c:pt>
                <c:pt idx="9085">
                  <c:v>5390</c:v>
                </c:pt>
                <c:pt idx="9086">
                  <c:v>5360</c:v>
                </c:pt>
                <c:pt idx="9087">
                  <c:v>5340</c:v>
                </c:pt>
                <c:pt idx="9088">
                  <c:v>5310</c:v>
                </c:pt>
                <c:pt idx="9089">
                  <c:v>5280</c:v>
                </c:pt>
                <c:pt idx="9090">
                  <c:v>5340</c:v>
                </c:pt>
                <c:pt idx="9091">
                  <c:v>5340</c:v>
                </c:pt>
                <c:pt idx="9092">
                  <c:v>5360</c:v>
                </c:pt>
                <c:pt idx="9093">
                  <c:v>5390</c:v>
                </c:pt>
                <c:pt idx="9094">
                  <c:v>5360</c:v>
                </c:pt>
                <c:pt idx="9095">
                  <c:v>5360</c:v>
                </c:pt>
                <c:pt idx="9096">
                  <c:v>5500</c:v>
                </c:pt>
                <c:pt idx="9097">
                  <c:v>5500</c:v>
                </c:pt>
                <c:pt idx="9098">
                  <c:v>5450</c:v>
                </c:pt>
                <c:pt idx="9099">
                  <c:v>5480</c:v>
                </c:pt>
                <c:pt idx="9100">
                  <c:v>5480</c:v>
                </c:pt>
                <c:pt idx="9101">
                  <c:v>5500</c:v>
                </c:pt>
                <c:pt idx="9102">
                  <c:v>5500</c:v>
                </c:pt>
                <c:pt idx="9103">
                  <c:v>5530</c:v>
                </c:pt>
                <c:pt idx="9104">
                  <c:v>5450</c:v>
                </c:pt>
                <c:pt idx="9105">
                  <c:v>5420</c:v>
                </c:pt>
                <c:pt idx="9106">
                  <c:v>5480</c:v>
                </c:pt>
                <c:pt idx="9107">
                  <c:v>5420</c:v>
                </c:pt>
                <c:pt idx="9108">
                  <c:v>5390</c:v>
                </c:pt>
                <c:pt idx="9109">
                  <c:v>5420</c:v>
                </c:pt>
                <c:pt idx="9110">
                  <c:v>5390</c:v>
                </c:pt>
                <c:pt idx="9111">
                  <c:v>5360</c:v>
                </c:pt>
                <c:pt idx="9112">
                  <c:v>5360</c:v>
                </c:pt>
                <c:pt idx="9113">
                  <c:v>5310</c:v>
                </c:pt>
                <c:pt idx="9114">
                  <c:v>5390</c:v>
                </c:pt>
                <c:pt idx="9115">
                  <c:v>5340</c:v>
                </c:pt>
                <c:pt idx="9116">
                  <c:v>5390</c:v>
                </c:pt>
                <c:pt idx="9117">
                  <c:v>5420</c:v>
                </c:pt>
                <c:pt idx="9118">
                  <c:v>5420</c:v>
                </c:pt>
                <c:pt idx="9119">
                  <c:v>5420</c:v>
                </c:pt>
                <c:pt idx="9120">
                  <c:v>5420</c:v>
                </c:pt>
                <c:pt idx="9121">
                  <c:v>5500</c:v>
                </c:pt>
                <c:pt idx="9122">
                  <c:v>5450</c:v>
                </c:pt>
                <c:pt idx="9123">
                  <c:v>5450</c:v>
                </c:pt>
                <c:pt idx="9124">
                  <c:v>5420</c:v>
                </c:pt>
                <c:pt idx="9125">
                  <c:v>5340</c:v>
                </c:pt>
                <c:pt idx="9126">
                  <c:v>5340</c:v>
                </c:pt>
                <c:pt idx="9127">
                  <c:v>5310</c:v>
                </c:pt>
                <c:pt idx="9128">
                  <c:v>5340</c:v>
                </c:pt>
                <c:pt idx="9129">
                  <c:v>5280</c:v>
                </c:pt>
                <c:pt idx="9130">
                  <c:v>5310</c:v>
                </c:pt>
                <c:pt idx="9131">
                  <c:v>5250</c:v>
                </c:pt>
                <c:pt idx="9132">
                  <c:v>5250</c:v>
                </c:pt>
                <c:pt idx="9133">
                  <c:v>5230</c:v>
                </c:pt>
                <c:pt idx="9134">
                  <c:v>5170</c:v>
                </c:pt>
                <c:pt idx="9135">
                  <c:v>5230</c:v>
                </c:pt>
                <c:pt idx="9136">
                  <c:v>5200</c:v>
                </c:pt>
                <c:pt idx="9137">
                  <c:v>5230</c:v>
                </c:pt>
                <c:pt idx="9138">
                  <c:v>5140</c:v>
                </c:pt>
                <c:pt idx="9139">
                  <c:v>5250</c:v>
                </c:pt>
                <c:pt idx="9140">
                  <c:v>5250</c:v>
                </c:pt>
                <c:pt idx="9141">
                  <c:v>5230</c:v>
                </c:pt>
                <c:pt idx="9142">
                  <c:v>5280</c:v>
                </c:pt>
                <c:pt idx="9143">
                  <c:v>5250</c:v>
                </c:pt>
                <c:pt idx="9144">
                  <c:v>5360</c:v>
                </c:pt>
                <c:pt idx="9145">
                  <c:v>5360</c:v>
                </c:pt>
                <c:pt idx="9146">
                  <c:v>5340</c:v>
                </c:pt>
                <c:pt idx="9147">
                  <c:v>5310</c:v>
                </c:pt>
                <c:pt idx="9148">
                  <c:v>5340</c:v>
                </c:pt>
                <c:pt idx="9149">
                  <c:v>5310</c:v>
                </c:pt>
                <c:pt idx="9150">
                  <c:v>5280</c:v>
                </c:pt>
                <c:pt idx="9151">
                  <c:v>5230</c:v>
                </c:pt>
                <c:pt idx="9152">
                  <c:v>5310</c:v>
                </c:pt>
                <c:pt idx="9153">
                  <c:v>5200</c:v>
                </c:pt>
                <c:pt idx="9154">
                  <c:v>5230</c:v>
                </c:pt>
                <c:pt idx="9155">
                  <c:v>5200</c:v>
                </c:pt>
                <c:pt idx="9156">
                  <c:v>5230</c:v>
                </c:pt>
                <c:pt idx="9157">
                  <c:v>5200</c:v>
                </c:pt>
                <c:pt idx="9158">
                  <c:v>5170</c:v>
                </c:pt>
                <c:pt idx="9159">
                  <c:v>5120</c:v>
                </c:pt>
                <c:pt idx="9160">
                  <c:v>5170</c:v>
                </c:pt>
                <c:pt idx="9161">
                  <c:v>5200</c:v>
                </c:pt>
                <c:pt idx="9162">
                  <c:v>5170</c:v>
                </c:pt>
                <c:pt idx="9163">
                  <c:v>5140</c:v>
                </c:pt>
                <c:pt idx="9164">
                  <c:v>5170</c:v>
                </c:pt>
                <c:pt idx="9165">
                  <c:v>5140</c:v>
                </c:pt>
                <c:pt idx="9166">
                  <c:v>5090</c:v>
                </c:pt>
                <c:pt idx="9167">
                  <c:v>5140</c:v>
                </c:pt>
                <c:pt idx="9168">
                  <c:v>5230</c:v>
                </c:pt>
                <c:pt idx="9169">
                  <c:v>5280</c:v>
                </c:pt>
                <c:pt idx="9170">
                  <c:v>5310</c:v>
                </c:pt>
                <c:pt idx="9171">
                  <c:v>5250</c:v>
                </c:pt>
                <c:pt idx="9172">
                  <c:v>5250</c:v>
                </c:pt>
                <c:pt idx="9173">
                  <c:v>5280</c:v>
                </c:pt>
                <c:pt idx="9174">
                  <c:v>5280</c:v>
                </c:pt>
                <c:pt idx="9175">
                  <c:v>5230</c:v>
                </c:pt>
                <c:pt idx="9176">
                  <c:v>5280</c:v>
                </c:pt>
                <c:pt idx="9177">
                  <c:v>5200</c:v>
                </c:pt>
                <c:pt idx="9178">
                  <c:v>5200</c:v>
                </c:pt>
                <c:pt idx="9179">
                  <c:v>5230</c:v>
                </c:pt>
                <c:pt idx="9180">
                  <c:v>5250</c:v>
                </c:pt>
                <c:pt idx="9181">
                  <c:v>5280</c:v>
                </c:pt>
                <c:pt idx="9182">
                  <c:v>5250</c:v>
                </c:pt>
                <c:pt idx="9183">
                  <c:v>5230</c:v>
                </c:pt>
                <c:pt idx="9184">
                  <c:v>5230</c:v>
                </c:pt>
                <c:pt idx="9185">
                  <c:v>5230</c:v>
                </c:pt>
                <c:pt idx="9186">
                  <c:v>5170</c:v>
                </c:pt>
                <c:pt idx="9187">
                  <c:v>5280</c:v>
                </c:pt>
                <c:pt idx="9188">
                  <c:v>5310</c:v>
                </c:pt>
                <c:pt idx="9189">
                  <c:v>5280</c:v>
                </c:pt>
                <c:pt idx="9190">
                  <c:v>5360</c:v>
                </c:pt>
                <c:pt idx="9191">
                  <c:v>5230</c:v>
                </c:pt>
                <c:pt idx="9192">
                  <c:v>5250</c:v>
                </c:pt>
                <c:pt idx="9193">
                  <c:v>5280</c:v>
                </c:pt>
                <c:pt idx="9194">
                  <c:v>5230</c:v>
                </c:pt>
                <c:pt idx="9195">
                  <c:v>5230</c:v>
                </c:pt>
                <c:pt idx="9196">
                  <c:v>5140</c:v>
                </c:pt>
                <c:pt idx="9197">
                  <c:v>5230</c:v>
                </c:pt>
                <c:pt idx="9198">
                  <c:v>5170</c:v>
                </c:pt>
                <c:pt idx="9199">
                  <c:v>5140</c:v>
                </c:pt>
                <c:pt idx="9200">
                  <c:v>5090</c:v>
                </c:pt>
                <c:pt idx="9201">
                  <c:v>5060</c:v>
                </c:pt>
                <c:pt idx="9202">
                  <c:v>5040</c:v>
                </c:pt>
                <c:pt idx="9203">
                  <c:v>5120</c:v>
                </c:pt>
                <c:pt idx="9204">
                  <c:v>5140</c:v>
                </c:pt>
                <c:pt idx="9205">
                  <c:v>5090</c:v>
                </c:pt>
                <c:pt idx="9206">
                  <c:v>5040</c:v>
                </c:pt>
                <c:pt idx="9207">
                  <c:v>5090</c:v>
                </c:pt>
                <c:pt idx="9208">
                  <c:v>5090</c:v>
                </c:pt>
                <c:pt idx="9209">
                  <c:v>5010</c:v>
                </c:pt>
                <c:pt idx="9210">
                  <c:v>4930</c:v>
                </c:pt>
                <c:pt idx="9211">
                  <c:v>5060</c:v>
                </c:pt>
                <c:pt idx="9212">
                  <c:v>5040</c:v>
                </c:pt>
                <c:pt idx="9213">
                  <c:v>5060</c:v>
                </c:pt>
                <c:pt idx="9214">
                  <c:v>5060</c:v>
                </c:pt>
                <c:pt idx="9215">
                  <c:v>5090</c:v>
                </c:pt>
                <c:pt idx="9216">
                  <c:v>5120</c:v>
                </c:pt>
                <c:pt idx="9217">
                  <c:v>5200</c:v>
                </c:pt>
                <c:pt idx="9218">
                  <c:v>5140</c:v>
                </c:pt>
                <c:pt idx="9219">
                  <c:v>5170</c:v>
                </c:pt>
                <c:pt idx="9220">
                  <c:v>5230</c:v>
                </c:pt>
                <c:pt idx="9221">
                  <c:v>5200</c:v>
                </c:pt>
                <c:pt idx="9222">
                  <c:v>5230</c:v>
                </c:pt>
                <c:pt idx="9223">
                  <c:v>5120</c:v>
                </c:pt>
                <c:pt idx="9224">
                  <c:v>5170</c:v>
                </c:pt>
                <c:pt idx="9225">
                  <c:v>5120</c:v>
                </c:pt>
                <c:pt idx="9226">
                  <c:v>5200</c:v>
                </c:pt>
                <c:pt idx="9227">
                  <c:v>5200</c:v>
                </c:pt>
                <c:pt idx="9228">
                  <c:v>5200</c:v>
                </c:pt>
                <c:pt idx="9229">
                  <c:v>5090</c:v>
                </c:pt>
                <c:pt idx="9230">
                  <c:v>5250</c:v>
                </c:pt>
                <c:pt idx="9231">
                  <c:v>5250</c:v>
                </c:pt>
                <c:pt idx="9232">
                  <c:v>5230</c:v>
                </c:pt>
                <c:pt idx="9233">
                  <c:v>5230</c:v>
                </c:pt>
                <c:pt idx="9234">
                  <c:v>5230</c:v>
                </c:pt>
                <c:pt idx="9235">
                  <c:v>5310</c:v>
                </c:pt>
                <c:pt idx="9236">
                  <c:v>5310</c:v>
                </c:pt>
                <c:pt idx="9237">
                  <c:v>5280</c:v>
                </c:pt>
                <c:pt idx="9238">
                  <c:v>5230</c:v>
                </c:pt>
                <c:pt idx="9239">
                  <c:v>5310</c:v>
                </c:pt>
                <c:pt idx="9240">
                  <c:v>5250</c:v>
                </c:pt>
                <c:pt idx="9241">
                  <c:v>5200</c:v>
                </c:pt>
                <c:pt idx="9242">
                  <c:v>5170</c:v>
                </c:pt>
                <c:pt idx="9243">
                  <c:v>5170</c:v>
                </c:pt>
                <c:pt idx="9244">
                  <c:v>5200</c:v>
                </c:pt>
                <c:pt idx="9245">
                  <c:v>5170</c:v>
                </c:pt>
                <c:pt idx="9246">
                  <c:v>5170</c:v>
                </c:pt>
                <c:pt idx="9247">
                  <c:v>5140</c:v>
                </c:pt>
                <c:pt idx="9248">
                  <c:v>5120</c:v>
                </c:pt>
                <c:pt idx="9249">
                  <c:v>5140</c:v>
                </c:pt>
                <c:pt idx="9250">
                  <c:v>5090</c:v>
                </c:pt>
                <c:pt idx="9251">
                  <c:v>5170</c:v>
                </c:pt>
                <c:pt idx="9252">
                  <c:v>5120</c:v>
                </c:pt>
                <c:pt idx="9253">
                  <c:v>5120</c:v>
                </c:pt>
                <c:pt idx="9254">
                  <c:v>5090</c:v>
                </c:pt>
                <c:pt idx="9255">
                  <c:v>5120</c:v>
                </c:pt>
                <c:pt idx="9256">
                  <c:v>5200</c:v>
                </c:pt>
                <c:pt idx="9257">
                  <c:v>5140</c:v>
                </c:pt>
                <c:pt idx="9258">
                  <c:v>5040</c:v>
                </c:pt>
                <c:pt idx="9259">
                  <c:v>5060</c:v>
                </c:pt>
                <c:pt idx="9260">
                  <c:v>5040</c:v>
                </c:pt>
                <c:pt idx="9261">
                  <c:v>5140</c:v>
                </c:pt>
                <c:pt idx="9262">
                  <c:v>5120</c:v>
                </c:pt>
                <c:pt idx="9263">
                  <c:v>5120</c:v>
                </c:pt>
                <c:pt idx="9264">
                  <c:v>5170</c:v>
                </c:pt>
                <c:pt idx="9265">
                  <c:v>5200</c:v>
                </c:pt>
                <c:pt idx="9266">
                  <c:v>5250</c:v>
                </c:pt>
                <c:pt idx="9267">
                  <c:v>5200</c:v>
                </c:pt>
                <c:pt idx="9268">
                  <c:v>5280</c:v>
                </c:pt>
                <c:pt idx="9269">
                  <c:v>5200</c:v>
                </c:pt>
                <c:pt idx="9270">
                  <c:v>5200</c:v>
                </c:pt>
                <c:pt idx="9271">
                  <c:v>5280</c:v>
                </c:pt>
                <c:pt idx="9272">
                  <c:v>5310</c:v>
                </c:pt>
                <c:pt idx="9273">
                  <c:v>5250</c:v>
                </c:pt>
                <c:pt idx="9274">
                  <c:v>5250</c:v>
                </c:pt>
                <c:pt idx="9275">
                  <c:v>5280</c:v>
                </c:pt>
                <c:pt idx="9276">
                  <c:v>5280</c:v>
                </c:pt>
                <c:pt idx="9277">
                  <c:v>5230</c:v>
                </c:pt>
                <c:pt idx="9278">
                  <c:v>5200</c:v>
                </c:pt>
                <c:pt idx="9279">
                  <c:v>5170</c:v>
                </c:pt>
                <c:pt idx="9280">
                  <c:v>5140</c:v>
                </c:pt>
                <c:pt idx="9281">
                  <c:v>5200</c:v>
                </c:pt>
                <c:pt idx="9282">
                  <c:v>5120</c:v>
                </c:pt>
                <c:pt idx="9283">
                  <c:v>5040</c:v>
                </c:pt>
                <c:pt idx="9284">
                  <c:v>5060</c:v>
                </c:pt>
                <c:pt idx="9285">
                  <c:v>5140</c:v>
                </c:pt>
                <c:pt idx="9286">
                  <c:v>5140</c:v>
                </c:pt>
                <c:pt idx="9287">
                  <c:v>5170</c:v>
                </c:pt>
                <c:pt idx="9288">
                  <c:v>5170</c:v>
                </c:pt>
                <c:pt idx="9289">
                  <c:v>5170</c:v>
                </c:pt>
                <c:pt idx="9290">
                  <c:v>5230</c:v>
                </c:pt>
                <c:pt idx="9291">
                  <c:v>5200</c:v>
                </c:pt>
                <c:pt idx="9292">
                  <c:v>5170</c:v>
                </c:pt>
                <c:pt idx="9293">
                  <c:v>5120</c:v>
                </c:pt>
                <c:pt idx="9294">
                  <c:v>5120</c:v>
                </c:pt>
                <c:pt idx="9295">
                  <c:v>5200</c:v>
                </c:pt>
                <c:pt idx="9296">
                  <c:v>5200</c:v>
                </c:pt>
                <c:pt idx="9297">
                  <c:v>5200</c:v>
                </c:pt>
                <c:pt idx="9298">
                  <c:v>5200</c:v>
                </c:pt>
                <c:pt idx="9299">
                  <c:v>5200</c:v>
                </c:pt>
                <c:pt idx="9300">
                  <c:v>5280</c:v>
                </c:pt>
                <c:pt idx="9301">
                  <c:v>5200</c:v>
                </c:pt>
                <c:pt idx="9302">
                  <c:v>5200</c:v>
                </c:pt>
                <c:pt idx="9303">
                  <c:v>5200</c:v>
                </c:pt>
                <c:pt idx="9304">
                  <c:v>5170</c:v>
                </c:pt>
                <c:pt idx="9305">
                  <c:v>5140</c:v>
                </c:pt>
                <c:pt idx="9306">
                  <c:v>5170</c:v>
                </c:pt>
                <c:pt idx="9307">
                  <c:v>5120</c:v>
                </c:pt>
                <c:pt idx="9308">
                  <c:v>5040</c:v>
                </c:pt>
                <c:pt idx="9309">
                  <c:v>5010</c:v>
                </c:pt>
                <c:pt idx="9310">
                  <c:v>5010</c:v>
                </c:pt>
                <c:pt idx="9311">
                  <c:v>4960</c:v>
                </c:pt>
                <c:pt idx="9312">
                  <c:v>4930</c:v>
                </c:pt>
                <c:pt idx="9313">
                  <c:v>4930</c:v>
                </c:pt>
                <c:pt idx="9314">
                  <c:v>4960</c:v>
                </c:pt>
                <c:pt idx="9315">
                  <c:v>4980</c:v>
                </c:pt>
                <c:pt idx="9316">
                  <c:v>4850</c:v>
                </c:pt>
                <c:pt idx="9317">
                  <c:v>4850</c:v>
                </c:pt>
                <c:pt idx="9318">
                  <c:v>4830</c:v>
                </c:pt>
                <c:pt idx="9319">
                  <c:v>4830</c:v>
                </c:pt>
                <c:pt idx="9320">
                  <c:v>4880</c:v>
                </c:pt>
                <c:pt idx="9321">
                  <c:v>4930</c:v>
                </c:pt>
                <c:pt idx="9322">
                  <c:v>4980</c:v>
                </c:pt>
                <c:pt idx="9323">
                  <c:v>4980</c:v>
                </c:pt>
                <c:pt idx="9324">
                  <c:v>5060</c:v>
                </c:pt>
                <c:pt idx="9325">
                  <c:v>5040</c:v>
                </c:pt>
                <c:pt idx="9326">
                  <c:v>5010</c:v>
                </c:pt>
                <c:pt idx="9327">
                  <c:v>5040</c:v>
                </c:pt>
                <c:pt idx="9328">
                  <c:v>5010</c:v>
                </c:pt>
                <c:pt idx="9329">
                  <c:v>5040</c:v>
                </c:pt>
                <c:pt idx="9330">
                  <c:v>5010</c:v>
                </c:pt>
                <c:pt idx="9331">
                  <c:v>5040</c:v>
                </c:pt>
                <c:pt idx="9332">
                  <c:v>5010</c:v>
                </c:pt>
                <c:pt idx="9333">
                  <c:v>4980</c:v>
                </c:pt>
                <c:pt idx="9334">
                  <c:v>5040</c:v>
                </c:pt>
                <c:pt idx="9335">
                  <c:v>4960</c:v>
                </c:pt>
                <c:pt idx="9336">
                  <c:v>4980</c:v>
                </c:pt>
                <c:pt idx="9337">
                  <c:v>5010</c:v>
                </c:pt>
                <c:pt idx="9338">
                  <c:v>4980</c:v>
                </c:pt>
                <c:pt idx="9339">
                  <c:v>4980</c:v>
                </c:pt>
                <c:pt idx="9340">
                  <c:v>4960</c:v>
                </c:pt>
                <c:pt idx="9341">
                  <c:v>5040</c:v>
                </c:pt>
                <c:pt idx="9342">
                  <c:v>4980</c:v>
                </c:pt>
                <c:pt idx="9343">
                  <c:v>5010</c:v>
                </c:pt>
                <c:pt idx="9344">
                  <c:v>5060</c:v>
                </c:pt>
                <c:pt idx="9345">
                  <c:v>5040</c:v>
                </c:pt>
                <c:pt idx="9346">
                  <c:v>5060</c:v>
                </c:pt>
                <c:pt idx="9347">
                  <c:v>5010</c:v>
                </c:pt>
                <c:pt idx="9348">
                  <c:v>4960</c:v>
                </c:pt>
                <c:pt idx="9349">
                  <c:v>4980</c:v>
                </c:pt>
                <c:pt idx="9350">
                  <c:v>5060</c:v>
                </c:pt>
                <c:pt idx="9351">
                  <c:v>4960</c:v>
                </c:pt>
                <c:pt idx="9352">
                  <c:v>4980</c:v>
                </c:pt>
                <c:pt idx="9353">
                  <c:v>4960</c:v>
                </c:pt>
                <c:pt idx="9354">
                  <c:v>4900</c:v>
                </c:pt>
                <c:pt idx="9355">
                  <c:v>4880</c:v>
                </c:pt>
                <c:pt idx="9356">
                  <c:v>4830</c:v>
                </c:pt>
                <c:pt idx="9357">
                  <c:v>4850</c:v>
                </c:pt>
                <c:pt idx="9358">
                  <c:v>4830</c:v>
                </c:pt>
                <c:pt idx="9359">
                  <c:v>4720</c:v>
                </c:pt>
                <c:pt idx="9360">
                  <c:v>4770</c:v>
                </c:pt>
                <c:pt idx="9361">
                  <c:v>4670</c:v>
                </c:pt>
                <c:pt idx="9362">
                  <c:v>4770</c:v>
                </c:pt>
                <c:pt idx="9363">
                  <c:v>4670</c:v>
                </c:pt>
                <c:pt idx="9364">
                  <c:v>4670</c:v>
                </c:pt>
                <c:pt idx="9365">
                  <c:v>4620</c:v>
                </c:pt>
                <c:pt idx="9366">
                  <c:v>4640</c:v>
                </c:pt>
                <c:pt idx="9367">
                  <c:v>4570</c:v>
                </c:pt>
                <c:pt idx="9368">
                  <c:v>4620</c:v>
                </c:pt>
                <c:pt idx="9369">
                  <c:v>4640</c:v>
                </c:pt>
                <c:pt idx="9370">
                  <c:v>4590</c:v>
                </c:pt>
                <c:pt idx="9371">
                  <c:v>4590</c:v>
                </c:pt>
                <c:pt idx="9372">
                  <c:v>4620</c:v>
                </c:pt>
                <c:pt idx="9373">
                  <c:v>4640</c:v>
                </c:pt>
                <c:pt idx="9374">
                  <c:v>4640</c:v>
                </c:pt>
                <c:pt idx="9375">
                  <c:v>4620</c:v>
                </c:pt>
                <c:pt idx="9376">
                  <c:v>4590</c:v>
                </c:pt>
                <c:pt idx="9377">
                  <c:v>4670</c:v>
                </c:pt>
                <c:pt idx="9378">
                  <c:v>4670</c:v>
                </c:pt>
                <c:pt idx="9379">
                  <c:v>4700</c:v>
                </c:pt>
                <c:pt idx="9380">
                  <c:v>4700</c:v>
                </c:pt>
                <c:pt idx="9381">
                  <c:v>4770</c:v>
                </c:pt>
                <c:pt idx="9382">
                  <c:v>4700</c:v>
                </c:pt>
                <c:pt idx="9383">
                  <c:v>4390</c:v>
                </c:pt>
                <c:pt idx="9384">
                  <c:v>4420</c:v>
                </c:pt>
                <c:pt idx="9385">
                  <c:v>4540</c:v>
                </c:pt>
                <c:pt idx="9386">
                  <c:v>4700</c:v>
                </c:pt>
                <c:pt idx="9387">
                  <c:v>4800</c:v>
                </c:pt>
                <c:pt idx="9388">
                  <c:v>4930</c:v>
                </c:pt>
                <c:pt idx="9389">
                  <c:v>4900</c:v>
                </c:pt>
                <c:pt idx="9390">
                  <c:v>4960</c:v>
                </c:pt>
                <c:pt idx="9391">
                  <c:v>5140</c:v>
                </c:pt>
                <c:pt idx="9392">
                  <c:v>5200</c:v>
                </c:pt>
                <c:pt idx="9393">
                  <c:v>5200</c:v>
                </c:pt>
                <c:pt idx="9394">
                  <c:v>5280</c:v>
                </c:pt>
                <c:pt idx="9395">
                  <c:v>5250</c:v>
                </c:pt>
                <c:pt idx="9396">
                  <c:v>5310</c:v>
                </c:pt>
                <c:pt idx="9397">
                  <c:v>5360</c:v>
                </c:pt>
                <c:pt idx="9398">
                  <c:v>5390</c:v>
                </c:pt>
                <c:pt idx="9399">
                  <c:v>5420</c:v>
                </c:pt>
                <c:pt idx="9400">
                  <c:v>5450</c:v>
                </c:pt>
                <c:pt idx="9401">
                  <c:v>5480</c:v>
                </c:pt>
                <c:pt idx="9402">
                  <c:v>5480</c:v>
                </c:pt>
                <c:pt idx="9403">
                  <c:v>5480</c:v>
                </c:pt>
                <c:pt idx="9404">
                  <c:v>5500</c:v>
                </c:pt>
                <c:pt idx="9405">
                  <c:v>5590</c:v>
                </c:pt>
                <c:pt idx="9406">
                  <c:v>5500</c:v>
                </c:pt>
                <c:pt idx="9407">
                  <c:v>5450</c:v>
                </c:pt>
                <c:pt idx="9408">
                  <c:v>5590</c:v>
                </c:pt>
                <c:pt idx="9409">
                  <c:v>5650</c:v>
                </c:pt>
                <c:pt idx="9410">
                  <c:v>5620</c:v>
                </c:pt>
                <c:pt idx="9411">
                  <c:v>5700</c:v>
                </c:pt>
                <c:pt idx="9412">
                  <c:v>5700</c:v>
                </c:pt>
                <c:pt idx="9413">
                  <c:v>5820</c:v>
                </c:pt>
                <c:pt idx="9414">
                  <c:v>5820</c:v>
                </c:pt>
                <c:pt idx="9415">
                  <c:v>5820</c:v>
                </c:pt>
                <c:pt idx="9416">
                  <c:v>5880</c:v>
                </c:pt>
                <c:pt idx="9417">
                  <c:v>5930</c:v>
                </c:pt>
                <c:pt idx="9418">
                  <c:v>5930</c:v>
                </c:pt>
                <c:pt idx="9419">
                  <c:v>5960</c:v>
                </c:pt>
                <c:pt idx="9420">
                  <c:v>6020</c:v>
                </c:pt>
                <c:pt idx="9421">
                  <c:v>6110</c:v>
                </c:pt>
                <c:pt idx="9422">
                  <c:v>6110</c:v>
                </c:pt>
                <c:pt idx="9423">
                  <c:v>6230</c:v>
                </c:pt>
                <c:pt idx="9424">
                  <c:v>6260</c:v>
                </c:pt>
                <c:pt idx="9425">
                  <c:v>6420</c:v>
                </c:pt>
                <c:pt idx="9426">
                  <c:v>6510</c:v>
                </c:pt>
                <c:pt idx="9427">
                  <c:v>6700</c:v>
                </c:pt>
                <c:pt idx="9428">
                  <c:v>6820</c:v>
                </c:pt>
                <c:pt idx="9429">
                  <c:v>6980</c:v>
                </c:pt>
                <c:pt idx="9430">
                  <c:v>7010</c:v>
                </c:pt>
                <c:pt idx="9431">
                  <c:v>7010</c:v>
                </c:pt>
                <c:pt idx="9432">
                  <c:v>6980</c:v>
                </c:pt>
                <c:pt idx="9433">
                  <c:v>7140</c:v>
                </c:pt>
                <c:pt idx="9434">
                  <c:v>7080</c:v>
                </c:pt>
                <c:pt idx="9435">
                  <c:v>7080</c:v>
                </c:pt>
                <c:pt idx="9436">
                  <c:v>7050</c:v>
                </c:pt>
                <c:pt idx="9437">
                  <c:v>7050</c:v>
                </c:pt>
                <c:pt idx="9438">
                  <c:v>7180</c:v>
                </c:pt>
                <c:pt idx="9439">
                  <c:v>7110</c:v>
                </c:pt>
                <c:pt idx="9440">
                  <c:v>7140</c:v>
                </c:pt>
                <c:pt idx="9441">
                  <c:v>7110</c:v>
                </c:pt>
                <c:pt idx="9442">
                  <c:v>7110</c:v>
                </c:pt>
                <c:pt idx="9443">
                  <c:v>7140</c:v>
                </c:pt>
                <c:pt idx="9444">
                  <c:v>7010</c:v>
                </c:pt>
                <c:pt idx="9445">
                  <c:v>7140</c:v>
                </c:pt>
                <c:pt idx="9446">
                  <c:v>7140</c:v>
                </c:pt>
                <c:pt idx="9447">
                  <c:v>7080</c:v>
                </c:pt>
                <c:pt idx="9448">
                  <c:v>7080</c:v>
                </c:pt>
                <c:pt idx="9449">
                  <c:v>7110</c:v>
                </c:pt>
                <c:pt idx="9450">
                  <c:v>7110</c:v>
                </c:pt>
                <c:pt idx="9451">
                  <c:v>7080</c:v>
                </c:pt>
                <c:pt idx="9452">
                  <c:v>7080</c:v>
                </c:pt>
                <c:pt idx="9453">
                  <c:v>7080</c:v>
                </c:pt>
                <c:pt idx="9454">
                  <c:v>6980</c:v>
                </c:pt>
                <c:pt idx="9455">
                  <c:v>7050</c:v>
                </c:pt>
                <c:pt idx="9456">
                  <c:v>6980</c:v>
                </c:pt>
                <c:pt idx="9457">
                  <c:v>6890</c:v>
                </c:pt>
                <c:pt idx="9458">
                  <c:v>7010</c:v>
                </c:pt>
                <c:pt idx="9459">
                  <c:v>7010</c:v>
                </c:pt>
                <c:pt idx="9460">
                  <c:v>7050</c:v>
                </c:pt>
                <c:pt idx="9461">
                  <c:v>6950</c:v>
                </c:pt>
                <c:pt idx="9462">
                  <c:v>6950</c:v>
                </c:pt>
                <c:pt idx="9463">
                  <c:v>7010</c:v>
                </c:pt>
                <c:pt idx="9464">
                  <c:v>6980</c:v>
                </c:pt>
                <c:pt idx="9465">
                  <c:v>6920</c:v>
                </c:pt>
                <c:pt idx="9466">
                  <c:v>7050</c:v>
                </c:pt>
                <c:pt idx="9467">
                  <c:v>6920</c:v>
                </c:pt>
                <c:pt idx="9468">
                  <c:v>6920</c:v>
                </c:pt>
                <c:pt idx="9469">
                  <c:v>7010</c:v>
                </c:pt>
                <c:pt idx="9470">
                  <c:v>6980</c:v>
                </c:pt>
                <c:pt idx="9471">
                  <c:v>7010</c:v>
                </c:pt>
                <c:pt idx="9472">
                  <c:v>6980</c:v>
                </c:pt>
                <c:pt idx="9473">
                  <c:v>6920</c:v>
                </c:pt>
                <c:pt idx="9474">
                  <c:v>6950</c:v>
                </c:pt>
                <c:pt idx="9475">
                  <c:v>6950</c:v>
                </c:pt>
                <c:pt idx="9476">
                  <c:v>6950</c:v>
                </c:pt>
                <c:pt idx="9477">
                  <c:v>6980</c:v>
                </c:pt>
                <c:pt idx="9478">
                  <c:v>7010</c:v>
                </c:pt>
                <c:pt idx="9479">
                  <c:v>7050</c:v>
                </c:pt>
                <c:pt idx="9480">
                  <c:v>7010</c:v>
                </c:pt>
                <c:pt idx="9481">
                  <c:v>7010</c:v>
                </c:pt>
                <c:pt idx="9482">
                  <c:v>7080</c:v>
                </c:pt>
                <c:pt idx="9483">
                  <c:v>7080</c:v>
                </c:pt>
                <c:pt idx="9484">
                  <c:v>6950</c:v>
                </c:pt>
                <c:pt idx="9485">
                  <c:v>6980</c:v>
                </c:pt>
                <c:pt idx="9486">
                  <c:v>7010</c:v>
                </c:pt>
                <c:pt idx="9487">
                  <c:v>7010</c:v>
                </c:pt>
                <c:pt idx="9488">
                  <c:v>6890</c:v>
                </c:pt>
                <c:pt idx="9489">
                  <c:v>6890</c:v>
                </c:pt>
                <c:pt idx="9490">
                  <c:v>6950</c:v>
                </c:pt>
                <c:pt idx="9491">
                  <c:v>6920</c:v>
                </c:pt>
                <c:pt idx="9492">
                  <c:v>6850</c:v>
                </c:pt>
                <c:pt idx="9493">
                  <c:v>6890</c:v>
                </c:pt>
                <c:pt idx="9494">
                  <c:v>6820</c:v>
                </c:pt>
                <c:pt idx="9495">
                  <c:v>6820</c:v>
                </c:pt>
                <c:pt idx="9496">
                  <c:v>6700</c:v>
                </c:pt>
                <c:pt idx="9497">
                  <c:v>6760</c:v>
                </c:pt>
                <c:pt idx="9498">
                  <c:v>6790</c:v>
                </c:pt>
                <c:pt idx="9499">
                  <c:v>6760</c:v>
                </c:pt>
                <c:pt idx="9500">
                  <c:v>6700</c:v>
                </c:pt>
                <c:pt idx="9501">
                  <c:v>6660</c:v>
                </c:pt>
                <c:pt idx="9502">
                  <c:v>6600</c:v>
                </c:pt>
                <c:pt idx="9503">
                  <c:v>6700</c:v>
                </c:pt>
                <c:pt idx="9504">
                  <c:v>6630</c:v>
                </c:pt>
                <c:pt idx="9505">
                  <c:v>6600</c:v>
                </c:pt>
                <c:pt idx="9506">
                  <c:v>6570</c:v>
                </c:pt>
                <c:pt idx="9507">
                  <c:v>6600</c:v>
                </c:pt>
                <c:pt idx="9508">
                  <c:v>6570</c:v>
                </c:pt>
                <c:pt idx="9509">
                  <c:v>6450</c:v>
                </c:pt>
                <c:pt idx="9510">
                  <c:v>6570</c:v>
                </c:pt>
                <c:pt idx="9511">
                  <c:v>6480</c:v>
                </c:pt>
                <c:pt idx="9512">
                  <c:v>6510</c:v>
                </c:pt>
                <c:pt idx="9513">
                  <c:v>6510</c:v>
                </c:pt>
                <c:pt idx="9514">
                  <c:v>6510</c:v>
                </c:pt>
                <c:pt idx="9515">
                  <c:v>6540</c:v>
                </c:pt>
                <c:pt idx="9516">
                  <c:v>6540</c:v>
                </c:pt>
                <c:pt idx="9517">
                  <c:v>6420</c:v>
                </c:pt>
                <c:pt idx="9518">
                  <c:v>6480</c:v>
                </c:pt>
                <c:pt idx="9519">
                  <c:v>6380</c:v>
                </c:pt>
                <c:pt idx="9520">
                  <c:v>6450</c:v>
                </c:pt>
                <c:pt idx="9521">
                  <c:v>6480</c:v>
                </c:pt>
                <c:pt idx="9522">
                  <c:v>6480</c:v>
                </c:pt>
                <c:pt idx="9523">
                  <c:v>6570</c:v>
                </c:pt>
                <c:pt idx="9524">
                  <c:v>6480</c:v>
                </c:pt>
                <c:pt idx="9525">
                  <c:v>6510</c:v>
                </c:pt>
                <c:pt idx="9526">
                  <c:v>6510</c:v>
                </c:pt>
                <c:pt idx="9527">
                  <c:v>6450</c:v>
                </c:pt>
                <c:pt idx="9528">
                  <c:v>6420</c:v>
                </c:pt>
                <c:pt idx="9529">
                  <c:v>6480</c:v>
                </c:pt>
                <c:pt idx="9530">
                  <c:v>6510</c:v>
                </c:pt>
                <c:pt idx="9531">
                  <c:v>6510</c:v>
                </c:pt>
                <c:pt idx="9532">
                  <c:v>6510</c:v>
                </c:pt>
                <c:pt idx="9533">
                  <c:v>6540</c:v>
                </c:pt>
                <c:pt idx="9534">
                  <c:v>6600</c:v>
                </c:pt>
                <c:pt idx="9535">
                  <c:v>6570</c:v>
                </c:pt>
                <c:pt idx="9536">
                  <c:v>6510</c:v>
                </c:pt>
                <c:pt idx="9537">
                  <c:v>6540</c:v>
                </c:pt>
                <c:pt idx="9538">
                  <c:v>6600</c:v>
                </c:pt>
                <c:pt idx="9539">
                  <c:v>6510</c:v>
                </c:pt>
                <c:pt idx="9540">
                  <c:v>6570</c:v>
                </c:pt>
                <c:pt idx="9541">
                  <c:v>6760</c:v>
                </c:pt>
                <c:pt idx="9542">
                  <c:v>6660</c:v>
                </c:pt>
                <c:pt idx="9543">
                  <c:v>6700</c:v>
                </c:pt>
                <c:pt idx="9544">
                  <c:v>6700</c:v>
                </c:pt>
                <c:pt idx="9545">
                  <c:v>6760</c:v>
                </c:pt>
                <c:pt idx="9546">
                  <c:v>6790</c:v>
                </c:pt>
                <c:pt idx="9547">
                  <c:v>6790</c:v>
                </c:pt>
                <c:pt idx="9548">
                  <c:v>6820</c:v>
                </c:pt>
                <c:pt idx="9549">
                  <c:v>6820</c:v>
                </c:pt>
                <c:pt idx="9550">
                  <c:v>6850</c:v>
                </c:pt>
                <c:pt idx="9551">
                  <c:v>6890</c:v>
                </c:pt>
                <c:pt idx="9552">
                  <c:v>6920</c:v>
                </c:pt>
                <c:pt idx="9553">
                  <c:v>6850</c:v>
                </c:pt>
                <c:pt idx="9554">
                  <c:v>6790</c:v>
                </c:pt>
                <c:pt idx="9555">
                  <c:v>6760</c:v>
                </c:pt>
                <c:pt idx="9556">
                  <c:v>6760</c:v>
                </c:pt>
                <c:pt idx="9557">
                  <c:v>6820</c:v>
                </c:pt>
                <c:pt idx="9558">
                  <c:v>6890</c:v>
                </c:pt>
                <c:pt idx="9559">
                  <c:v>6920</c:v>
                </c:pt>
                <c:pt idx="9560">
                  <c:v>6920</c:v>
                </c:pt>
                <c:pt idx="9561">
                  <c:v>6890</c:v>
                </c:pt>
                <c:pt idx="9562">
                  <c:v>6820</c:v>
                </c:pt>
                <c:pt idx="9563">
                  <c:v>6820</c:v>
                </c:pt>
                <c:pt idx="9564">
                  <c:v>6790</c:v>
                </c:pt>
                <c:pt idx="9565">
                  <c:v>6850</c:v>
                </c:pt>
                <c:pt idx="9566">
                  <c:v>6890</c:v>
                </c:pt>
                <c:pt idx="9567">
                  <c:v>6890</c:v>
                </c:pt>
                <c:pt idx="9568">
                  <c:v>6920</c:v>
                </c:pt>
                <c:pt idx="9569">
                  <c:v>6820</c:v>
                </c:pt>
                <c:pt idx="9570">
                  <c:v>6850</c:v>
                </c:pt>
                <c:pt idx="9571">
                  <c:v>6790</c:v>
                </c:pt>
                <c:pt idx="9572">
                  <c:v>6790</c:v>
                </c:pt>
                <c:pt idx="9573">
                  <c:v>6850</c:v>
                </c:pt>
                <c:pt idx="9574">
                  <c:v>6950</c:v>
                </c:pt>
                <c:pt idx="9575">
                  <c:v>6820</c:v>
                </c:pt>
                <c:pt idx="9576">
                  <c:v>6820</c:v>
                </c:pt>
                <c:pt idx="9577">
                  <c:v>6850</c:v>
                </c:pt>
                <c:pt idx="9578">
                  <c:v>6920</c:v>
                </c:pt>
                <c:pt idx="9579">
                  <c:v>6890</c:v>
                </c:pt>
                <c:pt idx="9580">
                  <c:v>6820</c:v>
                </c:pt>
                <c:pt idx="9581">
                  <c:v>6820</c:v>
                </c:pt>
                <c:pt idx="9582">
                  <c:v>6760</c:v>
                </c:pt>
                <c:pt idx="9583">
                  <c:v>6820</c:v>
                </c:pt>
                <c:pt idx="9584">
                  <c:v>6790</c:v>
                </c:pt>
                <c:pt idx="9585">
                  <c:v>6850</c:v>
                </c:pt>
                <c:pt idx="9586">
                  <c:v>6920</c:v>
                </c:pt>
                <c:pt idx="9587">
                  <c:v>6890</c:v>
                </c:pt>
                <c:pt idx="9588">
                  <c:v>6790</c:v>
                </c:pt>
                <c:pt idx="9589">
                  <c:v>6760</c:v>
                </c:pt>
                <c:pt idx="9590">
                  <c:v>6820</c:v>
                </c:pt>
                <c:pt idx="9591">
                  <c:v>6820</c:v>
                </c:pt>
                <c:pt idx="9592">
                  <c:v>6790</c:v>
                </c:pt>
                <c:pt idx="9593">
                  <c:v>6820</c:v>
                </c:pt>
                <c:pt idx="9594">
                  <c:v>6820</c:v>
                </c:pt>
                <c:pt idx="9595">
                  <c:v>6850</c:v>
                </c:pt>
                <c:pt idx="9596">
                  <c:v>6790</c:v>
                </c:pt>
                <c:pt idx="9597">
                  <c:v>6760</c:v>
                </c:pt>
                <c:pt idx="9598">
                  <c:v>6700</c:v>
                </c:pt>
                <c:pt idx="9599">
                  <c:v>6700</c:v>
                </c:pt>
                <c:pt idx="9600">
                  <c:v>6660</c:v>
                </c:pt>
                <c:pt idx="9601">
                  <c:v>6600</c:v>
                </c:pt>
                <c:pt idx="9602">
                  <c:v>6630</c:v>
                </c:pt>
                <c:pt idx="9603">
                  <c:v>6700</c:v>
                </c:pt>
                <c:pt idx="9604">
                  <c:v>6660</c:v>
                </c:pt>
                <c:pt idx="9605">
                  <c:v>6730</c:v>
                </c:pt>
                <c:pt idx="9606">
                  <c:v>6760</c:v>
                </c:pt>
                <c:pt idx="9607">
                  <c:v>6850</c:v>
                </c:pt>
                <c:pt idx="9608">
                  <c:v>6790</c:v>
                </c:pt>
                <c:pt idx="9609">
                  <c:v>6890</c:v>
                </c:pt>
                <c:pt idx="9610">
                  <c:v>6890</c:v>
                </c:pt>
                <c:pt idx="9611">
                  <c:v>7050</c:v>
                </c:pt>
                <c:pt idx="9612">
                  <c:v>7010</c:v>
                </c:pt>
                <c:pt idx="9613">
                  <c:v>7140</c:v>
                </c:pt>
                <c:pt idx="9614">
                  <c:v>7280</c:v>
                </c:pt>
                <c:pt idx="9615">
                  <c:v>7370</c:v>
                </c:pt>
                <c:pt idx="9616">
                  <c:v>7470</c:v>
                </c:pt>
                <c:pt idx="9617">
                  <c:v>7440</c:v>
                </c:pt>
                <c:pt idx="9618">
                  <c:v>7610</c:v>
                </c:pt>
                <c:pt idx="9619">
                  <c:v>7680</c:v>
                </c:pt>
                <c:pt idx="9620">
                  <c:v>7680</c:v>
                </c:pt>
                <c:pt idx="9621">
                  <c:v>7750</c:v>
                </c:pt>
                <c:pt idx="9622">
                  <c:v>7850</c:v>
                </c:pt>
                <c:pt idx="9623">
                  <c:v>7880</c:v>
                </c:pt>
                <c:pt idx="9624">
                  <c:v>7880</c:v>
                </c:pt>
                <c:pt idx="9625">
                  <c:v>7950</c:v>
                </c:pt>
                <c:pt idx="9626">
                  <c:v>7920</c:v>
                </c:pt>
                <c:pt idx="9627">
                  <c:v>7950</c:v>
                </c:pt>
                <c:pt idx="9628">
                  <c:v>7950</c:v>
                </c:pt>
                <c:pt idx="9629">
                  <c:v>8060</c:v>
                </c:pt>
                <c:pt idx="9630">
                  <c:v>7990</c:v>
                </c:pt>
                <c:pt idx="9631">
                  <c:v>7920</c:v>
                </c:pt>
                <c:pt idx="9632">
                  <c:v>7920</c:v>
                </c:pt>
                <c:pt idx="9633">
                  <c:v>7850</c:v>
                </c:pt>
                <c:pt idx="9634">
                  <c:v>7880</c:v>
                </c:pt>
                <c:pt idx="9635">
                  <c:v>7950</c:v>
                </c:pt>
                <c:pt idx="9636">
                  <c:v>7920</c:v>
                </c:pt>
                <c:pt idx="9637">
                  <c:v>7950</c:v>
                </c:pt>
                <c:pt idx="9638">
                  <c:v>7750</c:v>
                </c:pt>
                <c:pt idx="9639">
                  <c:v>7850</c:v>
                </c:pt>
                <c:pt idx="9640">
                  <c:v>7810</c:v>
                </c:pt>
                <c:pt idx="9641">
                  <c:v>7810</c:v>
                </c:pt>
                <c:pt idx="9642">
                  <c:v>7780</c:v>
                </c:pt>
                <c:pt idx="9643">
                  <c:v>7680</c:v>
                </c:pt>
                <c:pt idx="9644">
                  <c:v>7680</c:v>
                </c:pt>
                <c:pt idx="9645">
                  <c:v>7640</c:v>
                </c:pt>
                <c:pt idx="9646">
                  <c:v>7640</c:v>
                </c:pt>
                <c:pt idx="9647">
                  <c:v>7640</c:v>
                </c:pt>
                <c:pt idx="9648">
                  <c:v>7580</c:v>
                </c:pt>
                <c:pt idx="9649">
                  <c:v>7580</c:v>
                </c:pt>
                <c:pt idx="9650">
                  <c:v>7640</c:v>
                </c:pt>
                <c:pt idx="9651">
                  <c:v>7470</c:v>
                </c:pt>
                <c:pt idx="9652">
                  <c:v>7540</c:v>
                </c:pt>
                <c:pt idx="9653">
                  <c:v>7440</c:v>
                </c:pt>
                <c:pt idx="9654">
                  <c:v>7410</c:v>
                </c:pt>
                <c:pt idx="9655">
                  <c:v>7340</c:v>
                </c:pt>
                <c:pt idx="9656">
                  <c:v>7370</c:v>
                </c:pt>
                <c:pt idx="9657">
                  <c:v>7280</c:v>
                </c:pt>
                <c:pt idx="9658">
                  <c:v>7280</c:v>
                </c:pt>
                <c:pt idx="9659">
                  <c:v>7340</c:v>
                </c:pt>
                <c:pt idx="9660">
                  <c:v>7310</c:v>
                </c:pt>
                <c:pt idx="9661">
                  <c:v>7240</c:v>
                </c:pt>
                <c:pt idx="9662">
                  <c:v>7210</c:v>
                </c:pt>
                <c:pt idx="9663">
                  <c:v>7280</c:v>
                </c:pt>
                <c:pt idx="9664">
                  <c:v>7340</c:v>
                </c:pt>
                <c:pt idx="9665">
                  <c:v>7210</c:v>
                </c:pt>
                <c:pt idx="9666">
                  <c:v>7210</c:v>
                </c:pt>
                <c:pt idx="9667">
                  <c:v>7280</c:v>
                </c:pt>
                <c:pt idx="9668">
                  <c:v>7310</c:v>
                </c:pt>
                <c:pt idx="9669">
                  <c:v>7280</c:v>
                </c:pt>
                <c:pt idx="9670">
                  <c:v>7370</c:v>
                </c:pt>
                <c:pt idx="9671">
                  <c:v>7370</c:v>
                </c:pt>
                <c:pt idx="9672">
                  <c:v>7410</c:v>
                </c:pt>
                <c:pt idx="9673">
                  <c:v>7410</c:v>
                </c:pt>
                <c:pt idx="9674">
                  <c:v>7370</c:v>
                </c:pt>
                <c:pt idx="9675">
                  <c:v>7440</c:v>
                </c:pt>
                <c:pt idx="9676">
                  <c:v>7370</c:v>
                </c:pt>
                <c:pt idx="9677">
                  <c:v>7370</c:v>
                </c:pt>
                <c:pt idx="9678">
                  <c:v>7340</c:v>
                </c:pt>
                <c:pt idx="9679">
                  <c:v>7370</c:v>
                </c:pt>
                <c:pt idx="9680">
                  <c:v>7340</c:v>
                </c:pt>
                <c:pt idx="9681">
                  <c:v>7340</c:v>
                </c:pt>
                <c:pt idx="9682">
                  <c:v>7310</c:v>
                </c:pt>
                <c:pt idx="9683">
                  <c:v>7240</c:v>
                </c:pt>
                <c:pt idx="9684">
                  <c:v>7210</c:v>
                </c:pt>
                <c:pt idx="9685">
                  <c:v>7210</c:v>
                </c:pt>
                <c:pt idx="9686">
                  <c:v>7210</c:v>
                </c:pt>
                <c:pt idx="9687">
                  <c:v>7140</c:v>
                </c:pt>
                <c:pt idx="9688">
                  <c:v>7140</c:v>
                </c:pt>
                <c:pt idx="9689">
                  <c:v>7210</c:v>
                </c:pt>
                <c:pt idx="9690">
                  <c:v>7110</c:v>
                </c:pt>
                <c:pt idx="9691">
                  <c:v>7080</c:v>
                </c:pt>
                <c:pt idx="9692">
                  <c:v>7010</c:v>
                </c:pt>
                <c:pt idx="9693">
                  <c:v>6980</c:v>
                </c:pt>
                <c:pt idx="9694">
                  <c:v>7010</c:v>
                </c:pt>
                <c:pt idx="9695">
                  <c:v>6950</c:v>
                </c:pt>
                <c:pt idx="9696">
                  <c:v>6950</c:v>
                </c:pt>
                <c:pt idx="9697">
                  <c:v>6950</c:v>
                </c:pt>
                <c:pt idx="9698">
                  <c:v>7010</c:v>
                </c:pt>
                <c:pt idx="9699">
                  <c:v>6920</c:v>
                </c:pt>
                <c:pt idx="9700">
                  <c:v>6890</c:v>
                </c:pt>
                <c:pt idx="9701">
                  <c:v>6850</c:v>
                </c:pt>
                <c:pt idx="9702">
                  <c:v>6790</c:v>
                </c:pt>
                <c:pt idx="9703">
                  <c:v>6760</c:v>
                </c:pt>
                <c:pt idx="9704">
                  <c:v>6820</c:v>
                </c:pt>
                <c:pt idx="9705">
                  <c:v>6730</c:v>
                </c:pt>
                <c:pt idx="9706">
                  <c:v>6790</c:v>
                </c:pt>
                <c:pt idx="9707">
                  <c:v>6700</c:v>
                </c:pt>
                <c:pt idx="9708">
                  <c:v>6730</c:v>
                </c:pt>
                <c:pt idx="9709">
                  <c:v>6700</c:v>
                </c:pt>
                <c:pt idx="9710">
                  <c:v>6760</c:v>
                </c:pt>
                <c:pt idx="9711">
                  <c:v>6700</c:v>
                </c:pt>
                <c:pt idx="9712">
                  <c:v>6660</c:v>
                </c:pt>
                <c:pt idx="9713">
                  <c:v>6760</c:v>
                </c:pt>
                <c:pt idx="9714">
                  <c:v>6700</c:v>
                </c:pt>
                <c:pt idx="9715">
                  <c:v>6700</c:v>
                </c:pt>
                <c:pt idx="9716">
                  <c:v>6760</c:v>
                </c:pt>
                <c:pt idx="9717">
                  <c:v>6760</c:v>
                </c:pt>
                <c:pt idx="9718">
                  <c:v>6760</c:v>
                </c:pt>
                <c:pt idx="9719">
                  <c:v>6790</c:v>
                </c:pt>
                <c:pt idx="9720">
                  <c:v>6850</c:v>
                </c:pt>
                <c:pt idx="9721">
                  <c:v>6820</c:v>
                </c:pt>
                <c:pt idx="9722">
                  <c:v>6820</c:v>
                </c:pt>
                <c:pt idx="9723">
                  <c:v>6820</c:v>
                </c:pt>
                <c:pt idx="9724">
                  <c:v>6820</c:v>
                </c:pt>
                <c:pt idx="9725">
                  <c:v>6820</c:v>
                </c:pt>
                <c:pt idx="9726">
                  <c:v>6730</c:v>
                </c:pt>
                <c:pt idx="9727">
                  <c:v>6730</c:v>
                </c:pt>
                <c:pt idx="9728">
                  <c:v>6630</c:v>
                </c:pt>
                <c:pt idx="9729">
                  <c:v>6700</c:v>
                </c:pt>
                <c:pt idx="9730">
                  <c:v>6570</c:v>
                </c:pt>
                <c:pt idx="9731">
                  <c:v>6600</c:v>
                </c:pt>
                <c:pt idx="9732">
                  <c:v>6570</c:v>
                </c:pt>
                <c:pt idx="9733">
                  <c:v>6450</c:v>
                </c:pt>
                <c:pt idx="9734">
                  <c:v>6420</c:v>
                </c:pt>
                <c:pt idx="9735">
                  <c:v>6480</c:v>
                </c:pt>
                <c:pt idx="9736">
                  <c:v>6450</c:v>
                </c:pt>
                <c:pt idx="9737">
                  <c:v>6350</c:v>
                </c:pt>
                <c:pt idx="9738">
                  <c:v>6260</c:v>
                </c:pt>
                <c:pt idx="9739">
                  <c:v>6260</c:v>
                </c:pt>
                <c:pt idx="9740">
                  <c:v>6230</c:v>
                </c:pt>
                <c:pt idx="9741">
                  <c:v>6200</c:v>
                </c:pt>
                <c:pt idx="9742">
                  <c:v>6170</c:v>
                </c:pt>
                <c:pt idx="9743">
                  <c:v>6110</c:v>
                </c:pt>
                <c:pt idx="9744">
                  <c:v>6080</c:v>
                </c:pt>
                <c:pt idx="9745">
                  <c:v>6020</c:v>
                </c:pt>
                <c:pt idx="9746">
                  <c:v>6080</c:v>
                </c:pt>
                <c:pt idx="9747">
                  <c:v>6080</c:v>
                </c:pt>
                <c:pt idx="9748">
                  <c:v>6050</c:v>
                </c:pt>
                <c:pt idx="9749">
                  <c:v>6050</c:v>
                </c:pt>
                <c:pt idx="9750">
                  <c:v>5990</c:v>
                </c:pt>
                <c:pt idx="9751">
                  <c:v>6020</c:v>
                </c:pt>
                <c:pt idx="9752">
                  <c:v>5990</c:v>
                </c:pt>
                <c:pt idx="9753">
                  <c:v>6020</c:v>
                </c:pt>
                <c:pt idx="9754">
                  <c:v>5910</c:v>
                </c:pt>
                <c:pt idx="9755">
                  <c:v>5990</c:v>
                </c:pt>
                <c:pt idx="9756">
                  <c:v>5990</c:v>
                </c:pt>
                <c:pt idx="9757">
                  <c:v>5990</c:v>
                </c:pt>
                <c:pt idx="9758">
                  <c:v>5960</c:v>
                </c:pt>
                <c:pt idx="9759">
                  <c:v>5990</c:v>
                </c:pt>
                <c:pt idx="9760">
                  <c:v>5930</c:v>
                </c:pt>
                <c:pt idx="9761">
                  <c:v>5880</c:v>
                </c:pt>
                <c:pt idx="9762">
                  <c:v>6050</c:v>
                </c:pt>
                <c:pt idx="9763">
                  <c:v>5990</c:v>
                </c:pt>
                <c:pt idx="9764">
                  <c:v>6020</c:v>
                </c:pt>
                <c:pt idx="9765">
                  <c:v>6050</c:v>
                </c:pt>
                <c:pt idx="9766">
                  <c:v>5990</c:v>
                </c:pt>
                <c:pt idx="9767">
                  <c:v>6050</c:v>
                </c:pt>
                <c:pt idx="9768">
                  <c:v>6020</c:v>
                </c:pt>
                <c:pt idx="9769">
                  <c:v>6050</c:v>
                </c:pt>
                <c:pt idx="9770">
                  <c:v>6110</c:v>
                </c:pt>
                <c:pt idx="9771">
                  <c:v>6080</c:v>
                </c:pt>
                <c:pt idx="9772">
                  <c:v>6080</c:v>
                </c:pt>
                <c:pt idx="9773">
                  <c:v>6080</c:v>
                </c:pt>
                <c:pt idx="9774">
                  <c:v>6050</c:v>
                </c:pt>
                <c:pt idx="9775">
                  <c:v>6050</c:v>
                </c:pt>
                <c:pt idx="9776">
                  <c:v>6050</c:v>
                </c:pt>
                <c:pt idx="9777">
                  <c:v>5990</c:v>
                </c:pt>
                <c:pt idx="9778">
                  <c:v>6080</c:v>
                </c:pt>
                <c:pt idx="9779">
                  <c:v>5880</c:v>
                </c:pt>
                <c:pt idx="9780">
                  <c:v>5990</c:v>
                </c:pt>
                <c:pt idx="9781">
                  <c:v>5930</c:v>
                </c:pt>
                <c:pt idx="9782">
                  <c:v>5930</c:v>
                </c:pt>
                <c:pt idx="9783">
                  <c:v>5930</c:v>
                </c:pt>
                <c:pt idx="9784">
                  <c:v>5850</c:v>
                </c:pt>
                <c:pt idx="9785">
                  <c:v>5850</c:v>
                </c:pt>
                <c:pt idx="9786">
                  <c:v>5760</c:v>
                </c:pt>
                <c:pt idx="9787">
                  <c:v>5700</c:v>
                </c:pt>
                <c:pt idx="9788">
                  <c:v>5700</c:v>
                </c:pt>
                <c:pt idx="9789">
                  <c:v>5620</c:v>
                </c:pt>
                <c:pt idx="9790">
                  <c:v>5530</c:v>
                </c:pt>
                <c:pt idx="9791">
                  <c:v>5480</c:v>
                </c:pt>
                <c:pt idx="9792">
                  <c:v>5420</c:v>
                </c:pt>
                <c:pt idx="9793">
                  <c:v>5360</c:v>
                </c:pt>
                <c:pt idx="9794">
                  <c:v>5310</c:v>
                </c:pt>
                <c:pt idx="9795" formatCode="0">
                  <c:v>5470</c:v>
                </c:pt>
                <c:pt idx="9796" formatCode="0">
                  <c:v>5330</c:v>
                </c:pt>
                <c:pt idx="9797" formatCode="0">
                  <c:v>5050</c:v>
                </c:pt>
                <c:pt idx="9798" formatCode="0">
                  <c:v>4710</c:v>
                </c:pt>
                <c:pt idx="9799" formatCode="0">
                  <c:v>4570</c:v>
                </c:pt>
                <c:pt idx="9800" formatCode="0">
                  <c:v>4480</c:v>
                </c:pt>
                <c:pt idx="9801" formatCode="0">
                  <c:v>4470</c:v>
                </c:pt>
                <c:pt idx="9802" formatCode="0">
                  <c:v>4310</c:v>
                </c:pt>
                <c:pt idx="9803" formatCode="0">
                  <c:v>4200</c:v>
                </c:pt>
                <c:pt idx="9804" formatCode="0">
                  <c:v>4130</c:v>
                </c:pt>
                <c:pt idx="9805" formatCode="0">
                  <c:v>4490</c:v>
                </c:pt>
                <c:pt idx="9806" formatCode="0">
                  <c:v>4610</c:v>
                </c:pt>
                <c:pt idx="9807" formatCode="0">
                  <c:v>4400</c:v>
                </c:pt>
                <c:pt idx="9808" formatCode="0">
                  <c:v>4470</c:v>
                </c:pt>
                <c:pt idx="9809" formatCode="0">
                  <c:v>4410</c:v>
                </c:pt>
                <c:pt idx="9810" formatCode="0">
                  <c:v>4290</c:v>
                </c:pt>
                <c:pt idx="9811" formatCode="0">
                  <c:v>4210</c:v>
                </c:pt>
                <c:pt idx="9812" formatCode="0">
                  <c:v>4090</c:v>
                </c:pt>
                <c:pt idx="9813" formatCode="0">
                  <c:v>4080</c:v>
                </c:pt>
                <c:pt idx="9814" formatCode="0">
                  <c:v>3990</c:v>
                </c:pt>
                <c:pt idx="9815" formatCode="0">
                  <c:v>3950</c:v>
                </c:pt>
                <c:pt idx="9816" formatCode="0">
                  <c:v>3860</c:v>
                </c:pt>
                <c:pt idx="9817" formatCode="0">
                  <c:v>3810</c:v>
                </c:pt>
                <c:pt idx="9818" formatCode="0">
                  <c:v>3680</c:v>
                </c:pt>
                <c:pt idx="9819" formatCode="0">
                  <c:v>3680</c:v>
                </c:pt>
                <c:pt idx="9820" formatCode="0">
                  <c:v>3620</c:v>
                </c:pt>
                <c:pt idx="9821" formatCode="0">
                  <c:v>3580</c:v>
                </c:pt>
                <c:pt idx="9822" formatCode="0">
                  <c:v>3480</c:v>
                </c:pt>
                <c:pt idx="9823" formatCode="0">
                  <c:v>3450</c:v>
                </c:pt>
                <c:pt idx="9824" formatCode="0">
                  <c:v>3390</c:v>
                </c:pt>
                <c:pt idx="9825" formatCode="0">
                  <c:v>3270</c:v>
                </c:pt>
                <c:pt idx="9826" formatCode="0">
                  <c:v>3230</c:v>
                </c:pt>
                <c:pt idx="9827" formatCode="0">
                  <c:v>3150</c:v>
                </c:pt>
                <c:pt idx="9828" formatCode="0">
                  <c:v>3080</c:v>
                </c:pt>
                <c:pt idx="9829" formatCode="0">
                  <c:v>3040</c:v>
                </c:pt>
                <c:pt idx="9830" formatCode="0">
                  <c:v>3070</c:v>
                </c:pt>
                <c:pt idx="9831" formatCode="0">
                  <c:v>3080</c:v>
                </c:pt>
                <c:pt idx="9832" formatCode="0">
                  <c:v>3110</c:v>
                </c:pt>
                <c:pt idx="9833" formatCode="0">
                  <c:v>3050</c:v>
                </c:pt>
                <c:pt idx="9834" formatCode="0">
                  <c:v>3010</c:v>
                </c:pt>
                <c:pt idx="9835" formatCode="0">
                  <c:v>2990</c:v>
                </c:pt>
                <c:pt idx="9836" formatCode="0">
                  <c:v>2930</c:v>
                </c:pt>
                <c:pt idx="9837" formatCode="0">
                  <c:v>3020</c:v>
                </c:pt>
                <c:pt idx="9838" formatCode="0">
                  <c:v>2980</c:v>
                </c:pt>
                <c:pt idx="9839" formatCode="0">
                  <c:v>2940</c:v>
                </c:pt>
                <c:pt idx="9840" formatCode="0">
                  <c:v>2860</c:v>
                </c:pt>
                <c:pt idx="9841" formatCode="0">
                  <c:v>2880</c:v>
                </c:pt>
                <c:pt idx="9842" formatCode="0">
                  <c:v>2900</c:v>
                </c:pt>
                <c:pt idx="9843" formatCode="0">
                  <c:v>2890</c:v>
                </c:pt>
                <c:pt idx="9844" formatCode="0">
                  <c:v>2870</c:v>
                </c:pt>
                <c:pt idx="9845" formatCode="0">
                  <c:v>2870</c:v>
                </c:pt>
                <c:pt idx="9846" formatCode="0">
                  <c:v>3030</c:v>
                </c:pt>
                <c:pt idx="9847" formatCode="0">
                  <c:v>3030</c:v>
                </c:pt>
                <c:pt idx="9848" formatCode="0">
                  <c:v>3000</c:v>
                </c:pt>
                <c:pt idx="9849" formatCode="0">
                  <c:v>2980</c:v>
                </c:pt>
                <c:pt idx="9850" formatCode="0">
                  <c:v>2990</c:v>
                </c:pt>
                <c:pt idx="9851" formatCode="0">
                  <c:v>2940</c:v>
                </c:pt>
                <c:pt idx="9852" formatCode="0">
                  <c:v>2870</c:v>
                </c:pt>
                <c:pt idx="9853" formatCode="0">
                  <c:v>2930</c:v>
                </c:pt>
                <c:pt idx="9854" formatCode="0">
                  <c:v>2930</c:v>
                </c:pt>
                <c:pt idx="9855" formatCode="0">
                  <c:v>2920</c:v>
                </c:pt>
                <c:pt idx="9856" formatCode="0">
                  <c:v>2910</c:v>
                </c:pt>
                <c:pt idx="9857" formatCode="0">
                  <c:v>2810</c:v>
                </c:pt>
                <c:pt idx="9858" formatCode="0">
                  <c:v>2790</c:v>
                </c:pt>
                <c:pt idx="9859" formatCode="0">
                  <c:v>2790</c:v>
                </c:pt>
                <c:pt idx="9860" formatCode="0">
                  <c:v>2780</c:v>
                </c:pt>
                <c:pt idx="9861" formatCode="0">
                  <c:v>2780</c:v>
                </c:pt>
                <c:pt idx="9862" formatCode="0">
                  <c:v>2800</c:v>
                </c:pt>
                <c:pt idx="9863" formatCode="0">
                  <c:v>2860</c:v>
                </c:pt>
                <c:pt idx="9864" formatCode="0">
                  <c:v>2810</c:v>
                </c:pt>
                <c:pt idx="9865" formatCode="0">
                  <c:v>2820</c:v>
                </c:pt>
                <c:pt idx="9866" formatCode="0">
                  <c:v>2830</c:v>
                </c:pt>
                <c:pt idx="9867" formatCode="0">
                  <c:v>2820</c:v>
                </c:pt>
                <c:pt idx="9868" formatCode="0">
                  <c:v>2810</c:v>
                </c:pt>
                <c:pt idx="9869" formatCode="0">
                  <c:v>2750</c:v>
                </c:pt>
                <c:pt idx="9870" formatCode="0">
                  <c:v>2750</c:v>
                </c:pt>
                <c:pt idx="9871" formatCode="0">
                  <c:v>2770</c:v>
                </c:pt>
                <c:pt idx="9872" formatCode="0">
                  <c:v>2770</c:v>
                </c:pt>
                <c:pt idx="9873" formatCode="0">
                  <c:v>2810</c:v>
                </c:pt>
                <c:pt idx="9874" formatCode="0">
                  <c:v>2830</c:v>
                </c:pt>
                <c:pt idx="9875" formatCode="0">
                  <c:v>2530</c:v>
                </c:pt>
                <c:pt idx="9876" formatCode="0">
                  <c:v>2450</c:v>
                </c:pt>
                <c:pt idx="9877" formatCode="0">
                  <c:v>2600</c:v>
                </c:pt>
                <c:pt idx="9878" formatCode="0">
                  <c:v>2750</c:v>
                </c:pt>
                <c:pt idx="9879" formatCode="0">
                  <c:v>2700</c:v>
                </c:pt>
                <c:pt idx="9880" formatCode="0">
                  <c:v>2690</c:v>
                </c:pt>
                <c:pt idx="9881" formatCode="0">
                  <c:v>2730</c:v>
                </c:pt>
                <c:pt idx="9882" formatCode="0">
                  <c:v>2720</c:v>
                </c:pt>
                <c:pt idx="9883" formatCode="0">
                  <c:v>2700</c:v>
                </c:pt>
                <c:pt idx="9884" formatCode="0">
                  <c:v>2680</c:v>
                </c:pt>
                <c:pt idx="9885" formatCode="0">
                  <c:v>2720</c:v>
                </c:pt>
                <c:pt idx="9886" formatCode="0">
                  <c:v>2700</c:v>
                </c:pt>
                <c:pt idx="9887" formatCode="0">
                  <c:v>2700</c:v>
                </c:pt>
                <c:pt idx="9888" formatCode="0">
                  <c:v>2720</c:v>
                </c:pt>
                <c:pt idx="9889" formatCode="0">
                  <c:v>2710</c:v>
                </c:pt>
                <c:pt idx="9890" formatCode="0">
                  <c:v>2690</c:v>
                </c:pt>
                <c:pt idx="9891" formatCode="0">
                  <c:v>2710</c:v>
                </c:pt>
                <c:pt idx="9892" formatCode="0">
                  <c:v>2750</c:v>
                </c:pt>
                <c:pt idx="9893" formatCode="0">
                  <c:v>2710</c:v>
                </c:pt>
                <c:pt idx="9894" formatCode="0">
                  <c:v>2680</c:v>
                </c:pt>
                <c:pt idx="9895" formatCode="0">
                  <c:v>2680</c:v>
                </c:pt>
                <c:pt idx="9896" formatCode="0">
                  <c:v>2710</c:v>
                </c:pt>
                <c:pt idx="9897" formatCode="0">
                  <c:v>2700</c:v>
                </c:pt>
                <c:pt idx="9898" formatCode="0">
                  <c:v>2690</c:v>
                </c:pt>
                <c:pt idx="9899" formatCode="0">
                  <c:v>2690</c:v>
                </c:pt>
                <c:pt idx="9900" formatCode="0">
                  <c:v>2690</c:v>
                </c:pt>
                <c:pt idx="9901" formatCode="0">
                  <c:v>2700</c:v>
                </c:pt>
                <c:pt idx="9902" formatCode="0">
                  <c:v>2700</c:v>
                </c:pt>
                <c:pt idx="9903" formatCode="0">
                  <c:v>2650</c:v>
                </c:pt>
                <c:pt idx="9904" formatCode="0">
                  <c:v>2650</c:v>
                </c:pt>
                <c:pt idx="9905" formatCode="0">
                  <c:v>2650</c:v>
                </c:pt>
              </c:numCache>
            </c:numRef>
          </c:yVal>
          <c:smooth val="0"/>
        </c:ser>
        <c:dLbls>
          <c:showLegendKey val="0"/>
          <c:showVal val="0"/>
          <c:showCatName val="0"/>
          <c:showSerName val="0"/>
          <c:showPercent val="0"/>
          <c:showBubbleSize val="0"/>
        </c:dLbls>
        <c:axId val="33362432"/>
        <c:axId val="33363008"/>
      </c:scatterChart>
      <c:valAx>
        <c:axId val="33362432"/>
        <c:scaling>
          <c:orientation val="minMax"/>
          <c:max val="41180"/>
          <c:min val="40817.5"/>
        </c:scaling>
        <c:delete val="0"/>
        <c:axPos val="b"/>
        <c:numFmt formatCode="[$-409]mmm;@" sourceLinked="0"/>
        <c:majorTickMark val="out"/>
        <c:minorTickMark val="none"/>
        <c:tickLblPos val="nextTo"/>
        <c:txPr>
          <a:bodyPr/>
          <a:lstStyle/>
          <a:p>
            <a:pPr>
              <a:defRPr sz="1400" b="1"/>
            </a:pPr>
            <a:endParaRPr lang="en-US"/>
          </a:p>
        </c:txPr>
        <c:crossAx val="33363008"/>
        <c:crosses val="autoZero"/>
        <c:crossBetween val="midCat"/>
        <c:majorUnit val="30.610000000000003"/>
        <c:minorUnit val="30"/>
      </c:valAx>
      <c:valAx>
        <c:axId val="33363008"/>
        <c:scaling>
          <c:orientation val="minMax"/>
          <c:max val="50000"/>
          <c:min val="0"/>
        </c:scaling>
        <c:delete val="0"/>
        <c:axPos val="l"/>
        <c:majorGridlines/>
        <c:title>
          <c:tx>
            <c:rich>
              <a:bodyPr rot="-5400000" vert="horz"/>
              <a:lstStyle/>
              <a:p>
                <a:pPr>
                  <a:defRPr sz="1600"/>
                </a:pPr>
                <a:r>
                  <a:rPr lang="en-US" sz="1600"/>
                  <a:t>Discharge (cfs)</a:t>
                </a:r>
              </a:p>
            </c:rich>
          </c:tx>
          <c:layout>
            <c:manualLayout>
              <c:xMode val="edge"/>
              <c:yMode val="edge"/>
              <c:x val="2.0848138695488534E-2"/>
              <c:y val="0.33419311038776039"/>
            </c:manualLayout>
          </c:layout>
          <c:overlay val="0"/>
        </c:title>
        <c:numFmt formatCode="_(* #,##0_);_(* \(#,##0\);_(* &quot;-&quot;??_);_(@_)" sourceLinked="1"/>
        <c:majorTickMark val="out"/>
        <c:minorTickMark val="none"/>
        <c:tickLblPos val="nextTo"/>
        <c:txPr>
          <a:bodyPr/>
          <a:lstStyle/>
          <a:p>
            <a:pPr>
              <a:defRPr sz="1100" b="1"/>
            </a:pPr>
            <a:endParaRPr lang="en-US"/>
          </a:p>
        </c:txPr>
        <c:crossAx val="33362432"/>
        <c:crosses val="autoZero"/>
        <c:crossBetween val="midCat"/>
      </c:valAx>
    </c:plotArea>
    <c:plotVisOnly val="1"/>
    <c:dispBlanksAs val="gap"/>
    <c:showDLblsOverMax val="0"/>
  </c:chart>
  <c:spPr>
    <a:solidFill>
      <a:schemeClr val="bg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93449705055645"/>
          <c:y val="0.13846336972492421"/>
          <c:w val="0.72680512511754758"/>
          <c:h val="0.72641545929659446"/>
        </c:manualLayout>
      </c:layout>
      <c:scatterChart>
        <c:scatterStyle val="lineMarker"/>
        <c:varyColors val="0"/>
        <c:ser>
          <c:idx val="1"/>
          <c:order val="0"/>
          <c:tx>
            <c:v>Peak discharge</c:v>
          </c:tx>
          <c:spPr>
            <a:ln w="28575">
              <a:noFill/>
            </a:ln>
          </c:spPr>
          <c:marker>
            <c:symbol val="diamond"/>
            <c:size val="8"/>
            <c:spPr>
              <a:solidFill>
                <a:schemeClr val="accent6">
                  <a:lumMod val="50000"/>
                </a:schemeClr>
              </a:solidFill>
            </c:spPr>
          </c:marker>
          <c:xVal>
            <c:numRef>
              <c:f>'Jasper Peak flows'!$J$2:$J$72</c:f>
              <c:numCache>
                <c:formatCode>General</c:formatCode>
                <c:ptCount val="71"/>
                <c:pt idx="0">
                  <c:v>1906</c:v>
                </c:pt>
                <c:pt idx="1">
                  <c:v>1907</c:v>
                </c:pt>
                <c:pt idx="2">
                  <c:v>1908</c:v>
                </c:pt>
                <c:pt idx="3">
                  <c:v>1909</c:v>
                </c:pt>
                <c:pt idx="4">
                  <c:v>1910</c:v>
                </c:pt>
                <c:pt idx="5">
                  <c:v>1911</c:v>
                </c:pt>
                <c:pt idx="6">
                  <c:v>1912</c:v>
                </c:pt>
                <c:pt idx="7">
                  <c:v>1913</c:v>
                </c:pt>
                <c:pt idx="8">
                  <c:v>1914</c:v>
                </c:pt>
                <c:pt idx="9">
                  <c:v>1915</c:v>
                </c:pt>
                <c:pt idx="10">
                  <c:v>1953</c:v>
                </c:pt>
                <c:pt idx="11">
                  <c:v>1954</c:v>
                </c:pt>
                <c:pt idx="12">
                  <c:v>1955</c:v>
                </c:pt>
                <c:pt idx="13">
                  <c:v>1956</c:v>
                </c:pt>
                <c:pt idx="14">
                  <c:v>1957</c:v>
                </c:pt>
                <c:pt idx="15">
                  <c:v>1958</c:v>
                </c:pt>
                <c:pt idx="16">
                  <c:v>1959</c:v>
                </c:pt>
                <c:pt idx="17">
                  <c:v>1960</c:v>
                </c:pt>
                <c:pt idx="18">
                  <c:v>1961</c:v>
                </c:pt>
                <c:pt idx="19">
                  <c:v>1962</c:v>
                </c:pt>
                <c:pt idx="20">
                  <c:v>1963</c:v>
                </c:pt>
                <c:pt idx="21">
                  <c:v>1964</c:v>
                </c:pt>
                <c:pt idx="22">
                  <c:v>1965</c:v>
                </c:pt>
                <c:pt idx="23">
                  <c:v>1966</c:v>
                </c:pt>
                <c:pt idx="24">
                  <c:v>1967</c:v>
                </c:pt>
                <c:pt idx="25">
                  <c:v>1968</c:v>
                </c:pt>
                <c:pt idx="26">
                  <c:v>1969</c:v>
                </c:pt>
                <c:pt idx="27">
                  <c:v>1970</c:v>
                </c:pt>
                <c:pt idx="28">
                  <c:v>1971</c:v>
                </c:pt>
                <c:pt idx="29">
                  <c:v>1972</c:v>
                </c:pt>
                <c:pt idx="30">
                  <c:v>1973</c:v>
                </c:pt>
                <c:pt idx="31">
                  <c:v>1974</c:v>
                </c:pt>
                <c:pt idx="32">
                  <c:v>1975</c:v>
                </c:pt>
                <c:pt idx="33">
                  <c:v>1976</c:v>
                </c:pt>
                <c:pt idx="34">
                  <c:v>1977</c:v>
                </c:pt>
                <c:pt idx="35">
                  <c:v>1978</c:v>
                </c:pt>
                <c:pt idx="36">
                  <c:v>1979</c:v>
                </c:pt>
                <c:pt idx="37">
                  <c:v>1980</c:v>
                </c:pt>
                <c:pt idx="38">
                  <c:v>1981</c:v>
                </c:pt>
                <c:pt idx="39">
                  <c:v>1982</c:v>
                </c:pt>
                <c:pt idx="40">
                  <c:v>1983</c:v>
                </c:pt>
                <c:pt idx="41">
                  <c:v>1984</c:v>
                </c:pt>
                <c:pt idx="42">
                  <c:v>1985</c:v>
                </c:pt>
                <c:pt idx="43">
                  <c:v>1986</c:v>
                </c:pt>
                <c:pt idx="44">
                  <c:v>1987</c:v>
                </c:pt>
                <c:pt idx="45">
                  <c:v>1988</c:v>
                </c:pt>
                <c:pt idx="46">
                  <c:v>1989</c:v>
                </c:pt>
                <c:pt idx="47">
                  <c:v>1990</c:v>
                </c:pt>
                <c:pt idx="48">
                  <c:v>1991</c:v>
                </c:pt>
                <c:pt idx="49">
                  <c:v>1992</c:v>
                </c:pt>
                <c:pt idx="50">
                  <c:v>1993</c:v>
                </c:pt>
                <c:pt idx="51">
                  <c:v>1994</c:v>
                </c:pt>
                <c:pt idx="52">
                  <c:v>1995</c:v>
                </c:pt>
                <c:pt idx="53">
                  <c:v>1996</c:v>
                </c:pt>
                <c:pt idx="54">
                  <c:v>1997</c:v>
                </c:pt>
                <c:pt idx="55">
                  <c:v>1998</c:v>
                </c:pt>
                <c:pt idx="56">
                  <c:v>1999</c:v>
                </c:pt>
                <c:pt idx="57">
                  <c:v>2000</c:v>
                </c:pt>
                <c:pt idx="58">
                  <c:v>2001</c:v>
                </c:pt>
                <c:pt idx="59">
                  <c:v>2002</c:v>
                </c:pt>
                <c:pt idx="60">
                  <c:v>2003</c:v>
                </c:pt>
                <c:pt idx="61">
                  <c:v>2004</c:v>
                </c:pt>
                <c:pt idx="62">
                  <c:v>2005</c:v>
                </c:pt>
                <c:pt idx="63">
                  <c:v>2006</c:v>
                </c:pt>
                <c:pt idx="64">
                  <c:v>2007</c:v>
                </c:pt>
                <c:pt idx="65">
                  <c:v>2008</c:v>
                </c:pt>
                <c:pt idx="66">
                  <c:v>2009</c:v>
                </c:pt>
                <c:pt idx="67">
                  <c:v>2010</c:v>
                </c:pt>
                <c:pt idx="68">
                  <c:v>2011</c:v>
                </c:pt>
                <c:pt idx="69">
                  <c:v>2012</c:v>
                </c:pt>
                <c:pt idx="70">
                  <c:v>2013</c:v>
                </c:pt>
              </c:numCache>
            </c:numRef>
          </c:xVal>
          <c:yVal>
            <c:numRef>
              <c:f>'Jasper Peak flows'!$E$2:$E$72</c:f>
              <c:numCache>
                <c:formatCode>General</c:formatCode>
                <c:ptCount val="71"/>
                <c:pt idx="0">
                  <c:v>21100</c:v>
                </c:pt>
                <c:pt idx="1">
                  <c:v>82600</c:v>
                </c:pt>
                <c:pt idx="2">
                  <c:v>90500</c:v>
                </c:pt>
                <c:pt idx="3">
                  <c:v>59900</c:v>
                </c:pt>
                <c:pt idx="4">
                  <c:v>94000</c:v>
                </c:pt>
                <c:pt idx="5">
                  <c:v>54000</c:v>
                </c:pt>
                <c:pt idx="6">
                  <c:v>65600</c:v>
                </c:pt>
                <c:pt idx="7">
                  <c:v>19000</c:v>
                </c:pt>
                <c:pt idx="8">
                  <c:v>15400</c:v>
                </c:pt>
                <c:pt idx="9">
                  <c:v>49200</c:v>
                </c:pt>
                <c:pt idx="10">
                  <c:v>73400</c:v>
                </c:pt>
                <c:pt idx="11">
                  <c:v>40900</c:v>
                </c:pt>
                <c:pt idx="12">
                  <c:v>17900</c:v>
                </c:pt>
                <c:pt idx="13">
                  <c:v>22600</c:v>
                </c:pt>
                <c:pt idx="14">
                  <c:v>28500</c:v>
                </c:pt>
                <c:pt idx="15">
                  <c:v>19400</c:v>
                </c:pt>
                <c:pt idx="16">
                  <c:v>16300</c:v>
                </c:pt>
                <c:pt idx="17">
                  <c:v>17300</c:v>
                </c:pt>
                <c:pt idx="18">
                  <c:v>37000</c:v>
                </c:pt>
                <c:pt idx="19">
                  <c:v>23400</c:v>
                </c:pt>
                <c:pt idx="20">
                  <c:v>20700</c:v>
                </c:pt>
                <c:pt idx="21">
                  <c:v>20300</c:v>
                </c:pt>
                <c:pt idx="22">
                  <c:v>43500</c:v>
                </c:pt>
                <c:pt idx="23">
                  <c:v>18200</c:v>
                </c:pt>
                <c:pt idx="24">
                  <c:v>14300</c:v>
                </c:pt>
                <c:pt idx="25">
                  <c:v>9970</c:v>
                </c:pt>
                <c:pt idx="26">
                  <c:v>16800</c:v>
                </c:pt>
                <c:pt idx="27">
                  <c:v>17200</c:v>
                </c:pt>
                <c:pt idx="28">
                  <c:v>20200</c:v>
                </c:pt>
                <c:pt idx="29">
                  <c:v>20600</c:v>
                </c:pt>
                <c:pt idx="30">
                  <c:v>12100</c:v>
                </c:pt>
                <c:pt idx="31">
                  <c:v>19400</c:v>
                </c:pt>
                <c:pt idx="32">
                  <c:v>15100</c:v>
                </c:pt>
                <c:pt idx="33">
                  <c:v>18800</c:v>
                </c:pt>
                <c:pt idx="34">
                  <c:v>5420</c:v>
                </c:pt>
                <c:pt idx="35">
                  <c:v>20100</c:v>
                </c:pt>
                <c:pt idx="36">
                  <c:v>13900</c:v>
                </c:pt>
                <c:pt idx="37">
                  <c:v>17000</c:v>
                </c:pt>
                <c:pt idx="38">
                  <c:v>14200</c:v>
                </c:pt>
                <c:pt idx="39">
                  <c:v>19100</c:v>
                </c:pt>
                <c:pt idx="40">
                  <c:v>15200</c:v>
                </c:pt>
                <c:pt idx="41">
                  <c:v>19600</c:v>
                </c:pt>
                <c:pt idx="42">
                  <c:v>19500</c:v>
                </c:pt>
                <c:pt idx="43">
                  <c:v>21500</c:v>
                </c:pt>
                <c:pt idx="44">
                  <c:v>18000</c:v>
                </c:pt>
                <c:pt idx="45">
                  <c:v>15900</c:v>
                </c:pt>
                <c:pt idx="46">
                  <c:v>18400</c:v>
                </c:pt>
                <c:pt idx="47">
                  <c:v>17300</c:v>
                </c:pt>
                <c:pt idx="48">
                  <c:v>13700</c:v>
                </c:pt>
                <c:pt idx="49">
                  <c:v>19600</c:v>
                </c:pt>
                <c:pt idx="50">
                  <c:v>15300</c:v>
                </c:pt>
                <c:pt idx="51">
                  <c:v>6690</c:v>
                </c:pt>
                <c:pt idx="52">
                  <c:v>17200</c:v>
                </c:pt>
                <c:pt idx="53">
                  <c:v>21000</c:v>
                </c:pt>
                <c:pt idx="54">
                  <c:v>23300</c:v>
                </c:pt>
                <c:pt idx="55">
                  <c:v>20200</c:v>
                </c:pt>
                <c:pt idx="56">
                  <c:v>21400</c:v>
                </c:pt>
                <c:pt idx="57">
                  <c:v>15700</c:v>
                </c:pt>
                <c:pt idx="58">
                  <c:v>5960</c:v>
                </c:pt>
                <c:pt idx="59">
                  <c:v>14300</c:v>
                </c:pt>
                <c:pt idx="60">
                  <c:v>11300</c:v>
                </c:pt>
                <c:pt idx="61">
                  <c:v>15300</c:v>
                </c:pt>
                <c:pt idx="62">
                  <c:v>11400</c:v>
                </c:pt>
                <c:pt idx="63">
                  <c:v>22800</c:v>
                </c:pt>
                <c:pt idx="64">
                  <c:v>14900</c:v>
                </c:pt>
                <c:pt idx="65">
                  <c:v>12900</c:v>
                </c:pt>
                <c:pt idx="66">
                  <c:v>22500</c:v>
                </c:pt>
                <c:pt idx="67">
                  <c:v>19800</c:v>
                </c:pt>
                <c:pt idx="68">
                  <c:v>16400</c:v>
                </c:pt>
                <c:pt idx="69">
                  <c:v>20400</c:v>
                </c:pt>
                <c:pt idx="70">
                  <c:v>19100</c:v>
                </c:pt>
              </c:numCache>
            </c:numRef>
          </c:yVal>
          <c:smooth val="0"/>
        </c:ser>
        <c:ser>
          <c:idx val="0"/>
          <c:order val="1"/>
          <c:tx>
            <c:v>Bankfull flow threshold</c:v>
          </c:tx>
          <c:spPr>
            <a:ln w="28575">
              <a:solidFill>
                <a:schemeClr val="tx2">
                  <a:lumMod val="75000"/>
                </a:schemeClr>
              </a:solidFill>
            </a:ln>
          </c:spPr>
          <c:marker>
            <c:symbol val="none"/>
          </c:marker>
          <c:xVal>
            <c:numRef>
              <c:f>'Jasper Peak flows'!$N$3:$N$4</c:f>
              <c:numCache>
                <c:formatCode>0.00</c:formatCode>
                <c:ptCount val="2"/>
                <c:pt idx="0">
                  <c:v>1900</c:v>
                </c:pt>
                <c:pt idx="1">
                  <c:v>2020</c:v>
                </c:pt>
              </c:numCache>
            </c:numRef>
          </c:xVal>
          <c:yVal>
            <c:numRef>
              <c:f>'Jasper Peak flows'!$P$3:$P$4</c:f>
              <c:numCache>
                <c:formatCode>0</c:formatCode>
                <c:ptCount val="2"/>
                <c:pt idx="0">
                  <c:v>538.0911922967997</c:v>
                </c:pt>
                <c:pt idx="1">
                  <c:v>538.0911922967997</c:v>
                </c:pt>
              </c:numCache>
            </c:numRef>
          </c:yVal>
          <c:smooth val="0"/>
        </c:ser>
        <c:dLbls>
          <c:showLegendKey val="0"/>
          <c:showVal val="0"/>
          <c:showCatName val="0"/>
          <c:showSerName val="0"/>
          <c:showPercent val="0"/>
          <c:showBubbleSize val="0"/>
        </c:dLbls>
        <c:axId val="33592960"/>
        <c:axId val="33593536"/>
      </c:scatterChart>
      <c:valAx>
        <c:axId val="33592960"/>
        <c:scaling>
          <c:orientation val="minMax"/>
          <c:max val="2020"/>
          <c:min val="1900"/>
        </c:scaling>
        <c:delete val="0"/>
        <c:axPos val="b"/>
        <c:numFmt formatCode="General" sourceLinked="1"/>
        <c:majorTickMark val="out"/>
        <c:minorTickMark val="out"/>
        <c:tickLblPos val="nextTo"/>
        <c:txPr>
          <a:bodyPr/>
          <a:lstStyle/>
          <a:p>
            <a:pPr>
              <a:defRPr sz="1800" b="1"/>
            </a:pPr>
            <a:endParaRPr lang="en-US"/>
          </a:p>
        </c:txPr>
        <c:crossAx val="33593536"/>
        <c:crosses val="autoZero"/>
        <c:crossBetween val="midCat"/>
        <c:majorUnit val="20"/>
      </c:valAx>
      <c:valAx>
        <c:axId val="33593536"/>
        <c:scaling>
          <c:orientation val="minMax"/>
        </c:scaling>
        <c:delete val="0"/>
        <c:axPos val="l"/>
        <c:majorGridlines/>
        <c:title>
          <c:tx>
            <c:rich>
              <a:bodyPr rot="-5400000" vert="horz"/>
              <a:lstStyle/>
              <a:p>
                <a:pPr>
                  <a:defRPr sz="1800"/>
                </a:pPr>
                <a:r>
                  <a:rPr lang="en-US" sz="1800" dirty="0" smtClean="0"/>
                  <a:t>Discharge (</a:t>
                </a:r>
                <a:r>
                  <a:rPr lang="en-US" sz="1800" dirty="0" err="1" smtClean="0"/>
                  <a:t>cfs</a:t>
                </a:r>
                <a:r>
                  <a:rPr lang="en-US" sz="1800" dirty="0" smtClean="0"/>
                  <a:t>)</a:t>
                </a:r>
                <a:r>
                  <a:rPr lang="en-US" sz="1800" baseline="0" dirty="0" smtClean="0"/>
                  <a:t> </a:t>
                </a:r>
                <a:endParaRPr lang="en-US" sz="1800" dirty="0"/>
              </a:p>
            </c:rich>
          </c:tx>
          <c:layout>
            <c:manualLayout>
              <c:xMode val="edge"/>
              <c:yMode val="edge"/>
              <c:x val="3.0462088919033188E-2"/>
              <c:y val="0.33467628842970593"/>
            </c:manualLayout>
          </c:layout>
          <c:overlay val="0"/>
        </c:title>
        <c:numFmt formatCode="#,##0" sourceLinked="0"/>
        <c:majorTickMark val="out"/>
        <c:minorTickMark val="none"/>
        <c:tickLblPos val="nextTo"/>
        <c:txPr>
          <a:bodyPr/>
          <a:lstStyle/>
          <a:p>
            <a:pPr>
              <a:defRPr sz="1600" b="1"/>
            </a:pPr>
            <a:endParaRPr lang="en-US"/>
          </a:p>
        </c:txPr>
        <c:crossAx val="33592960"/>
        <c:crosses val="autoZero"/>
        <c:crossBetween val="midCat"/>
      </c:valAx>
    </c:plotArea>
    <c:plotVisOnly val="1"/>
    <c:dispBlanksAs val="gap"/>
    <c:showDLblsOverMax val="0"/>
  </c:chart>
  <c:spPr>
    <a:solidFill>
      <a:schemeClr val="bg1"/>
    </a:solidFill>
  </c:spPr>
  <c:txPr>
    <a:bodyPr/>
    <a:lstStyle/>
    <a:p>
      <a:pPr>
        <a:defRPr>
          <a:latin typeface="Arial Narrow"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97586023659883"/>
          <c:y val="6.0226426190572488E-2"/>
          <c:w val="0.80245499335539172"/>
          <c:h val="0.87759405731408224"/>
        </c:manualLayout>
      </c:layout>
      <c:scatterChart>
        <c:scatterStyle val="lineMarker"/>
        <c:varyColors val="0"/>
        <c:ser>
          <c:idx val="0"/>
          <c:order val="0"/>
          <c:tx>
            <c:strRef>
              <c:f>'MFK Q Jasper'!$E$32</c:f>
              <c:strCache>
                <c:ptCount val="1"/>
                <c:pt idx="0">
                  <c:v>Daily mean discharge</c:v>
                </c:pt>
              </c:strCache>
            </c:strRef>
          </c:tx>
          <c:spPr>
            <a:ln w="19050">
              <a:solidFill>
                <a:schemeClr val="accent1"/>
              </a:solidFill>
            </a:ln>
          </c:spPr>
          <c:marker>
            <c:symbol val="none"/>
          </c:marker>
          <c:xVal>
            <c:numRef>
              <c:f>'MFK Q Jasper'!$D$33:$D$5170</c:f>
              <c:numCache>
                <c:formatCode>m/d/yyyy</c:formatCode>
                <c:ptCount val="5138"/>
                <c:pt idx="0">
                  <c:v>36557</c:v>
                </c:pt>
                <c:pt idx="1">
                  <c:v>36558</c:v>
                </c:pt>
                <c:pt idx="2">
                  <c:v>36559</c:v>
                </c:pt>
                <c:pt idx="3">
                  <c:v>36560</c:v>
                </c:pt>
                <c:pt idx="4">
                  <c:v>36561</c:v>
                </c:pt>
                <c:pt idx="5">
                  <c:v>36562</c:v>
                </c:pt>
                <c:pt idx="6">
                  <c:v>36563</c:v>
                </c:pt>
                <c:pt idx="7">
                  <c:v>36564</c:v>
                </c:pt>
                <c:pt idx="8">
                  <c:v>36565</c:v>
                </c:pt>
                <c:pt idx="9">
                  <c:v>36566</c:v>
                </c:pt>
                <c:pt idx="10">
                  <c:v>36567</c:v>
                </c:pt>
                <c:pt idx="11">
                  <c:v>36568</c:v>
                </c:pt>
                <c:pt idx="12">
                  <c:v>36569</c:v>
                </c:pt>
                <c:pt idx="13">
                  <c:v>36570</c:v>
                </c:pt>
                <c:pt idx="14">
                  <c:v>36571</c:v>
                </c:pt>
                <c:pt idx="15">
                  <c:v>36572</c:v>
                </c:pt>
                <c:pt idx="16">
                  <c:v>36573</c:v>
                </c:pt>
                <c:pt idx="17">
                  <c:v>36574</c:v>
                </c:pt>
                <c:pt idx="18">
                  <c:v>36575</c:v>
                </c:pt>
                <c:pt idx="19">
                  <c:v>36576</c:v>
                </c:pt>
                <c:pt idx="20">
                  <c:v>36577</c:v>
                </c:pt>
                <c:pt idx="21">
                  <c:v>36578</c:v>
                </c:pt>
                <c:pt idx="22">
                  <c:v>36579</c:v>
                </c:pt>
                <c:pt idx="23">
                  <c:v>36580</c:v>
                </c:pt>
                <c:pt idx="24">
                  <c:v>36581</c:v>
                </c:pt>
                <c:pt idx="25">
                  <c:v>36582</c:v>
                </c:pt>
                <c:pt idx="26">
                  <c:v>36583</c:v>
                </c:pt>
                <c:pt idx="27">
                  <c:v>36584</c:v>
                </c:pt>
                <c:pt idx="28">
                  <c:v>36585</c:v>
                </c:pt>
                <c:pt idx="29">
                  <c:v>36586</c:v>
                </c:pt>
                <c:pt idx="30">
                  <c:v>36587</c:v>
                </c:pt>
                <c:pt idx="31">
                  <c:v>36588</c:v>
                </c:pt>
                <c:pt idx="32">
                  <c:v>36589</c:v>
                </c:pt>
                <c:pt idx="33">
                  <c:v>36590</c:v>
                </c:pt>
                <c:pt idx="34">
                  <c:v>36591</c:v>
                </c:pt>
                <c:pt idx="35">
                  <c:v>36592</c:v>
                </c:pt>
                <c:pt idx="36">
                  <c:v>36593</c:v>
                </c:pt>
                <c:pt idx="37">
                  <c:v>36594</c:v>
                </c:pt>
                <c:pt idx="38">
                  <c:v>36595</c:v>
                </c:pt>
                <c:pt idx="39">
                  <c:v>36596</c:v>
                </c:pt>
                <c:pt idx="40">
                  <c:v>36597</c:v>
                </c:pt>
                <c:pt idx="41">
                  <c:v>36598</c:v>
                </c:pt>
                <c:pt idx="42">
                  <c:v>36599</c:v>
                </c:pt>
                <c:pt idx="43">
                  <c:v>36600</c:v>
                </c:pt>
                <c:pt idx="44">
                  <c:v>36601</c:v>
                </c:pt>
                <c:pt idx="45">
                  <c:v>36602</c:v>
                </c:pt>
                <c:pt idx="46">
                  <c:v>36603</c:v>
                </c:pt>
                <c:pt idx="47">
                  <c:v>36604</c:v>
                </c:pt>
                <c:pt idx="48">
                  <c:v>36605</c:v>
                </c:pt>
                <c:pt idx="49">
                  <c:v>36606</c:v>
                </c:pt>
                <c:pt idx="50">
                  <c:v>36607</c:v>
                </c:pt>
                <c:pt idx="51">
                  <c:v>36608</c:v>
                </c:pt>
                <c:pt idx="52">
                  <c:v>36609</c:v>
                </c:pt>
                <c:pt idx="53">
                  <c:v>36610</c:v>
                </c:pt>
                <c:pt idx="54">
                  <c:v>36611</c:v>
                </c:pt>
                <c:pt idx="55">
                  <c:v>36612</c:v>
                </c:pt>
                <c:pt idx="56">
                  <c:v>36613</c:v>
                </c:pt>
                <c:pt idx="57">
                  <c:v>36614</c:v>
                </c:pt>
                <c:pt idx="58">
                  <c:v>36615</c:v>
                </c:pt>
                <c:pt idx="59">
                  <c:v>36616</c:v>
                </c:pt>
                <c:pt idx="60">
                  <c:v>36617</c:v>
                </c:pt>
                <c:pt idx="61">
                  <c:v>36618</c:v>
                </c:pt>
                <c:pt idx="62">
                  <c:v>36619</c:v>
                </c:pt>
                <c:pt idx="63">
                  <c:v>36620</c:v>
                </c:pt>
                <c:pt idx="64">
                  <c:v>36621</c:v>
                </c:pt>
                <c:pt idx="65">
                  <c:v>36622</c:v>
                </c:pt>
                <c:pt idx="66">
                  <c:v>36623</c:v>
                </c:pt>
                <c:pt idx="67">
                  <c:v>36624</c:v>
                </c:pt>
                <c:pt idx="68">
                  <c:v>36625</c:v>
                </c:pt>
                <c:pt idx="69">
                  <c:v>36626</c:v>
                </c:pt>
                <c:pt idx="70">
                  <c:v>36627</c:v>
                </c:pt>
                <c:pt idx="71">
                  <c:v>36628</c:v>
                </c:pt>
                <c:pt idx="72">
                  <c:v>36629</c:v>
                </c:pt>
                <c:pt idx="73">
                  <c:v>36630</c:v>
                </c:pt>
                <c:pt idx="74">
                  <c:v>36631</c:v>
                </c:pt>
                <c:pt idx="75">
                  <c:v>36632</c:v>
                </c:pt>
                <c:pt idx="76">
                  <c:v>36633</c:v>
                </c:pt>
                <c:pt idx="77">
                  <c:v>36634</c:v>
                </c:pt>
                <c:pt idx="78">
                  <c:v>36635</c:v>
                </c:pt>
                <c:pt idx="79">
                  <c:v>36636</c:v>
                </c:pt>
                <c:pt idx="80">
                  <c:v>36637</c:v>
                </c:pt>
                <c:pt idx="81">
                  <c:v>36638</c:v>
                </c:pt>
                <c:pt idx="82">
                  <c:v>36639</c:v>
                </c:pt>
                <c:pt idx="83">
                  <c:v>36640</c:v>
                </c:pt>
                <c:pt idx="84">
                  <c:v>36641</c:v>
                </c:pt>
                <c:pt idx="85">
                  <c:v>36642</c:v>
                </c:pt>
                <c:pt idx="86">
                  <c:v>36643</c:v>
                </c:pt>
                <c:pt idx="87">
                  <c:v>36644</c:v>
                </c:pt>
                <c:pt idx="88">
                  <c:v>36645</c:v>
                </c:pt>
                <c:pt idx="89">
                  <c:v>36646</c:v>
                </c:pt>
                <c:pt idx="90">
                  <c:v>36647</c:v>
                </c:pt>
                <c:pt idx="91">
                  <c:v>36648</c:v>
                </c:pt>
                <c:pt idx="92">
                  <c:v>36649</c:v>
                </c:pt>
                <c:pt idx="93">
                  <c:v>36650</c:v>
                </c:pt>
                <c:pt idx="94">
                  <c:v>36651</c:v>
                </c:pt>
                <c:pt idx="95">
                  <c:v>36652</c:v>
                </c:pt>
                <c:pt idx="96">
                  <c:v>36653</c:v>
                </c:pt>
                <c:pt idx="97">
                  <c:v>36654</c:v>
                </c:pt>
                <c:pt idx="98">
                  <c:v>36655</c:v>
                </c:pt>
                <c:pt idx="99">
                  <c:v>36656</c:v>
                </c:pt>
                <c:pt idx="100">
                  <c:v>36657</c:v>
                </c:pt>
                <c:pt idx="101">
                  <c:v>36658</c:v>
                </c:pt>
                <c:pt idx="102">
                  <c:v>36659</c:v>
                </c:pt>
                <c:pt idx="103">
                  <c:v>36660</c:v>
                </c:pt>
                <c:pt idx="104">
                  <c:v>36661</c:v>
                </c:pt>
                <c:pt idx="105">
                  <c:v>36662</c:v>
                </c:pt>
                <c:pt idx="106">
                  <c:v>36663</c:v>
                </c:pt>
                <c:pt idx="107">
                  <c:v>36664</c:v>
                </c:pt>
                <c:pt idx="108">
                  <c:v>36665</c:v>
                </c:pt>
                <c:pt idx="109">
                  <c:v>36666</c:v>
                </c:pt>
                <c:pt idx="110">
                  <c:v>36667</c:v>
                </c:pt>
                <c:pt idx="111">
                  <c:v>36668</c:v>
                </c:pt>
                <c:pt idx="112">
                  <c:v>36669</c:v>
                </c:pt>
                <c:pt idx="113">
                  <c:v>36670</c:v>
                </c:pt>
                <c:pt idx="114">
                  <c:v>36671</c:v>
                </c:pt>
                <c:pt idx="115">
                  <c:v>36672</c:v>
                </c:pt>
                <c:pt idx="116">
                  <c:v>36673</c:v>
                </c:pt>
                <c:pt idx="117">
                  <c:v>36674</c:v>
                </c:pt>
                <c:pt idx="118">
                  <c:v>36675</c:v>
                </c:pt>
                <c:pt idx="119">
                  <c:v>36676</c:v>
                </c:pt>
                <c:pt idx="120">
                  <c:v>36677</c:v>
                </c:pt>
                <c:pt idx="121">
                  <c:v>36678</c:v>
                </c:pt>
                <c:pt idx="122">
                  <c:v>36679</c:v>
                </c:pt>
                <c:pt idx="123">
                  <c:v>36680</c:v>
                </c:pt>
                <c:pt idx="124">
                  <c:v>36681</c:v>
                </c:pt>
                <c:pt idx="125">
                  <c:v>36682</c:v>
                </c:pt>
                <c:pt idx="126">
                  <c:v>36683</c:v>
                </c:pt>
                <c:pt idx="127">
                  <c:v>36684</c:v>
                </c:pt>
                <c:pt idx="128">
                  <c:v>36685</c:v>
                </c:pt>
                <c:pt idx="129">
                  <c:v>36686</c:v>
                </c:pt>
                <c:pt idx="130">
                  <c:v>36687</c:v>
                </c:pt>
                <c:pt idx="131">
                  <c:v>36688</c:v>
                </c:pt>
                <c:pt idx="132">
                  <c:v>36689</c:v>
                </c:pt>
                <c:pt idx="133">
                  <c:v>36690</c:v>
                </c:pt>
                <c:pt idx="134">
                  <c:v>36691</c:v>
                </c:pt>
                <c:pt idx="135">
                  <c:v>36692</c:v>
                </c:pt>
                <c:pt idx="136">
                  <c:v>36693</c:v>
                </c:pt>
                <c:pt idx="137">
                  <c:v>36694</c:v>
                </c:pt>
                <c:pt idx="138">
                  <c:v>36695</c:v>
                </c:pt>
                <c:pt idx="139">
                  <c:v>36696</c:v>
                </c:pt>
                <c:pt idx="140">
                  <c:v>36697</c:v>
                </c:pt>
                <c:pt idx="141">
                  <c:v>36698</c:v>
                </c:pt>
                <c:pt idx="142">
                  <c:v>36699</c:v>
                </c:pt>
                <c:pt idx="143">
                  <c:v>36700</c:v>
                </c:pt>
                <c:pt idx="144">
                  <c:v>36701</c:v>
                </c:pt>
                <c:pt idx="145">
                  <c:v>36702</c:v>
                </c:pt>
                <c:pt idx="146">
                  <c:v>36703</c:v>
                </c:pt>
                <c:pt idx="147">
                  <c:v>36704</c:v>
                </c:pt>
                <c:pt idx="148">
                  <c:v>36705</c:v>
                </c:pt>
                <c:pt idx="149">
                  <c:v>36706</c:v>
                </c:pt>
                <c:pt idx="150">
                  <c:v>36707</c:v>
                </c:pt>
                <c:pt idx="151">
                  <c:v>36708</c:v>
                </c:pt>
                <c:pt idx="152">
                  <c:v>36709</c:v>
                </c:pt>
                <c:pt idx="153">
                  <c:v>36710</c:v>
                </c:pt>
                <c:pt idx="154">
                  <c:v>36711</c:v>
                </c:pt>
                <c:pt idx="155">
                  <c:v>36712</c:v>
                </c:pt>
                <c:pt idx="156">
                  <c:v>36713</c:v>
                </c:pt>
                <c:pt idx="157">
                  <c:v>36714</c:v>
                </c:pt>
                <c:pt idx="158">
                  <c:v>36715</c:v>
                </c:pt>
                <c:pt idx="159">
                  <c:v>36716</c:v>
                </c:pt>
                <c:pt idx="160">
                  <c:v>36717</c:v>
                </c:pt>
                <c:pt idx="161">
                  <c:v>36718</c:v>
                </c:pt>
                <c:pt idx="162">
                  <c:v>36719</c:v>
                </c:pt>
                <c:pt idx="163">
                  <c:v>36720</c:v>
                </c:pt>
                <c:pt idx="164">
                  <c:v>36721</c:v>
                </c:pt>
                <c:pt idx="165">
                  <c:v>36722</c:v>
                </c:pt>
                <c:pt idx="166">
                  <c:v>36723</c:v>
                </c:pt>
                <c:pt idx="167">
                  <c:v>36724</c:v>
                </c:pt>
                <c:pt idx="168">
                  <c:v>36725</c:v>
                </c:pt>
                <c:pt idx="169">
                  <c:v>36726</c:v>
                </c:pt>
                <c:pt idx="170">
                  <c:v>36727</c:v>
                </c:pt>
                <c:pt idx="171">
                  <c:v>36728</c:v>
                </c:pt>
                <c:pt idx="172">
                  <c:v>36729</c:v>
                </c:pt>
                <c:pt idx="173">
                  <c:v>36730</c:v>
                </c:pt>
                <c:pt idx="174">
                  <c:v>36731</c:v>
                </c:pt>
                <c:pt idx="175">
                  <c:v>36732</c:v>
                </c:pt>
                <c:pt idx="176">
                  <c:v>36733</c:v>
                </c:pt>
                <c:pt idx="177">
                  <c:v>36734</c:v>
                </c:pt>
                <c:pt idx="178">
                  <c:v>36735</c:v>
                </c:pt>
                <c:pt idx="179">
                  <c:v>36736</c:v>
                </c:pt>
                <c:pt idx="180">
                  <c:v>36737</c:v>
                </c:pt>
                <c:pt idx="181">
                  <c:v>36738</c:v>
                </c:pt>
                <c:pt idx="182">
                  <c:v>36739</c:v>
                </c:pt>
                <c:pt idx="183">
                  <c:v>36740</c:v>
                </c:pt>
                <c:pt idx="184">
                  <c:v>36741</c:v>
                </c:pt>
                <c:pt idx="185">
                  <c:v>36742</c:v>
                </c:pt>
                <c:pt idx="186">
                  <c:v>36743</c:v>
                </c:pt>
                <c:pt idx="187">
                  <c:v>36744</c:v>
                </c:pt>
                <c:pt idx="188">
                  <c:v>36745</c:v>
                </c:pt>
                <c:pt idx="189">
                  <c:v>36746</c:v>
                </c:pt>
                <c:pt idx="190">
                  <c:v>36747</c:v>
                </c:pt>
                <c:pt idx="191">
                  <c:v>36748</c:v>
                </c:pt>
                <c:pt idx="192">
                  <c:v>36749</c:v>
                </c:pt>
                <c:pt idx="193">
                  <c:v>36750</c:v>
                </c:pt>
                <c:pt idx="194">
                  <c:v>36751</c:v>
                </c:pt>
                <c:pt idx="195">
                  <c:v>36752</c:v>
                </c:pt>
                <c:pt idx="196">
                  <c:v>36753</c:v>
                </c:pt>
                <c:pt idx="197">
                  <c:v>36754</c:v>
                </c:pt>
                <c:pt idx="198">
                  <c:v>36755</c:v>
                </c:pt>
                <c:pt idx="199">
                  <c:v>36756</c:v>
                </c:pt>
                <c:pt idx="200">
                  <c:v>36757</c:v>
                </c:pt>
                <c:pt idx="201">
                  <c:v>36758</c:v>
                </c:pt>
                <c:pt idx="202">
                  <c:v>36759</c:v>
                </c:pt>
                <c:pt idx="203">
                  <c:v>36760</c:v>
                </c:pt>
                <c:pt idx="204">
                  <c:v>36761</c:v>
                </c:pt>
                <c:pt idx="205">
                  <c:v>36762</c:v>
                </c:pt>
                <c:pt idx="206">
                  <c:v>36763</c:v>
                </c:pt>
                <c:pt idx="207">
                  <c:v>36764</c:v>
                </c:pt>
                <c:pt idx="208">
                  <c:v>36765</c:v>
                </c:pt>
                <c:pt idx="209">
                  <c:v>36766</c:v>
                </c:pt>
                <c:pt idx="210">
                  <c:v>36767</c:v>
                </c:pt>
                <c:pt idx="211">
                  <c:v>36768</c:v>
                </c:pt>
                <c:pt idx="212">
                  <c:v>36769</c:v>
                </c:pt>
                <c:pt idx="213">
                  <c:v>36770</c:v>
                </c:pt>
                <c:pt idx="214">
                  <c:v>36771</c:v>
                </c:pt>
                <c:pt idx="215">
                  <c:v>36772</c:v>
                </c:pt>
                <c:pt idx="216">
                  <c:v>36773</c:v>
                </c:pt>
                <c:pt idx="217">
                  <c:v>36774</c:v>
                </c:pt>
                <c:pt idx="218">
                  <c:v>36775</c:v>
                </c:pt>
                <c:pt idx="219">
                  <c:v>36776</c:v>
                </c:pt>
                <c:pt idx="220">
                  <c:v>36777</c:v>
                </c:pt>
                <c:pt idx="221">
                  <c:v>36778</c:v>
                </c:pt>
                <c:pt idx="222">
                  <c:v>36779</c:v>
                </c:pt>
                <c:pt idx="223">
                  <c:v>36780</c:v>
                </c:pt>
                <c:pt idx="224">
                  <c:v>36781</c:v>
                </c:pt>
                <c:pt idx="225">
                  <c:v>36782</c:v>
                </c:pt>
                <c:pt idx="226">
                  <c:v>36783</c:v>
                </c:pt>
                <c:pt idx="227">
                  <c:v>36784</c:v>
                </c:pt>
                <c:pt idx="228">
                  <c:v>36785</c:v>
                </c:pt>
                <c:pt idx="229">
                  <c:v>36786</c:v>
                </c:pt>
                <c:pt idx="230">
                  <c:v>36787</c:v>
                </c:pt>
                <c:pt idx="231">
                  <c:v>36788</c:v>
                </c:pt>
                <c:pt idx="232">
                  <c:v>36789</c:v>
                </c:pt>
                <c:pt idx="233">
                  <c:v>36790</c:v>
                </c:pt>
                <c:pt idx="234">
                  <c:v>36791</c:v>
                </c:pt>
                <c:pt idx="235">
                  <c:v>36792</c:v>
                </c:pt>
                <c:pt idx="236">
                  <c:v>36793</c:v>
                </c:pt>
                <c:pt idx="237">
                  <c:v>36794</c:v>
                </c:pt>
                <c:pt idx="238">
                  <c:v>36795</c:v>
                </c:pt>
                <c:pt idx="239">
                  <c:v>36796</c:v>
                </c:pt>
                <c:pt idx="240">
                  <c:v>36797</c:v>
                </c:pt>
                <c:pt idx="241">
                  <c:v>36798</c:v>
                </c:pt>
                <c:pt idx="242">
                  <c:v>36799</c:v>
                </c:pt>
                <c:pt idx="243">
                  <c:v>36800</c:v>
                </c:pt>
                <c:pt idx="244">
                  <c:v>36801</c:v>
                </c:pt>
                <c:pt idx="245">
                  <c:v>36802</c:v>
                </c:pt>
                <c:pt idx="246">
                  <c:v>36803</c:v>
                </c:pt>
                <c:pt idx="247">
                  <c:v>36804</c:v>
                </c:pt>
                <c:pt idx="248">
                  <c:v>36805</c:v>
                </c:pt>
                <c:pt idx="249">
                  <c:v>36806</c:v>
                </c:pt>
                <c:pt idx="250">
                  <c:v>36807</c:v>
                </c:pt>
                <c:pt idx="251">
                  <c:v>36808</c:v>
                </c:pt>
                <c:pt idx="252">
                  <c:v>36809</c:v>
                </c:pt>
                <c:pt idx="253">
                  <c:v>36810</c:v>
                </c:pt>
                <c:pt idx="254">
                  <c:v>36811</c:v>
                </c:pt>
                <c:pt idx="255">
                  <c:v>36812</c:v>
                </c:pt>
                <c:pt idx="256">
                  <c:v>36813</c:v>
                </c:pt>
                <c:pt idx="257">
                  <c:v>36814</c:v>
                </c:pt>
                <c:pt idx="258">
                  <c:v>36815</c:v>
                </c:pt>
                <c:pt idx="259">
                  <c:v>36816</c:v>
                </c:pt>
                <c:pt idx="260">
                  <c:v>36817</c:v>
                </c:pt>
                <c:pt idx="261">
                  <c:v>36818</c:v>
                </c:pt>
                <c:pt idx="262">
                  <c:v>36819</c:v>
                </c:pt>
                <c:pt idx="263">
                  <c:v>36820</c:v>
                </c:pt>
                <c:pt idx="264">
                  <c:v>36821</c:v>
                </c:pt>
                <c:pt idx="265">
                  <c:v>36822</c:v>
                </c:pt>
                <c:pt idx="266">
                  <c:v>36823</c:v>
                </c:pt>
                <c:pt idx="267">
                  <c:v>36824</c:v>
                </c:pt>
                <c:pt idx="268">
                  <c:v>36825</c:v>
                </c:pt>
                <c:pt idx="269">
                  <c:v>36826</c:v>
                </c:pt>
                <c:pt idx="270">
                  <c:v>36827</c:v>
                </c:pt>
                <c:pt idx="271">
                  <c:v>36828</c:v>
                </c:pt>
                <c:pt idx="272">
                  <c:v>36829</c:v>
                </c:pt>
                <c:pt idx="273">
                  <c:v>36830</c:v>
                </c:pt>
                <c:pt idx="274">
                  <c:v>36831</c:v>
                </c:pt>
                <c:pt idx="275">
                  <c:v>36832</c:v>
                </c:pt>
                <c:pt idx="276">
                  <c:v>36833</c:v>
                </c:pt>
                <c:pt idx="277">
                  <c:v>36834</c:v>
                </c:pt>
                <c:pt idx="278">
                  <c:v>36835</c:v>
                </c:pt>
                <c:pt idx="279">
                  <c:v>36836</c:v>
                </c:pt>
                <c:pt idx="280">
                  <c:v>36837</c:v>
                </c:pt>
                <c:pt idx="281">
                  <c:v>36838</c:v>
                </c:pt>
                <c:pt idx="282">
                  <c:v>36839</c:v>
                </c:pt>
                <c:pt idx="283">
                  <c:v>36840</c:v>
                </c:pt>
                <c:pt idx="284">
                  <c:v>36841</c:v>
                </c:pt>
                <c:pt idx="285">
                  <c:v>36842</c:v>
                </c:pt>
                <c:pt idx="286">
                  <c:v>36843</c:v>
                </c:pt>
                <c:pt idx="287">
                  <c:v>36844</c:v>
                </c:pt>
                <c:pt idx="288">
                  <c:v>36845</c:v>
                </c:pt>
                <c:pt idx="289">
                  <c:v>36846</c:v>
                </c:pt>
                <c:pt idx="290">
                  <c:v>36847</c:v>
                </c:pt>
                <c:pt idx="291">
                  <c:v>36848</c:v>
                </c:pt>
                <c:pt idx="292">
                  <c:v>36849</c:v>
                </c:pt>
                <c:pt idx="293">
                  <c:v>36850</c:v>
                </c:pt>
                <c:pt idx="294">
                  <c:v>36851</c:v>
                </c:pt>
                <c:pt idx="295">
                  <c:v>36852</c:v>
                </c:pt>
                <c:pt idx="296">
                  <c:v>36853</c:v>
                </c:pt>
                <c:pt idx="297">
                  <c:v>36854</c:v>
                </c:pt>
                <c:pt idx="298">
                  <c:v>36855</c:v>
                </c:pt>
                <c:pt idx="299">
                  <c:v>36856</c:v>
                </c:pt>
                <c:pt idx="300">
                  <c:v>36857</c:v>
                </c:pt>
                <c:pt idx="301">
                  <c:v>36858</c:v>
                </c:pt>
                <c:pt idx="302">
                  <c:v>36859</c:v>
                </c:pt>
                <c:pt idx="303">
                  <c:v>36860</c:v>
                </c:pt>
                <c:pt idx="304">
                  <c:v>36861</c:v>
                </c:pt>
                <c:pt idx="305">
                  <c:v>36862</c:v>
                </c:pt>
                <c:pt idx="306">
                  <c:v>36863</c:v>
                </c:pt>
                <c:pt idx="307">
                  <c:v>36864</c:v>
                </c:pt>
                <c:pt idx="308">
                  <c:v>36865</c:v>
                </c:pt>
                <c:pt idx="309">
                  <c:v>36866</c:v>
                </c:pt>
                <c:pt idx="310">
                  <c:v>36867</c:v>
                </c:pt>
                <c:pt idx="311">
                  <c:v>36868</c:v>
                </c:pt>
                <c:pt idx="312">
                  <c:v>36869</c:v>
                </c:pt>
                <c:pt idx="313">
                  <c:v>36870</c:v>
                </c:pt>
                <c:pt idx="314">
                  <c:v>36871</c:v>
                </c:pt>
                <c:pt idx="315">
                  <c:v>36872</c:v>
                </c:pt>
                <c:pt idx="316">
                  <c:v>36873</c:v>
                </c:pt>
                <c:pt idx="317">
                  <c:v>36874</c:v>
                </c:pt>
                <c:pt idx="318">
                  <c:v>36875</c:v>
                </c:pt>
                <c:pt idx="319">
                  <c:v>36876</c:v>
                </c:pt>
                <c:pt idx="320">
                  <c:v>36877</c:v>
                </c:pt>
                <c:pt idx="321">
                  <c:v>36878</c:v>
                </c:pt>
                <c:pt idx="322">
                  <c:v>36879</c:v>
                </c:pt>
                <c:pt idx="323">
                  <c:v>36880</c:v>
                </c:pt>
                <c:pt idx="324">
                  <c:v>36881</c:v>
                </c:pt>
                <c:pt idx="325">
                  <c:v>36882</c:v>
                </c:pt>
                <c:pt idx="326">
                  <c:v>36883</c:v>
                </c:pt>
                <c:pt idx="327">
                  <c:v>36884</c:v>
                </c:pt>
                <c:pt idx="328">
                  <c:v>36885</c:v>
                </c:pt>
                <c:pt idx="329">
                  <c:v>36886</c:v>
                </c:pt>
                <c:pt idx="330">
                  <c:v>36887</c:v>
                </c:pt>
                <c:pt idx="331">
                  <c:v>36888</c:v>
                </c:pt>
                <c:pt idx="332">
                  <c:v>36889</c:v>
                </c:pt>
                <c:pt idx="333">
                  <c:v>36890</c:v>
                </c:pt>
                <c:pt idx="334">
                  <c:v>36891</c:v>
                </c:pt>
                <c:pt idx="335">
                  <c:v>36892</c:v>
                </c:pt>
                <c:pt idx="336">
                  <c:v>36893</c:v>
                </c:pt>
                <c:pt idx="337">
                  <c:v>36894</c:v>
                </c:pt>
                <c:pt idx="338">
                  <c:v>36895</c:v>
                </c:pt>
                <c:pt idx="339">
                  <c:v>36896</c:v>
                </c:pt>
                <c:pt idx="340">
                  <c:v>36897</c:v>
                </c:pt>
                <c:pt idx="341">
                  <c:v>36898</c:v>
                </c:pt>
                <c:pt idx="342">
                  <c:v>36899</c:v>
                </c:pt>
                <c:pt idx="343">
                  <c:v>36900</c:v>
                </c:pt>
                <c:pt idx="344">
                  <c:v>36901</c:v>
                </c:pt>
                <c:pt idx="345">
                  <c:v>36902</c:v>
                </c:pt>
                <c:pt idx="346">
                  <c:v>36903</c:v>
                </c:pt>
                <c:pt idx="347">
                  <c:v>36904</c:v>
                </c:pt>
                <c:pt idx="348">
                  <c:v>36905</c:v>
                </c:pt>
                <c:pt idx="349">
                  <c:v>36906</c:v>
                </c:pt>
                <c:pt idx="350">
                  <c:v>36907</c:v>
                </c:pt>
                <c:pt idx="351">
                  <c:v>36908</c:v>
                </c:pt>
                <c:pt idx="352">
                  <c:v>36909</c:v>
                </c:pt>
                <c:pt idx="353">
                  <c:v>36910</c:v>
                </c:pt>
                <c:pt idx="354">
                  <c:v>36911</c:v>
                </c:pt>
                <c:pt idx="355">
                  <c:v>36912</c:v>
                </c:pt>
                <c:pt idx="356">
                  <c:v>36913</c:v>
                </c:pt>
                <c:pt idx="357">
                  <c:v>36914</c:v>
                </c:pt>
                <c:pt idx="358">
                  <c:v>36915</c:v>
                </c:pt>
                <c:pt idx="359">
                  <c:v>36916</c:v>
                </c:pt>
                <c:pt idx="360">
                  <c:v>36917</c:v>
                </c:pt>
                <c:pt idx="361">
                  <c:v>36918</c:v>
                </c:pt>
                <c:pt idx="362">
                  <c:v>36919</c:v>
                </c:pt>
                <c:pt idx="363">
                  <c:v>36920</c:v>
                </c:pt>
                <c:pt idx="364">
                  <c:v>36921</c:v>
                </c:pt>
                <c:pt idx="365">
                  <c:v>36922</c:v>
                </c:pt>
                <c:pt idx="366">
                  <c:v>36923</c:v>
                </c:pt>
                <c:pt idx="367">
                  <c:v>36924</c:v>
                </c:pt>
                <c:pt idx="368">
                  <c:v>36925</c:v>
                </c:pt>
                <c:pt idx="369">
                  <c:v>36926</c:v>
                </c:pt>
                <c:pt idx="370">
                  <c:v>36927</c:v>
                </c:pt>
                <c:pt idx="371">
                  <c:v>36928</c:v>
                </c:pt>
                <c:pt idx="372">
                  <c:v>36929</c:v>
                </c:pt>
                <c:pt idx="373">
                  <c:v>36930</c:v>
                </c:pt>
                <c:pt idx="374">
                  <c:v>36931</c:v>
                </c:pt>
                <c:pt idx="375">
                  <c:v>36932</c:v>
                </c:pt>
                <c:pt idx="376">
                  <c:v>36933</c:v>
                </c:pt>
                <c:pt idx="377">
                  <c:v>36934</c:v>
                </c:pt>
                <c:pt idx="378">
                  <c:v>36935</c:v>
                </c:pt>
                <c:pt idx="379">
                  <c:v>36936</c:v>
                </c:pt>
                <c:pt idx="380">
                  <c:v>36937</c:v>
                </c:pt>
                <c:pt idx="381">
                  <c:v>36938</c:v>
                </c:pt>
                <c:pt idx="382">
                  <c:v>36939</c:v>
                </c:pt>
                <c:pt idx="383">
                  <c:v>36940</c:v>
                </c:pt>
                <c:pt idx="384">
                  <c:v>36941</c:v>
                </c:pt>
                <c:pt idx="385">
                  <c:v>36942</c:v>
                </c:pt>
                <c:pt idx="386">
                  <c:v>36943</c:v>
                </c:pt>
                <c:pt idx="387">
                  <c:v>36944</c:v>
                </c:pt>
                <c:pt idx="388">
                  <c:v>36945</c:v>
                </c:pt>
                <c:pt idx="389">
                  <c:v>36946</c:v>
                </c:pt>
                <c:pt idx="390">
                  <c:v>36947</c:v>
                </c:pt>
                <c:pt idx="391">
                  <c:v>36948</c:v>
                </c:pt>
                <c:pt idx="392">
                  <c:v>36949</c:v>
                </c:pt>
                <c:pt idx="393">
                  <c:v>36950</c:v>
                </c:pt>
                <c:pt idx="394">
                  <c:v>36951</c:v>
                </c:pt>
                <c:pt idx="395">
                  <c:v>36952</c:v>
                </c:pt>
                <c:pt idx="396">
                  <c:v>36953</c:v>
                </c:pt>
                <c:pt idx="397">
                  <c:v>36954</c:v>
                </c:pt>
                <c:pt idx="398">
                  <c:v>36955</c:v>
                </c:pt>
                <c:pt idx="399">
                  <c:v>36956</c:v>
                </c:pt>
                <c:pt idx="400">
                  <c:v>36957</c:v>
                </c:pt>
                <c:pt idx="401">
                  <c:v>36958</c:v>
                </c:pt>
                <c:pt idx="402">
                  <c:v>36959</c:v>
                </c:pt>
                <c:pt idx="403">
                  <c:v>36960</c:v>
                </c:pt>
                <c:pt idx="404">
                  <c:v>36961</c:v>
                </c:pt>
                <c:pt idx="405">
                  <c:v>36962</c:v>
                </c:pt>
                <c:pt idx="406">
                  <c:v>36963</c:v>
                </c:pt>
                <c:pt idx="407">
                  <c:v>36964</c:v>
                </c:pt>
                <c:pt idx="408">
                  <c:v>36965</c:v>
                </c:pt>
                <c:pt idx="409">
                  <c:v>36966</c:v>
                </c:pt>
                <c:pt idx="410">
                  <c:v>36967</c:v>
                </c:pt>
                <c:pt idx="411">
                  <c:v>36968</c:v>
                </c:pt>
                <c:pt idx="412">
                  <c:v>36969</c:v>
                </c:pt>
                <c:pt idx="413">
                  <c:v>36970</c:v>
                </c:pt>
                <c:pt idx="414">
                  <c:v>36971</c:v>
                </c:pt>
                <c:pt idx="415">
                  <c:v>36972</c:v>
                </c:pt>
                <c:pt idx="416">
                  <c:v>36973</c:v>
                </c:pt>
                <c:pt idx="417">
                  <c:v>36974</c:v>
                </c:pt>
                <c:pt idx="418">
                  <c:v>36975</c:v>
                </c:pt>
                <c:pt idx="419">
                  <c:v>36976</c:v>
                </c:pt>
                <c:pt idx="420">
                  <c:v>36977</c:v>
                </c:pt>
                <c:pt idx="421">
                  <c:v>36978</c:v>
                </c:pt>
                <c:pt idx="422">
                  <c:v>36979</c:v>
                </c:pt>
                <c:pt idx="423">
                  <c:v>36980</c:v>
                </c:pt>
                <c:pt idx="424">
                  <c:v>36981</c:v>
                </c:pt>
                <c:pt idx="425">
                  <c:v>36982</c:v>
                </c:pt>
                <c:pt idx="426">
                  <c:v>36983</c:v>
                </c:pt>
                <c:pt idx="427">
                  <c:v>36984</c:v>
                </c:pt>
                <c:pt idx="428">
                  <c:v>36985</c:v>
                </c:pt>
                <c:pt idx="429">
                  <c:v>36986</c:v>
                </c:pt>
                <c:pt idx="430">
                  <c:v>36987</c:v>
                </c:pt>
                <c:pt idx="431">
                  <c:v>36988</c:v>
                </c:pt>
                <c:pt idx="432">
                  <c:v>36989</c:v>
                </c:pt>
                <c:pt idx="433">
                  <c:v>36990</c:v>
                </c:pt>
                <c:pt idx="434">
                  <c:v>36991</c:v>
                </c:pt>
                <c:pt idx="435">
                  <c:v>36992</c:v>
                </c:pt>
                <c:pt idx="436">
                  <c:v>36993</c:v>
                </c:pt>
                <c:pt idx="437">
                  <c:v>36994</c:v>
                </c:pt>
                <c:pt idx="438">
                  <c:v>36995</c:v>
                </c:pt>
                <c:pt idx="439">
                  <c:v>36996</c:v>
                </c:pt>
                <c:pt idx="440">
                  <c:v>36997</c:v>
                </c:pt>
                <c:pt idx="441">
                  <c:v>36998</c:v>
                </c:pt>
                <c:pt idx="442">
                  <c:v>36999</c:v>
                </c:pt>
                <c:pt idx="443">
                  <c:v>37000</c:v>
                </c:pt>
                <c:pt idx="444">
                  <c:v>37001</c:v>
                </c:pt>
                <c:pt idx="445">
                  <c:v>37002</c:v>
                </c:pt>
                <c:pt idx="446">
                  <c:v>37003</c:v>
                </c:pt>
                <c:pt idx="447">
                  <c:v>37004</c:v>
                </c:pt>
                <c:pt idx="448">
                  <c:v>37005</c:v>
                </c:pt>
                <c:pt idx="449">
                  <c:v>37006</c:v>
                </c:pt>
                <c:pt idx="450">
                  <c:v>37007</c:v>
                </c:pt>
                <c:pt idx="451">
                  <c:v>37008</c:v>
                </c:pt>
                <c:pt idx="452">
                  <c:v>37009</c:v>
                </c:pt>
                <c:pt idx="453">
                  <c:v>37010</c:v>
                </c:pt>
                <c:pt idx="454">
                  <c:v>37011</c:v>
                </c:pt>
                <c:pt idx="455">
                  <c:v>37012</c:v>
                </c:pt>
                <c:pt idx="456">
                  <c:v>37013</c:v>
                </c:pt>
                <c:pt idx="457">
                  <c:v>37014</c:v>
                </c:pt>
                <c:pt idx="458">
                  <c:v>37015</c:v>
                </c:pt>
                <c:pt idx="459">
                  <c:v>37016</c:v>
                </c:pt>
                <c:pt idx="460">
                  <c:v>37017</c:v>
                </c:pt>
                <c:pt idx="461">
                  <c:v>37018</c:v>
                </c:pt>
                <c:pt idx="462">
                  <c:v>37019</c:v>
                </c:pt>
                <c:pt idx="463">
                  <c:v>37020</c:v>
                </c:pt>
                <c:pt idx="464">
                  <c:v>37021</c:v>
                </c:pt>
                <c:pt idx="465">
                  <c:v>37022</c:v>
                </c:pt>
                <c:pt idx="466">
                  <c:v>37023</c:v>
                </c:pt>
                <c:pt idx="467">
                  <c:v>37024</c:v>
                </c:pt>
                <c:pt idx="468">
                  <c:v>37025</c:v>
                </c:pt>
                <c:pt idx="469">
                  <c:v>37026</c:v>
                </c:pt>
                <c:pt idx="470">
                  <c:v>37027</c:v>
                </c:pt>
                <c:pt idx="471">
                  <c:v>37028</c:v>
                </c:pt>
                <c:pt idx="472">
                  <c:v>37029</c:v>
                </c:pt>
                <c:pt idx="473">
                  <c:v>37030</c:v>
                </c:pt>
                <c:pt idx="474">
                  <c:v>37031</c:v>
                </c:pt>
                <c:pt idx="475">
                  <c:v>37032</c:v>
                </c:pt>
                <c:pt idx="476">
                  <c:v>37033</c:v>
                </c:pt>
                <c:pt idx="477">
                  <c:v>37034</c:v>
                </c:pt>
                <c:pt idx="478">
                  <c:v>37035</c:v>
                </c:pt>
                <c:pt idx="479">
                  <c:v>37036</c:v>
                </c:pt>
                <c:pt idx="480">
                  <c:v>37037</c:v>
                </c:pt>
                <c:pt idx="481">
                  <c:v>37038</c:v>
                </c:pt>
                <c:pt idx="482">
                  <c:v>37039</c:v>
                </c:pt>
                <c:pt idx="483">
                  <c:v>37040</c:v>
                </c:pt>
                <c:pt idx="484">
                  <c:v>37041</c:v>
                </c:pt>
                <c:pt idx="485">
                  <c:v>37042</c:v>
                </c:pt>
                <c:pt idx="486">
                  <c:v>37043</c:v>
                </c:pt>
                <c:pt idx="487">
                  <c:v>37044</c:v>
                </c:pt>
                <c:pt idx="488">
                  <c:v>37045</c:v>
                </c:pt>
                <c:pt idx="489">
                  <c:v>37046</c:v>
                </c:pt>
                <c:pt idx="490">
                  <c:v>37047</c:v>
                </c:pt>
                <c:pt idx="491">
                  <c:v>37048</c:v>
                </c:pt>
                <c:pt idx="492">
                  <c:v>37049</c:v>
                </c:pt>
                <c:pt idx="493">
                  <c:v>37050</c:v>
                </c:pt>
                <c:pt idx="494">
                  <c:v>37051</c:v>
                </c:pt>
                <c:pt idx="495">
                  <c:v>37052</c:v>
                </c:pt>
                <c:pt idx="496">
                  <c:v>37053</c:v>
                </c:pt>
                <c:pt idx="497">
                  <c:v>37054</c:v>
                </c:pt>
                <c:pt idx="498">
                  <c:v>37055</c:v>
                </c:pt>
                <c:pt idx="499">
                  <c:v>37056</c:v>
                </c:pt>
                <c:pt idx="500">
                  <c:v>37057</c:v>
                </c:pt>
                <c:pt idx="501">
                  <c:v>37058</c:v>
                </c:pt>
                <c:pt idx="502">
                  <c:v>37059</c:v>
                </c:pt>
                <c:pt idx="503">
                  <c:v>37060</c:v>
                </c:pt>
                <c:pt idx="504">
                  <c:v>37061</c:v>
                </c:pt>
                <c:pt idx="505">
                  <c:v>37062</c:v>
                </c:pt>
                <c:pt idx="506">
                  <c:v>37063</c:v>
                </c:pt>
                <c:pt idx="507">
                  <c:v>37064</c:v>
                </c:pt>
                <c:pt idx="508">
                  <c:v>37065</c:v>
                </c:pt>
                <c:pt idx="509">
                  <c:v>37066</c:v>
                </c:pt>
                <c:pt idx="510">
                  <c:v>37067</c:v>
                </c:pt>
                <c:pt idx="511">
                  <c:v>37068</c:v>
                </c:pt>
                <c:pt idx="512">
                  <c:v>37069</c:v>
                </c:pt>
                <c:pt idx="513">
                  <c:v>37070</c:v>
                </c:pt>
                <c:pt idx="514">
                  <c:v>37071</c:v>
                </c:pt>
                <c:pt idx="515">
                  <c:v>37072</c:v>
                </c:pt>
                <c:pt idx="516">
                  <c:v>37073</c:v>
                </c:pt>
                <c:pt idx="517">
                  <c:v>37074</c:v>
                </c:pt>
                <c:pt idx="518">
                  <c:v>37075</c:v>
                </c:pt>
                <c:pt idx="519">
                  <c:v>37076</c:v>
                </c:pt>
                <c:pt idx="520">
                  <c:v>37077</c:v>
                </c:pt>
                <c:pt idx="521">
                  <c:v>37078</c:v>
                </c:pt>
                <c:pt idx="522">
                  <c:v>37079</c:v>
                </c:pt>
                <c:pt idx="523">
                  <c:v>37080</c:v>
                </c:pt>
                <c:pt idx="524">
                  <c:v>37081</c:v>
                </c:pt>
                <c:pt idx="525">
                  <c:v>37082</c:v>
                </c:pt>
                <c:pt idx="526">
                  <c:v>37083</c:v>
                </c:pt>
                <c:pt idx="527">
                  <c:v>37084</c:v>
                </c:pt>
                <c:pt idx="528">
                  <c:v>37085</c:v>
                </c:pt>
                <c:pt idx="529">
                  <c:v>37086</c:v>
                </c:pt>
                <c:pt idx="530">
                  <c:v>37087</c:v>
                </c:pt>
                <c:pt idx="531">
                  <c:v>37088</c:v>
                </c:pt>
                <c:pt idx="532">
                  <c:v>37089</c:v>
                </c:pt>
                <c:pt idx="533">
                  <c:v>37090</c:v>
                </c:pt>
                <c:pt idx="534">
                  <c:v>37091</c:v>
                </c:pt>
                <c:pt idx="535">
                  <c:v>37092</c:v>
                </c:pt>
                <c:pt idx="536">
                  <c:v>37093</c:v>
                </c:pt>
                <c:pt idx="537">
                  <c:v>37094</c:v>
                </c:pt>
                <c:pt idx="538">
                  <c:v>37095</c:v>
                </c:pt>
                <c:pt idx="539">
                  <c:v>37096</c:v>
                </c:pt>
                <c:pt idx="540">
                  <c:v>37097</c:v>
                </c:pt>
                <c:pt idx="541">
                  <c:v>37098</c:v>
                </c:pt>
                <c:pt idx="542">
                  <c:v>37099</c:v>
                </c:pt>
                <c:pt idx="543">
                  <c:v>37100</c:v>
                </c:pt>
                <c:pt idx="544">
                  <c:v>37101</c:v>
                </c:pt>
                <c:pt idx="545">
                  <c:v>37102</c:v>
                </c:pt>
                <c:pt idx="546">
                  <c:v>37103</c:v>
                </c:pt>
                <c:pt idx="547">
                  <c:v>37104</c:v>
                </c:pt>
                <c:pt idx="548">
                  <c:v>37105</c:v>
                </c:pt>
                <c:pt idx="549">
                  <c:v>37106</c:v>
                </c:pt>
                <c:pt idx="550">
                  <c:v>37107</c:v>
                </c:pt>
                <c:pt idx="551">
                  <c:v>37108</c:v>
                </c:pt>
                <c:pt idx="552">
                  <c:v>37109</c:v>
                </c:pt>
                <c:pt idx="553">
                  <c:v>37110</c:v>
                </c:pt>
                <c:pt idx="554">
                  <c:v>37111</c:v>
                </c:pt>
                <c:pt idx="555">
                  <c:v>37112</c:v>
                </c:pt>
                <c:pt idx="556">
                  <c:v>37113</c:v>
                </c:pt>
                <c:pt idx="557">
                  <c:v>37114</c:v>
                </c:pt>
                <c:pt idx="558">
                  <c:v>37115</c:v>
                </c:pt>
                <c:pt idx="559">
                  <c:v>37116</c:v>
                </c:pt>
                <c:pt idx="560">
                  <c:v>37117</c:v>
                </c:pt>
                <c:pt idx="561">
                  <c:v>37118</c:v>
                </c:pt>
                <c:pt idx="562">
                  <c:v>37119</c:v>
                </c:pt>
                <c:pt idx="563">
                  <c:v>37120</c:v>
                </c:pt>
                <c:pt idx="564">
                  <c:v>37121</c:v>
                </c:pt>
                <c:pt idx="565">
                  <c:v>37122</c:v>
                </c:pt>
                <c:pt idx="566">
                  <c:v>37123</c:v>
                </c:pt>
                <c:pt idx="567">
                  <c:v>37124</c:v>
                </c:pt>
                <c:pt idx="568">
                  <c:v>37125</c:v>
                </c:pt>
                <c:pt idx="569">
                  <c:v>37126</c:v>
                </c:pt>
                <c:pt idx="570">
                  <c:v>37127</c:v>
                </c:pt>
                <c:pt idx="571">
                  <c:v>37128</c:v>
                </c:pt>
                <c:pt idx="572">
                  <c:v>37129</c:v>
                </c:pt>
                <c:pt idx="573">
                  <c:v>37130</c:v>
                </c:pt>
                <c:pt idx="574">
                  <c:v>37131</c:v>
                </c:pt>
                <c:pt idx="575">
                  <c:v>37132</c:v>
                </c:pt>
                <c:pt idx="576">
                  <c:v>37133</c:v>
                </c:pt>
                <c:pt idx="577">
                  <c:v>37134</c:v>
                </c:pt>
                <c:pt idx="578">
                  <c:v>37135</c:v>
                </c:pt>
                <c:pt idx="579">
                  <c:v>37136</c:v>
                </c:pt>
                <c:pt idx="580">
                  <c:v>37137</c:v>
                </c:pt>
                <c:pt idx="581">
                  <c:v>37138</c:v>
                </c:pt>
                <c:pt idx="582">
                  <c:v>37139</c:v>
                </c:pt>
                <c:pt idx="583">
                  <c:v>37140</c:v>
                </c:pt>
                <c:pt idx="584">
                  <c:v>37141</c:v>
                </c:pt>
                <c:pt idx="585">
                  <c:v>37142</c:v>
                </c:pt>
                <c:pt idx="586">
                  <c:v>37143</c:v>
                </c:pt>
                <c:pt idx="587">
                  <c:v>37144</c:v>
                </c:pt>
                <c:pt idx="588">
                  <c:v>37145</c:v>
                </c:pt>
                <c:pt idx="589">
                  <c:v>37146</c:v>
                </c:pt>
                <c:pt idx="590">
                  <c:v>37147</c:v>
                </c:pt>
                <c:pt idx="591">
                  <c:v>37148</c:v>
                </c:pt>
                <c:pt idx="592">
                  <c:v>37149</c:v>
                </c:pt>
                <c:pt idx="593">
                  <c:v>37150</c:v>
                </c:pt>
                <c:pt idx="594">
                  <c:v>37151</c:v>
                </c:pt>
                <c:pt idx="595">
                  <c:v>37152</c:v>
                </c:pt>
                <c:pt idx="596">
                  <c:v>37153</c:v>
                </c:pt>
                <c:pt idx="597">
                  <c:v>37154</c:v>
                </c:pt>
                <c:pt idx="598">
                  <c:v>37155</c:v>
                </c:pt>
                <c:pt idx="599">
                  <c:v>37156</c:v>
                </c:pt>
                <c:pt idx="600">
                  <c:v>37157</c:v>
                </c:pt>
                <c:pt idx="601">
                  <c:v>37158</c:v>
                </c:pt>
                <c:pt idx="602">
                  <c:v>37159</c:v>
                </c:pt>
                <c:pt idx="603">
                  <c:v>37160</c:v>
                </c:pt>
                <c:pt idx="604">
                  <c:v>37161</c:v>
                </c:pt>
                <c:pt idx="605">
                  <c:v>37162</c:v>
                </c:pt>
                <c:pt idx="606">
                  <c:v>37163</c:v>
                </c:pt>
                <c:pt idx="607">
                  <c:v>37164</c:v>
                </c:pt>
                <c:pt idx="608">
                  <c:v>37165</c:v>
                </c:pt>
                <c:pt idx="609">
                  <c:v>37166</c:v>
                </c:pt>
                <c:pt idx="610">
                  <c:v>37167</c:v>
                </c:pt>
                <c:pt idx="611">
                  <c:v>37168</c:v>
                </c:pt>
                <c:pt idx="612">
                  <c:v>37169</c:v>
                </c:pt>
                <c:pt idx="613">
                  <c:v>37170</c:v>
                </c:pt>
                <c:pt idx="614">
                  <c:v>37171</c:v>
                </c:pt>
                <c:pt idx="615">
                  <c:v>37172</c:v>
                </c:pt>
                <c:pt idx="616">
                  <c:v>37173</c:v>
                </c:pt>
                <c:pt idx="617">
                  <c:v>37174</c:v>
                </c:pt>
                <c:pt idx="618">
                  <c:v>37175</c:v>
                </c:pt>
                <c:pt idx="619">
                  <c:v>37176</c:v>
                </c:pt>
                <c:pt idx="620">
                  <c:v>37177</c:v>
                </c:pt>
                <c:pt idx="621">
                  <c:v>37178</c:v>
                </c:pt>
                <c:pt idx="622">
                  <c:v>37179</c:v>
                </c:pt>
                <c:pt idx="623">
                  <c:v>37180</c:v>
                </c:pt>
                <c:pt idx="624">
                  <c:v>37181</c:v>
                </c:pt>
                <c:pt idx="625">
                  <c:v>37182</c:v>
                </c:pt>
                <c:pt idx="626">
                  <c:v>37183</c:v>
                </c:pt>
                <c:pt idx="627">
                  <c:v>37184</c:v>
                </c:pt>
                <c:pt idx="628">
                  <c:v>37185</c:v>
                </c:pt>
                <c:pt idx="629">
                  <c:v>37186</c:v>
                </c:pt>
                <c:pt idx="630">
                  <c:v>37187</c:v>
                </c:pt>
                <c:pt idx="631">
                  <c:v>37188</c:v>
                </c:pt>
                <c:pt idx="632">
                  <c:v>37189</c:v>
                </c:pt>
                <c:pt idx="633">
                  <c:v>37190</c:v>
                </c:pt>
                <c:pt idx="634">
                  <c:v>37191</c:v>
                </c:pt>
                <c:pt idx="635">
                  <c:v>37192</c:v>
                </c:pt>
                <c:pt idx="636">
                  <c:v>37193</c:v>
                </c:pt>
                <c:pt idx="637">
                  <c:v>37194</c:v>
                </c:pt>
                <c:pt idx="638">
                  <c:v>37195</c:v>
                </c:pt>
                <c:pt idx="639">
                  <c:v>37196</c:v>
                </c:pt>
                <c:pt idx="640">
                  <c:v>37197</c:v>
                </c:pt>
                <c:pt idx="641">
                  <c:v>37198</c:v>
                </c:pt>
                <c:pt idx="642">
                  <c:v>37199</c:v>
                </c:pt>
                <c:pt idx="643">
                  <c:v>37200</c:v>
                </c:pt>
                <c:pt idx="644">
                  <c:v>37201</c:v>
                </c:pt>
                <c:pt idx="645">
                  <c:v>37202</c:v>
                </c:pt>
                <c:pt idx="646">
                  <c:v>37203</c:v>
                </c:pt>
                <c:pt idx="647">
                  <c:v>37204</c:v>
                </c:pt>
                <c:pt idx="648">
                  <c:v>37205</c:v>
                </c:pt>
                <c:pt idx="649">
                  <c:v>37206</c:v>
                </c:pt>
                <c:pt idx="650">
                  <c:v>37207</c:v>
                </c:pt>
                <c:pt idx="651">
                  <c:v>37208</c:v>
                </c:pt>
                <c:pt idx="652">
                  <c:v>37209</c:v>
                </c:pt>
                <c:pt idx="653">
                  <c:v>37210</c:v>
                </c:pt>
                <c:pt idx="654">
                  <c:v>37211</c:v>
                </c:pt>
                <c:pt idx="655">
                  <c:v>37212</c:v>
                </c:pt>
                <c:pt idx="656">
                  <c:v>37213</c:v>
                </c:pt>
                <c:pt idx="657">
                  <c:v>37214</c:v>
                </c:pt>
                <c:pt idx="658">
                  <c:v>37215</c:v>
                </c:pt>
                <c:pt idx="659">
                  <c:v>37216</c:v>
                </c:pt>
                <c:pt idx="660">
                  <c:v>37217</c:v>
                </c:pt>
                <c:pt idx="661">
                  <c:v>37218</c:v>
                </c:pt>
                <c:pt idx="662">
                  <c:v>37219</c:v>
                </c:pt>
                <c:pt idx="663">
                  <c:v>37220</c:v>
                </c:pt>
                <c:pt idx="664">
                  <c:v>37221</c:v>
                </c:pt>
                <c:pt idx="665">
                  <c:v>37222</c:v>
                </c:pt>
                <c:pt idx="666">
                  <c:v>37223</c:v>
                </c:pt>
                <c:pt idx="667">
                  <c:v>37224</c:v>
                </c:pt>
                <c:pt idx="668">
                  <c:v>37225</c:v>
                </c:pt>
                <c:pt idx="669">
                  <c:v>37226</c:v>
                </c:pt>
                <c:pt idx="670">
                  <c:v>37227</c:v>
                </c:pt>
                <c:pt idx="671">
                  <c:v>37228</c:v>
                </c:pt>
                <c:pt idx="672">
                  <c:v>37229</c:v>
                </c:pt>
                <c:pt idx="673">
                  <c:v>37230</c:v>
                </c:pt>
                <c:pt idx="674">
                  <c:v>37231</c:v>
                </c:pt>
                <c:pt idx="675">
                  <c:v>37232</c:v>
                </c:pt>
                <c:pt idx="676">
                  <c:v>37233</c:v>
                </c:pt>
                <c:pt idx="677">
                  <c:v>37234</c:v>
                </c:pt>
                <c:pt idx="678">
                  <c:v>37235</c:v>
                </c:pt>
                <c:pt idx="679">
                  <c:v>37236</c:v>
                </c:pt>
                <c:pt idx="680">
                  <c:v>37237</c:v>
                </c:pt>
                <c:pt idx="681">
                  <c:v>37238</c:v>
                </c:pt>
                <c:pt idx="682">
                  <c:v>37239</c:v>
                </c:pt>
                <c:pt idx="683">
                  <c:v>37240</c:v>
                </c:pt>
                <c:pt idx="684">
                  <c:v>37241</c:v>
                </c:pt>
                <c:pt idx="685">
                  <c:v>37242</c:v>
                </c:pt>
                <c:pt idx="686">
                  <c:v>37243</c:v>
                </c:pt>
                <c:pt idx="687">
                  <c:v>37244</c:v>
                </c:pt>
                <c:pt idx="688">
                  <c:v>37245</c:v>
                </c:pt>
                <c:pt idx="689">
                  <c:v>37246</c:v>
                </c:pt>
                <c:pt idx="690">
                  <c:v>37247</c:v>
                </c:pt>
                <c:pt idx="691">
                  <c:v>37248</c:v>
                </c:pt>
                <c:pt idx="692">
                  <c:v>37249</c:v>
                </c:pt>
                <c:pt idx="693">
                  <c:v>37250</c:v>
                </c:pt>
                <c:pt idx="694">
                  <c:v>37251</c:v>
                </c:pt>
                <c:pt idx="695">
                  <c:v>37252</c:v>
                </c:pt>
                <c:pt idx="696">
                  <c:v>37253</c:v>
                </c:pt>
                <c:pt idx="697">
                  <c:v>37254</c:v>
                </c:pt>
                <c:pt idx="698">
                  <c:v>37255</c:v>
                </c:pt>
                <c:pt idx="699">
                  <c:v>37256</c:v>
                </c:pt>
                <c:pt idx="700">
                  <c:v>37257</c:v>
                </c:pt>
                <c:pt idx="701">
                  <c:v>37258</c:v>
                </c:pt>
                <c:pt idx="702">
                  <c:v>37259</c:v>
                </c:pt>
                <c:pt idx="703">
                  <c:v>37260</c:v>
                </c:pt>
                <c:pt idx="704">
                  <c:v>37261</c:v>
                </c:pt>
                <c:pt idx="705">
                  <c:v>37262</c:v>
                </c:pt>
                <c:pt idx="706">
                  <c:v>37263</c:v>
                </c:pt>
                <c:pt idx="707">
                  <c:v>37264</c:v>
                </c:pt>
                <c:pt idx="708">
                  <c:v>37265</c:v>
                </c:pt>
                <c:pt idx="709">
                  <c:v>37266</c:v>
                </c:pt>
                <c:pt idx="710">
                  <c:v>37267</c:v>
                </c:pt>
                <c:pt idx="711">
                  <c:v>37268</c:v>
                </c:pt>
                <c:pt idx="712">
                  <c:v>37269</c:v>
                </c:pt>
                <c:pt idx="713">
                  <c:v>37270</c:v>
                </c:pt>
                <c:pt idx="714">
                  <c:v>37271</c:v>
                </c:pt>
                <c:pt idx="715">
                  <c:v>37272</c:v>
                </c:pt>
                <c:pt idx="716">
                  <c:v>37273</c:v>
                </c:pt>
                <c:pt idx="717">
                  <c:v>37274</c:v>
                </c:pt>
                <c:pt idx="718">
                  <c:v>37275</c:v>
                </c:pt>
                <c:pt idx="719">
                  <c:v>37276</c:v>
                </c:pt>
                <c:pt idx="720">
                  <c:v>37277</c:v>
                </c:pt>
                <c:pt idx="721">
                  <c:v>37278</c:v>
                </c:pt>
                <c:pt idx="722">
                  <c:v>37279</c:v>
                </c:pt>
                <c:pt idx="723">
                  <c:v>37280</c:v>
                </c:pt>
                <c:pt idx="724">
                  <c:v>37281</c:v>
                </c:pt>
                <c:pt idx="725">
                  <c:v>37282</c:v>
                </c:pt>
                <c:pt idx="726">
                  <c:v>37283</c:v>
                </c:pt>
                <c:pt idx="727">
                  <c:v>37284</c:v>
                </c:pt>
                <c:pt idx="728">
                  <c:v>37285</c:v>
                </c:pt>
                <c:pt idx="729">
                  <c:v>37286</c:v>
                </c:pt>
                <c:pt idx="730">
                  <c:v>37287</c:v>
                </c:pt>
                <c:pt idx="731">
                  <c:v>37288</c:v>
                </c:pt>
                <c:pt idx="732">
                  <c:v>37289</c:v>
                </c:pt>
                <c:pt idx="733">
                  <c:v>37290</c:v>
                </c:pt>
                <c:pt idx="734">
                  <c:v>37291</c:v>
                </c:pt>
                <c:pt idx="735">
                  <c:v>37292</c:v>
                </c:pt>
                <c:pt idx="736">
                  <c:v>37293</c:v>
                </c:pt>
                <c:pt idx="737">
                  <c:v>37294</c:v>
                </c:pt>
                <c:pt idx="738">
                  <c:v>37295</c:v>
                </c:pt>
                <c:pt idx="739">
                  <c:v>37296</c:v>
                </c:pt>
                <c:pt idx="740">
                  <c:v>37297</c:v>
                </c:pt>
                <c:pt idx="741">
                  <c:v>37298</c:v>
                </c:pt>
                <c:pt idx="742">
                  <c:v>37299</c:v>
                </c:pt>
                <c:pt idx="743">
                  <c:v>37300</c:v>
                </c:pt>
                <c:pt idx="744">
                  <c:v>37301</c:v>
                </c:pt>
                <c:pt idx="745">
                  <c:v>37302</c:v>
                </c:pt>
                <c:pt idx="746">
                  <c:v>37303</c:v>
                </c:pt>
                <c:pt idx="747">
                  <c:v>37304</c:v>
                </c:pt>
                <c:pt idx="748">
                  <c:v>37305</c:v>
                </c:pt>
                <c:pt idx="749">
                  <c:v>37306</c:v>
                </c:pt>
                <c:pt idx="750">
                  <c:v>37307</c:v>
                </c:pt>
                <c:pt idx="751">
                  <c:v>37308</c:v>
                </c:pt>
                <c:pt idx="752">
                  <c:v>37309</c:v>
                </c:pt>
                <c:pt idx="753">
                  <c:v>37310</c:v>
                </c:pt>
                <c:pt idx="754">
                  <c:v>37311</c:v>
                </c:pt>
                <c:pt idx="755">
                  <c:v>37312</c:v>
                </c:pt>
                <c:pt idx="756">
                  <c:v>37313</c:v>
                </c:pt>
                <c:pt idx="757">
                  <c:v>37314</c:v>
                </c:pt>
                <c:pt idx="758">
                  <c:v>37315</c:v>
                </c:pt>
                <c:pt idx="759">
                  <c:v>37316</c:v>
                </c:pt>
                <c:pt idx="760">
                  <c:v>37317</c:v>
                </c:pt>
                <c:pt idx="761">
                  <c:v>37318</c:v>
                </c:pt>
                <c:pt idx="762">
                  <c:v>37319</c:v>
                </c:pt>
                <c:pt idx="763">
                  <c:v>37320</c:v>
                </c:pt>
                <c:pt idx="764">
                  <c:v>37321</c:v>
                </c:pt>
                <c:pt idx="765">
                  <c:v>37322</c:v>
                </c:pt>
                <c:pt idx="766">
                  <c:v>37323</c:v>
                </c:pt>
                <c:pt idx="767">
                  <c:v>37324</c:v>
                </c:pt>
                <c:pt idx="768">
                  <c:v>37325</c:v>
                </c:pt>
                <c:pt idx="769">
                  <c:v>37326</c:v>
                </c:pt>
                <c:pt idx="770">
                  <c:v>37327</c:v>
                </c:pt>
                <c:pt idx="771">
                  <c:v>37328</c:v>
                </c:pt>
                <c:pt idx="772">
                  <c:v>37329</c:v>
                </c:pt>
                <c:pt idx="773">
                  <c:v>37330</c:v>
                </c:pt>
                <c:pt idx="774">
                  <c:v>37331</c:v>
                </c:pt>
                <c:pt idx="775">
                  <c:v>37332</c:v>
                </c:pt>
                <c:pt idx="776">
                  <c:v>37333</c:v>
                </c:pt>
                <c:pt idx="777">
                  <c:v>37334</c:v>
                </c:pt>
                <c:pt idx="778">
                  <c:v>37335</c:v>
                </c:pt>
                <c:pt idx="779">
                  <c:v>37336</c:v>
                </c:pt>
                <c:pt idx="780">
                  <c:v>37337</c:v>
                </c:pt>
                <c:pt idx="781">
                  <c:v>37338</c:v>
                </c:pt>
                <c:pt idx="782">
                  <c:v>37339</c:v>
                </c:pt>
                <c:pt idx="783">
                  <c:v>37340</c:v>
                </c:pt>
                <c:pt idx="784">
                  <c:v>37341</c:v>
                </c:pt>
                <c:pt idx="785">
                  <c:v>37342</c:v>
                </c:pt>
                <c:pt idx="786">
                  <c:v>37343</c:v>
                </c:pt>
                <c:pt idx="787">
                  <c:v>37344</c:v>
                </c:pt>
                <c:pt idx="788">
                  <c:v>37345</c:v>
                </c:pt>
                <c:pt idx="789">
                  <c:v>37346</c:v>
                </c:pt>
                <c:pt idx="790">
                  <c:v>37347</c:v>
                </c:pt>
                <c:pt idx="791">
                  <c:v>37348</c:v>
                </c:pt>
                <c:pt idx="792">
                  <c:v>37349</c:v>
                </c:pt>
                <c:pt idx="793">
                  <c:v>37350</c:v>
                </c:pt>
                <c:pt idx="794">
                  <c:v>37351</c:v>
                </c:pt>
                <c:pt idx="795">
                  <c:v>37352</c:v>
                </c:pt>
                <c:pt idx="796">
                  <c:v>37353</c:v>
                </c:pt>
                <c:pt idx="797">
                  <c:v>37354</c:v>
                </c:pt>
                <c:pt idx="798">
                  <c:v>37355</c:v>
                </c:pt>
                <c:pt idx="799">
                  <c:v>37356</c:v>
                </c:pt>
                <c:pt idx="800">
                  <c:v>37357</c:v>
                </c:pt>
                <c:pt idx="801">
                  <c:v>37358</c:v>
                </c:pt>
                <c:pt idx="802">
                  <c:v>37359</c:v>
                </c:pt>
                <c:pt idx="803">
                  <c:v>37360</c:v>
                </c:pt>
                <c:pt idx="804">
                  <c:v>37361</c:v>
                </c:pt>
                <c:pt idx="805">
                  <c:v>37362</c:v>
                </c:pt>
                <c:pt idx="806">
                  <c:v>37363</c:v>
                </c:pt>
                <c:pt idx="807">
                  <c:v>37364</c:v>
                </c:pt>
                <c:pt idx="808">
                  <c:v>37365</c:v>
                </c:pt>
                <c:pt idx="809">
                  <c:v>37366</c:v>
                </c:pt>
                <c:pt idx="810">
                  <c:v>37367</c:v>
                </c:pt>
                <c:pt idx="811">
                  <c:v>37368</c:v>
                </c:pt>
                <c:pt idx="812">
                  <c:v>37369</c:v>
                </c:pt>
                <c:pt idx="813">
                  <c:v>37370</c:v>
                </c:pt>
                <c:pt idx="814">
                  <c:v>37371</c:v>
                </c:pt>
                <c:pt idx="815">
                  <c:v>37372</c:v>
                </c:pt>
                <c:pt idx="816">
                  <c:v>37373</c:v>
                </c:pt>
                <c:pt idx="817">
                  <c:v>37374</c:v>
                </c:pt>
                <c:pt idx="818">
                  <c:v>37375</c:v>
                </c:pt>
                <c:pt idx="819">
                  <c:v>37376</c:v>
                </c:pt>
                <c:pt idx="820">
                  <c:v>37377</c:v>
                </c:pt>
                <c:pt idx="821">
                  <c:v>37378</c:v>
                </c:pt>
                <c:pt idx="822">
                  <c:v>37379</c:v>
                </c:pt>
                <c:pt idx="823">
                  <c:v>37380</c:v>
                </c:pt>
                <c:pt idx="824">
                  <c:v>37381</c:v>
                </c:pt>
                <c:pt idx="825">
                  <c:v>37382</c:v>
                </c:pt>
                <c:pt idx="826">
                  <c:v>37383</c:v>
                </c:pt>
                <c:pt idx="827">
                  <c:v>37384</c:v>
                </c:pt>
                <c:pt idx="828">
                  <c:v>37385</c:v>
                </c:pt>
                <c:pt idx="829">
                  <c:v>37386</c:v>
                </c:pt>
                <c:pt idx="830">
                  <c:v>37387</c:v>
                </c:pt>
                <c:pt idx="831">
                  <c:v>37388</c:v>
                </c:pt>
                <c:pt idx="832">
                  <c:v>37389</c:v>
                </c:pt>
                <c:pt idx="833">
                  <c:v>37390</c:v>
                </c:pt>
                <c:pt idx="834">
                  <c:v>37391</c:v>
                </c:pt>
                <c:pt idx="835">
                  <c:v>37392</c:v>
                </c:pt>
                <c:pt idx="836">
                  <c:v>37393</c:v>
                </c:pt>
                <c:pt idx="837">
                  <c:v>37394</c:v>
                </c:pt>
                <c:pt idx="838">
                  <c:v>37395</c:v>
                </c:pt>
                <c:pt idx="839">
                  <c:v>37396</c:v>
                </c:pt>
                <c:pt idx="840">
                  <c:v>37397</c:v>
                </c:pt>
                <c:pt idx="841">
                  <c:v>37398</c:v>
                </c:pt>
                <c:pt idx="842">
                  <c:v>37399</c:v>
                </c:pt>
                <c:pt idx="843">
                  <c:v>37400</c:v>
                </c:pt>
                <c:pt idx="844">
                  <c:v>37401</c:v>
                </c:pt>
                <c:pt idx="845">
                  <c:v>37402</c:v>
                </c:pt>
                <c:pt idx="846">
                  <c:v>37403</c:v>
                </c:pt>
                <c:pt idx="847">
                  <c:v>37404</c:v>
                </c:pt>
                <c:pt idx="848">
                  <c:v>37405</c:v>
                </c:pt>
                <c:pt idx="849">
                  <c:v>37406</c:v>
                </c:pt>
                <c:pt idx="850">
                  <c:v>37407</c:v>
                </c:pt>
                <c:pt idx="851">
                  <c:v>37408</c:v>
                </c:pt>
                <c:pt idx="852">
                  <c:v>37409</c:v>
                </c:pt>
                <c:pt idx="853">
                  <c:v>37410</c:v>
                </c:pt>
                <c:pt idx="854">
                  <c:v>37411</c:v>
                </c:pt>
                <c:pt idx="855">
                  <c:v>37412</c:v>
                </c:pt>
                <c:pt idx="856">
                  <c:v>37413</c:v>
                </c:pt>
                <c:pt idx="857">
                  <c:v>37414</c:v>
                </c:pt>
                <c:pt idx="858">
                  <c:v>37415</c:v>
                </c:pt>
                <c:pt idx="859">
                  <c:v>37416</c:v>
                </c:pt>
                <c:pt idx="860">
                  <c:v>37417</c:v>
                </c:pt>
                <c:pt idx="861">
                  <c:v>37418</c:v>
                </c:pt>
                <c:pt idx="862">
                  <c:v>37419</c:v>
                </c:pt>
                <c:pt idx="863">
                  <c:v>37420</c:v>
                </c:pt>
                <c:pt idx="864">
                  <c:v>37421</c:v>
                </c:pt>
                <c:pt idx="865">
                  <c:v>37422</c:v>
                </c:pt>
                <c:pt idx="866">
                  <c:v>37423</c:v>
                </c:pt>
                <c:pt idx="867">
                  <c:v>37424</c:v>
                </c:pt>
                <c:pt idx="868">
                  <c:v>37425</c:v>
                </c:pt>
                <c:pt idx="869">
                  <c:v>37426</c:v>
                </c:pt>
                <c:pt idx="870">
                  <c:v>37427</c:v>
                </c:pt>
                <c:pt idx="871">
                  <c:v>37428</c:v>
                </c:pt>
                <c:pt idx="872">
                  <c:v>37429</c:v>
                </c:pt>
                <c:pt idx="873">
                  <c:v>37430</c:v>
                </c:pt>
                <c:pt idx="874">
                  <c:v>37431</c:v>
                </c:pt>
                <c:pt idx="875">
                  <c:v>37432</c:v>
                </c:pt>
                <c:pt idx="876">
                  <c:v>37433</c:v>
                </c:pt>
                <c:pt idx="877">
                  <c:v>37434</c:v>
                </c:pt>
                <c:pt idx="878">
                  <c:v>37435</c:v>
                </c:pt>
                <c:pt idx="879">
                  <c:v>37436</c:v>
                </c:pt>
                <c:pt idx="880">
                  <c:v>37437</c:v>
                </c:pt>
                <c:pt idx="881">
                  <c:v>37438</c:v>
                </c:pt>
                <c:pt idx="882">
                  <c:v>37439</c:v>
                </c:pt>
                <c:pt idx="883">
                  <c:v>37440</c:v>
                </c:pt>
                <c:pt idx="884">
                  <c:v>37441</c:v>
                </c:pt>
                <c:pt idx="885">
                  <c:v>37442</c:v>
                </c:pt>
                <c:pt idx="886">
                  <c:v>37443</c:v>
                </c:pt>
                <c:pt idx="887">
                  <c:v>37444</c:v>
                </c:pt>
                <c:pt idx="888">
                  <c:v>37445</c:v>
                </c:pt>
                <c:pt idx="889">
                  <c:v>37446</c:v>
                </c:pt>
                <c:pt idx="890">
                  <c:v>37447</c:v>
                </c:pt>
                <c:pt idx="891">
                  <c:v>37448</c:v>
                </c:pt>
                <c:pt idx="892">
                  <c:v>37449</c:v>
                </c:pt>
                <c:pt idx="893">
                  <c:v>37450</c:v>
                </c:pt>
                <c:pt idx="894">
                  <c:v>37451</c:v>
                </c:pt>
                <c:pt idx="895">
                  <c:v>37452</c:v>
                </c:pt>
                <c:pt idx="896">
                  <c:v>37453</c:v>
                </c:pt>
                <c:pt idx="897">
                  <c:v>37454</c:v>
                </c:pt>
                <c:pt idx="898">
                  <c:v>37455</c:v>
                </c:pt>
                <c:pt idx="899">
                  <c:v>37456</c:v>
                </c:pt>
                <c:pt idx="900">
                  <c:v>37457</c:v>
                </c:pt>
                <c:pt idx="901">
                  <c:v>37458</c:v>
                </c:pt>
                <c:pt idx="902">
                  <c:v>37459</c:v>
                </c:pt>
                <c:pt idx="903">
                  <c:v>37460</c:v>
                </c:pt>
                <c:pt idx="904">
                  <c:v>37461</c:v>
                </c:pt>
                <c:pt idx="905">
                  <c:v>37462</c:v>
                </c:pt>
                <c:pt idx="906">
                  <c:v>37463</c:v>
                </c:pt>
                <c:pt idx="907">
                  <c:v>37464</c:v>
                </c:pt>
                <c:pt idx="908">
                  <c:v>37465</c:v>
                </c:pt>
                <c:pt idx="909">
                  <c:v>37466</c:v>
                </c:pt>
                <c:pt idx="910">
                  <c:v>37467</c:v>
                </c:pt>
                <c:pt idx="911">
                  <c:v>37468</c:v>
                </c:pt>
                <c:pt idx="912">
                  <c:v>37469</c:v>
                </c:pt>
                <c:pt idx="913">
                  <c:v>37470</c:v>
                </c:pt>
                <c:pt idx="914">
                  <c:v>37471</c:v>
                </c:pt>
                <c:pt idx="915">
                  <c:v>37472</c:v>
                </c:pt>
                <c:pt idx="916">
                  <c:v>37473</c:v>
                </c:pt>
                <c:pt idx="917">
                  <c:v>37474</c:v>
                </c:pt>
                <c:pt idx="918">
                  <c:v>37475</c:v>
                </c:pt>
                <c:pt idx="919">
                  <c:v>37476</c:v>
                </c:pt>
                <c:pt idx="920">
                  <c:v>37477</c:v>
                </c:pt>
                <c:pt idx="921">
                  <c:v>37478</c:v>
                </c:pt>
                <c:pt idx="922">
                  <c:v>37479</c:v>
                </c:pt>
                <c:pt idx="923">
                  <c:v>37480</c:v>
                </c:pt>
                <c:pt idx="924">
                  <c:v>37481</c:v>
                </c:pt>
                <c:pt idx="925">
                  <c:v>37482</c:v>
                </c:pt>
                <c:pt idx="926">
                  <c:v>37483</c:v>
                </c:pt>
                <c:pt idx="927">
                  <c:v>37484</c:v>
                </c:pt>
                <c:pt idx="928">
                  <c:v>37485</c:v>
                </c:pt>
                <c:pt idx="929">
                  <c:v>37486</c:v>
                </c:pt>
                <c:pt idx="930">
                  <c:v>37487</c:v>
                </c:pt>
                <c:pt idx="931">
                  <c:v>37488</c:v>
                </c:pt>
                <c:pt idx="932">
                  <c:v>37489</c:v>
                </c:pt>
                <c:pt idx="933">
                  <c:v>37490</c:v>
                </c:pt>
                <c:pt idx="934">
                  <c:v>37491</c:v>
                </c:pt>
                <c:pt idx="935">
                  <c:v>37492</c:v>
                </c:pt>
                <c:pt idx="936">
                  <c:v>37493</c:v>
                </c:pt>
                <c:pt idx="937">
                  <c:v>37494</c:v>
                </c:pt>
                <c:pt idx="938">
                  <c:v>37495</c:v>
                </c:pt>
                <c:pt idx="939">
                  <c:v>37496</c:v>
                </c:pt>
                <c:pt idx="940">
                  <c:v>37497</c:v>
                </c:pt>
                <c:pt idx="941">
                  <c:v>37498</c:v>
                </c:pt>
                <c:pt idx="942">
                  <c:v>37499</c:v>
                </c:pt>
                <c:pt idx="943">
                  <c:v>37500</c:v>
                </c:pt>
                <c:pt idx="944">
                  <c:v>37501</c:v>
                </c:pt>
                <c:pt idx="945">
                  <c:v>37502</c:v>
                </c:pt>
                <c:pt idx="946">
                  <c:v>37503</c:v>
                </c:pt>
                <c:pt idx="947">
                  <c:v>37504</c:v>
                </c:pt>
                <c:pt idx="948">
                  <c:v>37505</c:v>
                </c:pt>
                <c:pt idx="949">
                  <c:v>37506</c:v>
                </c:pt>
                <c:pt idx="950">
                  <c:v>37507</c:v>
                </c:pt>
                <c:pt idx="951">
                  <c:v>37508</c:v>
                </c:pt>
                <c:pt idx="952">
                  <c:v>37509</c:v>
                </c:pt>
                <c:pt idx="953">
                  <c:v>37510</c:v>
                </c:pt>
                <c:pt idx="954">
                  <c:v>37511</c:v>
                </c:pt>
                <c:pt idx="955">
                  <c:v>37512</c:v>
                </c:pt>
                <c:pt idx="956">
                  <c:v>37513</c:v>
                </c:pt>
                <c:pt idx="957">
                  <c:v>37514</c:v>
                </c:pt>
                <c:pt idx="958">
                  <c:v>37515</c:v>
                </c:pt>
                <c:pt idx="959">
                  <c:v>37516</c:v>
                </c:pt>
                <c:pt idx="960">
                  <c:v>37517</c:v>
                </c:pt>
                <c:pt idx="961">
                  <c:v>37518</c:v>
                </c:pt>
                <c:pt idx="962">
                  <c:v>37519</c:v>
                </c:pt>
                <c:pt idx="963">
                  <c:v>37520</c:v>
                </c:pt>
                <c:pt idx="964">
                  <c:v>37521</c:v>
                </c:pt>
                <c:pt idx="965">
                  <c:v>37522</c:v>
                </c:pt>
                <c:pt idx="966">
                  <c:v>37523</c:v>
                </c:pt>
                <c:pt idx="967">
                  <c:v>37524</c:v>
                </c:pt>
                <c:pt idx="968">
                  <c:v>37525</c:v>
                </c:pt>
                <c:pt idx="969">
                  <c:v>37526</c:v>
                </c:pt>
                <c:pt idx="970">
                  <c:v>37527</c:v>
                </c:pt>
                <c:pt idx="971">
                  <c:v>37528</c:v>
                </c:pt>
                <c:pt idx="972">
                  <c:v>37529</c:v>
                </c:pt>
                <c:pt idx="973">
                  <c:v>37530</c:v>
                </c:pt>
                <c:pt idx="974">
                  <c:v>37531</c:v>
                </c:pt>
                <c:pt idx="975">
                  <c:v>37532</c:v>
                </c:pt>
                <c:pt idx="976">
                  <c:v>37533</c:v>
                </c:pt>
                <c:pt idx="977">
                  <c:v>37534</c:v>
                </c:pt>
                <c:pt idx="978">
                  <c:v>37535</c:v>
                </c:pt>
                <c:pt idx="979">
                  <c:v>37536</c:v>
                </c:pt>
                <c:pt idx="980">
                  <c:v>37537</c:v>
                </c:pt>
                <c:pt idx="981">
                  <c:v>37538</c:v>
                </c:pt>
                <c:pt idx="982">
                  <c:v>37539</c:v>
                </c:pt>
                <c:pt idx="983">
                  <c:v>37540</c:v>
                </c:pt>
                <c:pt idx="984">
                  <c:v>37541</c:v>
                </c:pt>
                <c:pt idx="985">
                  <c:v>37542</c:v>
                </c:pt>
                <c:pt idx="986">
                  <c:v>37543</c:v>
                </c:pt>
                <c:pt idx="987">
                  <c:v>37544</c:v>
                </c:pt>
                <c:pt idx="988">
                  <c:v>37545</c:v>
                </c:pt>
                <c:pt idx="989">
                  <c:v>37546</c:v>
                </c:pt>
                <c:pt idx="990">
                  <c:v>37547</c:v>
                </c:pt>
                <c:pt idx="991">
                  <c:v>37548</c:v>
                </c:pt>
                <c:pt idx="992">
                  <c:v>37549</c:v>
                </c:pt>
                <c:pt idx="993">
                  <c:v>37550</c:v>
                </c:pt>
                <c:pt idx="994">
                  <c:v>37551</c:v>
                </c:pt>
                <c:pt idx="995">
                  <c:v>37552</c:v>
                </c:pt>
                <c:pt idx="996">
                  <c:v>37553</c:v>
                </c:pt>
                <c:pt idx="997">
                  <c:v>37554</c:v>
                </c:pt>
                <c:pt idx="998">
                  <c:v>37555</c:v>
                </c:pt>
                <c:pt idx="999">
                  <c:v>37556</c:v>
                </c:pt>
                <c:pt idx="1000">
                  <c:v>37557</c:v>
                </c:pt>
                <c:pt idx="1001">
                  <c:v>37558</c:v>
                </c:pt>
                <c:pt idx="1002">
                  <c:v>37559</c:v>
                </c:pt>
                <c:pt idx="1003">
                  <c:v>37560</c:v>
                </c:pt>
                <c:pt idx="1004">
                  <c:v>37561</c:v>
                </c:pt>
                <c:pt idx="1005">
                  <c:v>37562</c:v>
                </c:pt>
                <c:pt idx="1006">
                  <c:v>37563</c:v>
                </c:pt>
                <c:pt idx="1007">
                  <c:v>37564</c:v>
                </c:pt>
                <c:pt idx="1008">
                  <c:v>37565</c:v>
                </c:pt>
                <c:pt idx="1009">
                  <c:v>37566</c:v>
                </c:pt>
                <c:pt idx="1010">
                  <c:v>37567</c:v>
                </c:pt>
                <c:pt idx="1011">
                  <c:v>37568</c:v>
                </c:pt>
                <c:pt idx="1012">
                  <c:v>37569</c:v>
                </c:pt>
                <c:pt idx="1013">
                  <c:v>37570</c:v>
                </c:pt>
                <c:pt idx="1014">
                  <c:v>37571</c:v>
                </c:pt>
                <c:pt idx="1015">
                  <c:v>37572</c:v>
                </c:pt>
                <c:pt idx="1016">
                  <c:v>37573</c:v>
                </c:pt>
                <c:pt idx="1017">
                  <c:v>37574</c:v>
                </c:pt>
                <c:pt idx="1018">
                  <c:v>37575</c:v>
                </c:pt>
                <c:pt idx="1019">
                  <c:v>37576</c:v>
                </c:pt>
                <c:pt idx="1020">
                  <c:v>37577</c:v>
                </c:pt>
                <c:pt idx="1021">
                  <c:v>37578</c:v>
                </c:pt>
                <c:pt idx="1022">
                  <c:v>37579</c:v>
                </c:pt>
                <c:pt idx="1023">
                  <c:v>37580</c:v>
                </c:pt>
                <c:pt idx="1024">
                  <c:v>37581</c:v>
                </c:pt>
                <c:pt idx="1025">
                  <c:v>37582</c:v>
                </c:pt>
                <c:pt idx="1026">
                  <c:v>37583</c:v>
                </c:pt>
                <c:pt idx="1027">
                  <c:v>37584</c:v>
                </c:pt>
                <c:pt idx="1028">
                  <c:v>37585</c:v>
                </c:pt>
                <c:pt idx="1029">
                  <c:v>37586</c:v>
                </c:pt>
                <c:pt idx="1030">
                  <c:v>37587</c:v>
                </c:pt>
                <c:pt idx="1031">
                  <c:v>37588</c:v>
                </c:pt>
                <c:pt idx="1032">
                  <c:v>37589</c:v>
                </c:pt>
                <c:pt idx="1033">
                  <c:v>37590</c:v>
                </c:pt>
                <c:pt idx="1034">
                  <c:v>37591</c:v>
                </c:pt>
                <c:pt idx="1035">
                  <c:v>37592</c:v>
                </c:pt>
                <c:pt idx="1036">
                  <c:v>37593</c:v>
                </c:pt>
                <c:pt idx="1037">
                  <c:v>37594</c:v>
                </c:pt>
                <c:pt idx="1038">
                  <c:v>37595</c:v>
                </c:pt>
                <c:pt idx="1039">
                  <c:v>37596</c:v>
                </c:pt>
                <c:pt idx="1040">
                  <c:v>37597</c:v>
                </c:pt>
                <c:pt idx="1041">
                  <c:v>37598</c:v>
                </c:pt>
                <c:pt idx="1042">
                  <c:v>37599</c:v>
                </c:pt>
                <c:pt idx="1043">
                  <c:v>37600</c:v>
                </c:pt>
                <c:pt idx="1044">
                  <c:v>37601</c:v>
                </c:pt>
                <c:pt idx="1045">
                  <c:v>37602</c:v>
                </c:pt>
                <c:pt idx="1046">
                  <c:v>37603</c:v>
                </c:pt>
                <c:pt idx="1047">
                  <c:v>37604</c:v>
                </c:pt>
                <c:pt idx="1048">
                  <c:v>37605</c:v>
                </c:pt>
                <c:pt idx="1049">
                  <c:v>37606</c:v>
                </c:pt>
                <c:pt idx="1050">
                  <c:v>37607</c:v>
                </c:pt>
                <c:pt idx="1051">
                  <c:v>37608</c:v>
                </c:pt>
                <c:pt idx="1052">
                  <c:v>37609</c:v>
                </c:pt>
                <c:pt idx="1053">
                  <c:v>37610</c:v>
                </c:pt>
                <c:pt idx="1054">
                  <c:v>37611</c:v>
                </c:pt>
                <c:pt idx="1055">
                  <c:v>37612</c:v>
                </c:pt>
                <c:pt idx="1056">
                  <c:v>37613</c:v>
                </c:pt>
                <c:pt idx="1057">
                  <c:v>37614</c:v>
                </c:pt>
                <c:pt idx="1058">
                  <c:v>37615</c:v>
                </c:pt>
                <c:pt idx="1059">
                  <c:v>37616</c:v>
                </c:pt>
                <c:pt idx="1060">
                  <c:v>37617</c:v>
                </c:pt>
                <c:pt idx="1061">
                  <c:v>37618</c:v>
                </c:pt>
                <c:pt idx="1062">
                  <c:v>37619</c:v>
                </c:pt>
                <c:pt idx="1063">
                  <c:v>37620</c:v>
                </c:pt>
                <c:pt idx="1064">
                  <c:v>37621</c:v>
                </c:pt>
                <c:pt idx="1065">
                  <c:v>37622</c:v>
                </c:pt>
                <c:pt idx="1066">
                  <c:v>37623</c:v>
                </c:pt>
                <c:pt idx="1067">
                  <c:v>37624</c:v>
                </c:pt>
                <c:pt idx="1068">
                  <c:v>37625</c:v>
                </c:pt>
                <c:pt idx="1069">
                  <c:v>37626</c:v>
                </c:pt>
                <c:pt idx="1070">
                  <c:v>37627</c:v>
                </c:pt>
                <c:pt idx="1071">
                  <c:v>37628</c:v>
                </c:pt>
                <c:pt idx="1072">
                  <c:v>37629</c:v>
                </c:pt>
                <c:pt idx="1073">
                  <c:v>37630</c:v>
                </c:pt>
                <c:pt idx="1074">
                  <c:v>37631</c:v>
                </c:pt>
                <c:pt idx="1075">
                  <c:v>37632</c:v>
                </c:pt>
                <c:pt idx="1076">
                  <c:v>37633</c:v>
                </c:pt>
                <c:pt idx="1077">
                  <c:v>37634</c:v>
                </c:pt>
                <c:pt idx="1078">
                  <c:v>37635</c:v>
                </c:pt>
                <c:pt idx="1079">
                  <c:v>37636</c:v>
                </c:pt>
                <c:pt idx="1080">
                  <c:v>37637</c:v>
                </c:pt>
                <c:pt idx="1081">
                  <c:v>37638</c:v>
                </c:pt>
                <c:pt idx="1082">
                  <c:v>37639</c:v>
                </c:pt>
                <c:pt idx="1083">
                  <c:v>37640</c:v>
                </c:pt>
                <c:pt idx="1084">
                  <c:v>37641</c:v>
                </c:pt>
                <c:pt idx="1085">
                  <c:v>37642</c:v>
                </c:pt>
                <c:pt idx="1086">
                  <c:v>37643</c:v>
                </c:pt>
                <c:pt idx="1087">
                  <c:v>37644</c:v>
                </c:pt>
                <c:pt idx="1088">
                  <c:v>37645</c:v>
                </c:pt>
                <c:pt idx="1089">
                  <c:v>37646</c:v>
                </c:pt>
                <c:pt idx="1090">
                  <c:v>37647</c:v>
                </c:pt>
                <c:pt idx="1091">
                  <c:v>37648</c:v>
                </c:pt>
                <c:pt idx="1092">
                  <c:v>37649</c:v>
                </c:pt>
                <c:pt idx="1093">
                  <c:v>37650</c:v>
                </c:pt>
                <c:pt idx="1094">
                  <c:v>37651</c:v>
                </c:pt>
                <c:pt idx="1095">
                  <c:v>37652</c:v>
                </c:pt>
                <c:pt idx="1096">
                  <c:v>37653</c:v>
                </c:pt>
                <c:pt idx="1097">
                  <c:v>37654</c:v>
                </c:pt>
                <c:pt idx="1098">
                  <c:v>37655</c:v>
                </c:pt>
                <c:pt idx="1099">
                  <c:v>37656</c:v>
                </c:pt>
                <c:pt idx="1100">
                  <c:v>37657</c:v>
                </c:pt>
                <c:pt idx="1101">
                  <c:v>37658</c:v>
                </c:pt>
                <c:pt idx="1102">
                  <c:v>37659</c:v>
                </c:pt>
                <c:pt idx="1103">
                  <c:v>37660</c:v>
                </c:pt>
                <c:pt idx="1104">
                  <c:v>37661</c:v>
                </c:pt>
                <c:pt idx="1105">
                  <c:v>37662</c:v>
                </c:pt>
                <c:pt idx="1106">
                  <c:v>37663</c:v>
                </c:pt>
                <c:pt idx="1107">
                  <c:v>37664</c:v>
                </c:pt>
                <c:pt idx="1108">
                  <c:v>37665</c:v>
                </c:pt>
                <c:pt idx="1109">
                  <c:v>37666</c:v>
                </c:pt>
                <c:pt idx="1110">
                  <c:v>37667</c:v>
                </c:pt>
                <c:pt idx="1111">
                  <c:v>37668</c:v>
                </c:pt>
                <c:pt idx="1112">
                  <c:v>37669</c:v>
                </c:pt>
                <c:pt idx="1113">
                  <c:v>37670</c:v>
                </c:pt>
                <c:pt idx="1114">
                  <c:v>37671</c:v>
                </c:pt>
                <c:pt idx="1115">
                  <c:v>37672</c:v>
                </c:pt>
                <c:pt idx="1116">
                  <c:v>37673</c:v>
                </c:pt>
                <c:pt idx="1117">
                  <c:v>37674</c:v>
                </c:pt>
                <c:pt idx="1118">
                  <c:v>37675</c:v>
                </c:pt>
                <c:pt idx="1119">
                  <c:v>37676</c:v>
                </c:pt>
                <c:pt idx="1120">
                  <c:v>37677</c:v>
                </c:pt>
                <c:pt idx="1121">
                  <c:v>37678</c:v>
                </c:pt>
                <c:pt idx="1122">
                  <c:v>37679</c:v>
                </c:pt>
                <c:pt idx="1123">
                  <c:v>37680</c:v>
                </c:pt>
                <c:pt idx="1124">
                  <c:v>37681</c:v>
                </c:pt>
                <c:pt idx="1125">
                  <c:v>37682</c:v>
                </c:pt>
                <c:pt idx="1126">
                  <c:v>37683</c:v>
                </c:pt>
                <c:pt idx="1127">
                  <c:v>37684</c:v>
                </c:pt>
                <c:pt idx="1128">
                  <c:v>37685</c:v>
                </c:pt>
                <c:pt idx="1129">
                  <c:v>37686</c:v>
                </c:pt>
                <c:pt idx="1130">
                  <c:v>37687</c:v>
                </c:pt>
                <c:pt idx="1131">
                  <c:v>37688</c:v>
                </c:pt>
                <c:pt idx="1132">
                  <c:v>37689</c:v>
                </c:pt>
                <c:pt idx="1133">
                  <c:v>37690</c:v>
                </c:pt>
                <c:pt idx="1134">
                  <c:v>37691</c:v>
                </c:pt>
                <c:pt idx="1135">
                  <c:v>37692</c:v>
                </c:pt>
                <c:pt idx="1136">
                  <c:v>37693</c:v>
                </c:pt>
                <c:pt idx="1137">
                  <c:v>37694</c:v>
                </c:pt>
                <c:pt idx="1138">
                  <c:v>37695</c:v>
                </c:pt>
                <c:pt idx="1139">
                  <c:v>37696</c:v>
                </c:pt>
                <c:pt idx="1140">
                  <c:v>37697</c:v>
                </c:pt>
                <c:pt idx="1141">
                  <c:v>37698</c:v>
                </c:pt>
                <c:pt idx="1142">
                  <c:v>37699</c:v>
                </c:pt>
                <c:pt idx="1143">
                  <c:v>37700</c:v>
                </c:pt>
                <c:pt idx="1144">
                  <c:v>37701</c:v>
                </c:pt>
                <c:pt idx="1145">
                  <c:v>37702</c:v>
                </c:pt>
                <c:pt idx="1146">
                  <c:v>37703</c:v>
                </c:pt>
                <c:pt idx="1147">
                  <c:v>37704</c:v>
                </c:pt>
                <c:pt idx="1148">
                  <c:v>37705</c:v>
                </c:pt>
                <c:pt idx="1149">
                  <c:v>37706</c:v>
                </c:pt>
                <c:pt idx="1150">
                  <c:v>37707</c:v>
                </c:pt>
                <c:pt idx="1151">
                  <c:v>37708</c:v>
                </c:pt>
                <c:pt idx="1152">
                  <c:v>37709</c:v>
                </c:pt>
                <c:pt idx="1153">
                  <c:v>37710</c:v>
                </c:pt>
                <c:pt idx="1154">
                  <c:v>37711</c:v>
                </c:pt>
                <c:pt idx="1155">
                  <c:v>37712</c:v>
                </c:pt>
                <c:pt idx="1156">
                  <c:v>37713</c:v>
                </c:pt>
                <c:pt idx="1157">
                  <c:v>37714</c:v>
                </c:pt>
                <c:pt idx="1158">
                  <c:v>37715</c:v>
                </c:pt>
                <c:pt idx="1159">
                  <c:v>37716</c:v>
                </c:pt>
                <c:pt idx="1160">
                  <c:v>37717</c:v>
                </c:pt>
                <c:pt idx="1161">
                  <c:v>37718</c:v>
                </c:pt>
                <c:pt idx="1162">
                  <c:v>37719</c:v>
                </c:pt>
                <c:pt idx="1163">
                  <c:v>37720</c:v>
                </c:pt>
                <c:pt idx="1164">
                  <c:v>37721</c:v>
                </c:pt>
                <c:pt idx="1165">
                  <c:v>37722</c:v>
                </c:pt>
                <c:pt idx="1166">
                  <c:v>37723</c:v>
                </c:pt>
                <c:pt idx="1167">
                  <c:v>37724</c:v>
                </c:pt>
                <c:pt idx="1168">
                  <c:v>37725</c:v>
                </c:pt>
                <c:pt idx="1169">
                  <c:v>37726</c:v>
                </c:pt>
                <c:pt idx="1170">
                  <c:v>37727</c:v>
                </c:pt>
                <c:pt idx="1171">
                  <c:v>37728</c:v>
                </c:pt>
                <c:pt idx="1172">
                  <c:v>37729</c:v>
                </c:pt>
                <c:pt idx="1173">
                  <c:v>37730</c:v>
                </c:pt>
                <c:pt idx="1174">
                  <c:v>37731</c:v>
                </c:pt>
                <c:pt idx="1175">
                  <c:v>37732</c:v>
                </c:pt>
                <c:pt idx="1176">
                  <c:v>37733</c:v>
                </c:pt>
                <c:pt idx="1177">
                  <c:v>37734</c:v>
                </c:pt>
                <c:pt idx="1178">
                  <c:v>37735</c:v>
                </c:pt>
                <c:pt idx="1179">
                  <c:v>37736</c:v>
                </c:pt>
                <c:pt idx="1180">
                  <c:v>37737</c:v>
                </c:pt>
                <c:pt idx="1181">
                  <c:v>37738</c:v>
                </c:pt>
                <c:pt idx="1182">
                  <c:v>37739</c:v>
                </c:pt>
                <c:pt idx="1183">
                  <c:v>37740</c:v>
                </c:pt>
                <c:pt idx="1184">
                  <c:v>37741</c:v>
                </c:pt>
                <c:pt idx="1185">
                  <c:v>37742</c:v>
                </c:pt>
                <c:pt idx="1186">
                  <c:v>37743</c:v>
                </c:pt>
                <c:pt idx="1187">
                  <c:v>37744</c:v>
                </c:pt>
                <c:pt idx="1188">
                  <c:v>37745</c:v>
                </c:pt>
                <c:pt idx="1189">
                  <c:v>37746</c:v>
                </c:pt>
                <c:pt idx="1190">
                  <c:v>37747</c:v>
                </c:pt>
                <c:pt idx="1191">
                  <c:v>37748</c:v>
                </c:pt>
                <c:pt idx="1192">
                  <c:v>37749</c:v>
                </c:pt>
                <c:pt idx="1193">
                  <c:v>37750</c:v>
                </c:pt>
                <c:pt idx="1194">
                  <c:v>37751</c:v>
                </c:pt>
                <c:pt idx="1195">
                  <c:v>37752</c:v>
                </c:pt>
                <c:pt idx="1196">
                  <c:v>37753</c:v>
                </c:pt>
                <c:pt idx="1197">
                  <c:v>37754</c:v>
                </c:pt>
                <c:pt idx="1198">
                  <c:v>37755</c:v>
                </c:pt>
                <c:pt idx="1199">
                  <c:v>37756</c:v>
                </c:pt>
                <c:pt idx="1200">
                  <c:v>37757</c:v>
                </c:pt>
                <c:pt idx="1201">
                  <c:v>37758</c:v>
                </c:pt>
                <c:pt idx="1202">
                  <c:v>37759</c:v>
                </c:pt>
                <c:pt idx="1203">
                  <c:v>37760</c:v>
                </c:pt>
                <c:pt idx="1204">
                  <c:v>37761</c:v>
                </c:pt>
                <c:pt idx="1205">
                  <c:v>37762</c:v>
                </c:pt>
                <c:pt idx="1206">
                  <c:v>37763</c:v>
                </c:pt>
                <c:pt idx="1207">
                  <c:v>37764</c:v>
                </c:pt>
                <c:pt idx="1208">
                  <c:v>37765</c:v>
                </c:pt>
                <c:pt idx="1209">
                  <c:v>37766</c:v>
                </c:pt>
                <c:pt idx="1210">
                  <c:v>37767</c:v>
                </c:pt>
                <c:pt idx="1211">
                  <c:v>37768</c:v>
                </c:pt>
                <c:pt idx="1212">
                  <c:v>37769</c:v>
                </c:pt>
                <c:pt idx="1213">
                  <c:v>37770</c:v>
                </c:pt>
                <c:pt idx="1214">
                  <c:v>37771</c:v>
                </c:pt>
                <c:pt idx="1215">
                  <c:v>37772</c:v>
                </c:pt>
                <c:pt idx="1216">
                  <c:v>37773</c:v>
                </c:pt>
                <c:pt idx="1217">
                  <c:v>37774</c:v>
                </c:pt>
                <c:pt idx="1218">
                  <c:v>37775</c:v>
                </c:pt>
                <c:pt idx="1219">
                  <c:v>37776</c:v>
                </c:pt>
                <c:pt idx="1220">
                  <c:v>37777</c:v>
                </c:pt>
                <c:pt idx="1221">
                  <c:v>37778</c:v>
                </c:pt>
                <c:pt idx="1222">
                  <c:v>37779</c:v>
                </c:pt>
                <c:pt idx="1223">
                  <c:v>37780</c:v>
                </c:pt>
                <c:pt idx="1224">
                  <c:v>37781</c:v>
                </c:pt>
                <c:pt idx="1225">
                  <c:v>37782</c:v>
                </c:pt>
                <c:pt idx="1226">
                  <c:v>37783</c:v>
                </c:pt>
                <c:pt idx="1227">
                  <c:v>37784</c:v>
                </c:pt>
                <c:pt idx="1228">
                  <c:v>37785</c:v>
                </c:pt>
                <c:pt idx="1229">
                  <c:v>37786</c:v>
                </c:pt>
                <c:pt idx="1230">
                  <c:v>37787</c:v>
                </c:pt>
                <c:pt idx="1231">
                  <c:v>37788</c:v>
                </c:pt>
                <c:pt idx="1232">
                  <c:v>37789</c:v>
                </c:pt>
                <c:pt idx="1233">
                  <c:v>37790</c:v>
                </c:pt>
                <c:pt idx="1234">
                  <c:v>37791</c:v>
                </c:pt>
                <c:pt idx="1235">
                  <c:v>37792</c:v>
                </c:pt>
                <c:pt idx="1236">
                  <c:v>37793</c:v>
                </c:pt>
                <c:pt idx="1237">
                  <c:v>37794</c:v>
                </c:pt>
                <c:pt idx="1238">
                  <c:v>37795</c:v>
                </c:pt>
                <c:pt idx="1239">
                  <c:v>37796</c:v>
                </c:pt>
                <c:pt idx="1240">
                  <c:v>37797</c:v>
                </c:pt>
                <c:pt idx="1241">
                  <c:v>37798</c:v>
                </c:pt>
                <c:pt idx="1242">
                  <c:v>37799</c:v>
                </c:pt>
                <c:pt idx="1243">
                  <c:v>37800</c:v>
                </c:pt>
                <c:pt idx="1244">
                  <c:v>37801</c:v>
                </c:pt>
                <c:pt idx="1245">
                  <c:v>37802</c:v>
                </c:pt>
                <c:pt idx="1246">
                  <c:v>37803</c:v>
                </c:pt>
                <c:pt idx="1247">
                  <c:v>37804</c:v>
                </c:pt>
                <c:pt idx="1248">
                  <c:v>37805</c:v>
                </c:pt>
                <c:pt idx="1249">
                  <c:v>37806</c:v>
                </c:pt>
                <c:pt idx="1250">
                  <c:v>37807</c:v>
                </c:pt>
                <c:pt idx="1251">
                  <c:v>37808</c:v>
                </c:pt>
                <c:pt idx="1252">
                  <c:v>37809</c:v>
                </c:pt>
                <c:pt idx="1253">
                  <c:v>37810</c:v>
                </c:pt>
                <c:pt idx="1254">
                  <c:v>37811</c:v>
                </c:pt>
                <c:pt idx="1255">
                  <c:v>37812</c:v>
                </c:pt>
                <c:pt idx="1256">
                  <c:v>37813</c:v>
                </c:pt>
                <c:pt idx="1257">
                  <c:v>37814</c:v>
                </c:pt>
                <c:pt idx="1258">
                  <c:v>37815</c:v>
                </c:pt>
                <c:pt idx="1259">
                  <c:v>37816</c:v>
                </c:pt>
                <c:pt idx="1260">
                  <c:v>37817</c:v>
                </c:pt>
                <c:pt idx="1261">
                  <c:v>37818</c:v>
                </c:pt>
                <c:pt idx="1262">
                  <c:v>37819</c:v>
                </c:pt>
                <c:pt idx="1263">
                  <c:v>37820</c:v>
                </c:pt>
                <c:pt idx="1264">
                  <c:v>37821</c:v>
                </c:pt>
                <c:pt idx="1265">
                  <c:v>37822</c:v>
                </c:pt>
                <c:pt idx="1266">
                  <c:v>37823</c:v>
                </c:pt>
                <c:pt idx="1267">
                  <c:v>37824</c:v>
                </c:pt>
                <c:pt idx="1268">
                  <c:v>37825</c:v>
                </c:pt>
                <c:pt idx="1269">
                  <c:v>37826</c:v>
                </c:pt>
                <c:pt idx="1270">
                  <c:v>37827</c:v>
                </c:pt>
                <c:pt idx="1271">
                  <c:v>37828</c:v>
                </c:pt>
                <c:pt idx="1272">
                  <c:v>37829</c:v>
                </c:pt>
                <c:pt idx="1273">
                  <c:v>37830</c:v>
                </c:pt>
                <c:pt idx="1274">
                  <c:v>37831</c:v>
                </c:pt>
                <c:pt idx="1275">
                  <c:v>37832</c:v>
                </c:pt>
                <c:pt idx="1276">
                  <c:v>37833</c:v>
                </c:pt>
                <c:pt idx="1277">
                  <c:v>37834</c:v>
                </c:pt>
                <c:pt idx="1278">
                  <c:v>37835</c:v>
                </c:pt>
                <c:pt idx="1279">
                  <c:v>37836</c:v>
                </c:pt>
                <c:pt idx="1280">
                  <c:v>37837</c:v>
                </c:pt>
                <c:pt idx="1281">
                  <c:v>37838</c:v>
                </c:pt>
                <c:pt idx="1282">
                  <c:v>37839</c:v>
                </c:pt>
                <c:pt idx="1283">
                  <c:v>37840</c:v>
                </c:pt>
                <c:pt idx="1284">
                  <c:v>37841</c:v>
                </c:pt>
                <c:pt idx="1285">
                  <c:v>37842</c:v>
                </c:pt>
                <c:pt idx="1286">
                  <c:v>37843</c:v>
                </c:pt>
                <c:pt idx="1287">
                  <c:v>37844</c:v>
                </c:pt>
                <c:pt idx="1288">
                  <c:v>37845</c:v>
                </c:pt>
                <c:pt idx="1289">
                  <c:v>37846</c:v>
                </c:pt>
                <c:pt idx="1290">
                  <c:v>37847</c:v>
                </c:pt>
                <c:pt idx="1291">
                  <c:v>37848</c:v>
                </c:pt>
                <c:pt idx="1292">
                  <c:v>37849</c:v>
                </c:pt>
                <c:pt idx="1293">
                  <c:v>37850</c:v>
                </c:pt>
                <c:pt idx="1294">
                  <c:v>37851</c:v>
                </c:pt>
                <c:pt idx="1295">
                  <c:v>37852</c:v>
                </c:pt>
                <c:pt idx="1296">
                  <c:v>37853</c:v>
                </c:pt>
                <c:pt idx="1297">
                  <c:v>37854</c:v>
                </c:pt>
                <c:pt idx="1298">
                  <c:v>37855</c:v>
                </c:pt>
                <c:pt idx="1299">
                  <c:v>37856</c:v>
                </c:pt>
                <c:pt idx="1300">
                  <c:v>37857</c:v>
                </c:pt>
                <c:pt idx="1301">
                  <c:v>37858</c:v>
                </c:pt>
                <c:pt idx="1302">
                  <c:v>37859</c:v>
                </c:pt>
                <c:pt idx="1303">
                  <c:v>37860</c:v>
                </c:pt>
                <c:pt idx="1304">
                  <c:v>37861</c:v>
                </c:pt>
                <c:pt idx="1305">
                  <c:v>37862</c:v>
                </c:pt>
                <c:pt idx="1306">
                  <c:v>37863</c:v>
                </c:pt>
                <c:pt idx="1307">
                  <c:v>37864</c:v>
                </c:pt>
                <c:pt idx="1308">
                  <c:v>37865</c:v>
                </c:pt>
                <c:pt idx="1309">
                  <c:v>37866</c:v>
                </c:pt>
                <c:pt idx="1310">
                  <c:v>37867</c:v>
                </c:pt>
                <c:pt idx="1311">
                  <c:v>37868</c:v>
                </c:pt>
                <c:pt idx="1312">
                  <c:v>37869</c:v>
                </c:pt>
                <c:pt idx="1313">
                  <c:v>37870</c:v>
                </c:pt>
                <c:pt idx="1314">
                  <c:v>37871</c:v>
                </c:pt>
                <c:pt idx="1315">
                  <c:v>37872</c:v>
                </c:pt>
                <c:pt idx="1316">
                  <c:v>37873</c:v>
                </c:pt>
                <c:pt idx="1317">
                  <c:v>37874</c:v>
                </c:pt>
                <c:pt idx="1318">
                  <c:v>37875</c:v>
                </c:pt>
                <c:pt idx="1319">
                  <c:v>37876</c:v>
                </c:pt>
                <c:pt idx="1320">
                  <c:v>37877</c:v>
                </c:pt>
                <c:pt idx="1321">
                  <c:v>37878</c:v>
                </c:pt>
                <c:pt idx="1322">
                  <c:v>37879</c:v>
                </c:pt>
                <c:pt idx="1323">
                  <c:v>37880</c:v>
                </c:pt>
                <c:pt idx="1324">
                  <c:v>37881</c:v>
                </c:pt>
                <c:pt idx="1325">
                  <c:v>37882</c:v>
                </c:pt>
                <c:pt idx="1326">
                  <c:v>37883</c:v>
                </c:pt>
                <c:pt idx="1327">
                  <c:v>37884</c:v>
                </c:pt>
                <c:pt idx="1328">
                  <c:v>37885</c:v>
                </c:pt>
                <c:pt idx="1329">
                  <c:v>37886</c:v>
                </c:pt>
                <c:pt idx="1330">
                  <c:v>37887</c:v>
                </c:pt>
                <c:pt idx="1331">
                  <c:v>37888</c:v>
                </c:pt>
                <c:pt idx="1332">
                  <c:v>37889</c:v>
                </c:pt>
                <c:pt idx="1333">
                  <c:v>37890</c:v>
                </c:pt>
                <c:pt idx="1334">
                  <c:v>37891</c:v>
                </c:pt>
                <c:pt idx="1335">
                  <c:v>37892</c:v>
                </c:pt>
                <c:pt idx="1336">
                  <c:v>37893</c:v>
                </c:pt>
                <c:pt idx="1337">
                  <c:v>37894</c:v>
                </c:pt>
                <c:pt idx="1338">
                  <c:v>37895</c:v>
                </c:pt>
                <c:pt idx="1339">
                  <c:v>37896</c:v>
                </c:pt>
                <c:pt idx="1340">
                  <c:v>37897</c:v>
                </c:pt>
                <c:pt idx="1341">
                  <c:v>37898</c:v>
                </c:pt>
                <c:pt idx="1342">
                  <c:v>37899</c:v>
                </c:pt>
                <c:pt idx="1343">
                  <c:v>37900</c:v>
                </c:pt>
                <c:pt idx="1344">
                  <c:v>37901</c:v>
                </c:pt>
                <c:pt idx="1345">
                  <c:v>37902</c:v>
                </c:pt>
                <c:pt idx="1346">
                  <c:v>37903</c:v>
                </c:pt>
                <c:pt idx="1347">
                  <c:v>37904</c:v>
                </c:pt>
                <c:pt idx="1348">
                  <c:v>37905</c:v>
                </c:pt>
                <c:pt idx="1349">
                  <c:v>37906</c:v>
                </c:pt>
                <c:pt idx="1350">
                  <c:v>37907</c:v>
                </c:pt>
                <c:pt idx="1351">
                  <c:v>37908</c:v>
                </c:pt>
                <c:pt idx="1352">
                  <c:v>37909</c:v>
                </c:pt>
                <c:pt idx="1353">
                  <c:v>37910</c:v>
                </c:pt>
                <c:pt idx="1354">
                  <c:v>37911</c:v>
                </c:pt>
                <c:pt idx="1355">
                  <c:v>37912</c:v>
                </c:pt>
                <c:pt idx="1356">
                  <c:v>37913</c:v>
                </c:pt>
                <c:pt idx="1357">
                  <c:v>37914</c:v>
                </c:pt>
                <c:pt idx="1358">
                  <c:v>37915</c:v>
                </c:pt>
                <c:pt idx="1359">
                  <c:v>37916</c:v>
                </c:pt>
                <c:pt idx="1360">
                  <c:v>37917</c:v>
                </c:pt>
                <c:pt idx="1361">
                  <c:v>37918</c:v>
                </c:pt>
                <c:pt idx="1362">
                  <c:v>37919</c:v>
                </c:pt>
                <c:pt idx="1363">
                  <c:v>37920</c:v>
                </c:pt>
                <c:pt idx="1364">
                  <c:v>37921</c:v>
                </c:pt>
                <c:pt idx="1365">
                  <c:v>37922</c:v>
                </c:pt>
                <c:pt idx="1366">
                  <c:v>37923</c:v>
                </c:pt>
                <c:pt idx="1367">
                  <c:v>37924</c:v>
                </c:pt>
                <c:pt idx="1368">
                  <c:v>37925</c:v>
                </c:pt>
                <c:pt idx="1369">
                  <c:v>37926</c:v>
                </c:pt>
                <c:pt idx="1370">
                  <c:v>37927</c:v>
                </c:pt>
                <c:pt idx="1371">
                  <c:v>37928</c:v>
                </c:pt>
                <c:pt idx="1372">
                  <c:v>37929</c:v>
                </c:pt>
                <c:pt idx="1373">
                  <c:v>37930</c:v>
                </c:pt>
                <c:pt idx="1374">
                  <c:v>37931</c:v>
                </c:pt>
                <c:pt idx="1375">
                  <c:v>37932</c:v>
                </c:pt>
                <c:pt idx="1376">
                  <c:v>37933</c:v>
                </c:pt>
                <c:pt idx="1377">
                  <c:v>37934</c:v>
                </c:pt>
                <c:pt idx="1378">
                  <c:v>37935</c:v>
                </c:pt>
                <c:pt idx="1379">
                  <c:v>37936</c:v>
                </c:pt>
                <c:pt idx="1380">
                  <c:v>37937</c:v>
                </c:pt>
                <c:pt idx="1381">
                  <c:v>37938</c:v>
                </c:pt>
                <c:pt idx="1382">
                  <c:v>37939</c:v>
                </c:pt>
                <c:pt idx="1383">
                  <c:v>37940</c:v>
                </c:pt>
                <c:pt idx="1384">
                  <c:v>37941</c:v>
                </c:pt>
                <c:pt idx="1385">
                  <c:v>37942</c:v>
                </c:pt>
                <c:pt idx="1386">
                  <c:v>37943</c:v>
                </c:pt>
                <c:pt idx="1387">
                  <c:v>37944</c:v>
                </c:pt>
                <c:pt idx="1388">
                  <c:v>37945</c:v>
                </c:pt>
                <c:pt idx="1389">
                  <c:v>37946</c:v>
                </c:pt>
                <c:pt idx="1390">
                  <c:v>37947</c:v>
                </c:pt>
                <c:pt idx="1391">
                  <c:v>37948</c:v>
                </c:pt>
                <c:pt idx="1392">
                  <c:v>37949</c:v>
                </c:pt>
                <c:pt idx="1393">
                  <c:v>37950</c:v>
                </c:pt>
                <c:pt idx="1394">
                  <c:v>37951</c:v>
                </c:pt>
                <c:pt idx="1395">
                  <c:v>37952</c:v>
                </c:pt>
                <c:pt idx="1396">
                  <c:v>37953</c:v>
                </c:pt>
                <c:pt idx="1397">
                  <c:v>37954</c:v>
                </c:pt>
                <c:pt idx="1398">
                  <c:v>37955</c:v>
                </c:pt>
                <c:pt idx="1399">
                  <c:v>37956</c:v>
                </c:pt>
                <c:pt idx="1400">
                  <c:v>37957</c:v>
                </c:pt>
                <c:pt idx="1401">
                  <c:v>37958</c:v>
                </c:pt>
                <c:pt idx="1402">
                  <c:v>37959</c:v>
                </c:pt>
                <c:pt idx="1403">
                  <c:v>37960</c:v>
                </c:pt>
                <c:pt idx="1404">
                  <c:v>37961</c:v>
                </c:pt>
                <c:pt idx="1405">
                  <c:v>37962</c:v>
                </c:pt>
                <c:pt idx="1406">
                  <c:v>37963</c:v>
                </c:pt>
                <c:pt idx="1407">
                  <c:v>37964</c:v>
                </c:pt>
                <c:pt idx="1408">
                  <c:v>37965</c:v>
                </c:pt>
                <c:pt idx="1409">
                  <c:v>37966</c:v>
                </c:pt>
                <c:pt idx="1410">
                  <c:v>37967</c:v>
                </c:pt>
                <c:pt idx="1411">
                  <c:v>37968</c:v>
                </c:pt>
                <c:pt idx="1412">
                  <c:v>37969</c:v>
                </c:pt>
                <c:pt idx="1413">
                  <c:v>37970</c:v>
                </c:pt>
                <c:pt idx="1414">
                  <c:v>37971</c:v>
                </c:pt>
                <c:pt idx="1415">
                  <c:v>37972</c:v>
                </c:pt>
                <c:pt idx="1416">
                  <c:v>37973</c:v>
                </c:pt>
                <c:pt idx="1417">
                  <c:v>37974</c:v>
                </c:pt>
                <c:pt idx="1418">
                  <c:v>37975</c:v>
                </c:pt>
                <c:pt idx="1419">
                  <c:v>37976</c:v>
                </c:pt>
                <c:pt idx="1420">
                  <c:v>37977</c:v>
                </c:pt>
                <c:pt idx="1421">
                  <c:v>37978</c:v>
                </c:pt>
                <c:pt idx="1422">
                  <c:v>37979</c:v>
                </c:pt>
                <c:pt idx="1423">
                  <c:v>37980</c:v>
                </c:pt>
                <c:pt idx="1424">
                  <c:v>37981</c:v>
                </c:pt>
                <c:pt idx="1425">
                  <c:v>37982</c:v>
                </c:pt>
                <c:pt idx="1426">
                  <c:v>37983</c:v>
                </c:pt>
                <c:pt idx="1427">
                  <c:v>37984</c:v>
                </c:pt>
                <c:pt idx="1428">
                  <c:v>37985</c:v>
                </c:pt>
                <c:pt idx="1429">
                  <c:v>37986</c:v>
                </c:pt>
                <c:pt idx="1430">
                  <c:v>37987</c:v>
                </c:pt>
                <c:pt idx="1431">
                  <c:v>37988</c:v>
                </c:pt>
                <c:pt idx="1432">
                  <c:v>37989</c:v>
                </c:pt>
                <c:pt idx="1433">
                  <c:v>37990</c:v>
                </c:pt>
                <c:pt idx="1434">
                  <c:v>37991</c:v>
                </c:pt>
                <c:pt idx="1435">
                  <c:v>37992</c:v>
                </c:pt>
                <c:pt idx="1436">
                  <c:v>37993</c:v>
                </c:pt>
                <c:pt idx="1437">
                  <c:v>37994</c:v>
                </c:pt>
                <c:pt idx="1438">
                  <c:v>37995</c:v>
                </c:pt>
                <c:pt idx="1439">
                  <c:v>37996</c:v>
                </c:pt>
                <c:pt idx="1440">
                  <c:v>37997</c:v>
                </c:pt>
                <c:pt idx="1441">
                  <c:v>37998</c:v>
                </c:pt>
                <c:pt idx="1442">
                  <c:v>37999</c:v>
                </c:pt>
                <c:pt idx="1443">
                  <c:v>38000</c:v>
                </c:pt>
                <c:pt idx="1444">
                  <c:v>38001</c:v>
                </c:pt>
                <c:pt idx="1445">
                  <c:v>38002</c:v>
                </c:pt>
                <c:pt idx="1446">
                  <c:v>38003</c:v>
                </c:pt>
                <c:pt idx="1447">
                  <c:v>38004</c:v>
                </c:pt>
                <c:pt idx="1448">
                  <c:v>38005</c:v>
                </c:pt>
                <c:pt idx="1449">
                  <c:v>38006</c:v>
                </c:pt>
                <c:pt idx="1450">
                  <c:v>38007</c:v>
                </c:pt>
                <c:pt idx="1451">
                  <c:v>38008</c:v>
                </c:pt>
                <c:pt idx="1452">
                  <c:v>38009</c:v>
                </c:pt>
                <c:pt idx="1453">
                  <c:v>38010</c:v>
                </c:pt>
                <c:pt idx="1454">
                  <c:v>38011</c:v>
                </c:pt>
                <c:pt idx="1455">
                  <c:v>38012</c:v>
                </c:pt>
                <c:pt idx="1456">
                  <c:v>38013</c:v>
                </c:pt>
                <c:pt idx="1457">
                  <c:v>38014</c:v>
                </c:pt>
                <c:pt idx="1458">
                  <c:v>38015</c:v>
                </c:pt>
                <c:pt idx="1459">
                  <c:v>38016</c:v>
                </c:pt>
                <c:pt idx="1460">
                  <c:v>38017</c:v>
                </c:pt>
                <c:pt idx="1461">
                  <c:v>38018</c:v>
                </c:pt>
                <c:pt idx="1462">
                  <c:v>38019</c:v>
                </c:pt>
                <c:pt idx="1463">
                  <c:v>38020</c:v>
                </c:pt>
                <c:pt idx="1464">
                  <c:v>38021</c:v>
                </c:pt>
                <c:pt idx="1465">
                  <c:v>38022</c:v>
                </c:pt>
                <c:pt idx="1466">
                  <c:v>38023</c:v>
                </c:pt>
                <c:pt idx="1467">
                  <c:v>38024</c:v>
                </c:pt>
                <c:pt idx="1468">
                  <c:v>38025</c:v>
                </c:pt>
                <c:pt idx="1469">
                  <c:v>38026</c:v>
                </c:pt>
                <c:pt idx="1470">
                  <c:v>38027</c:v>
                </c:pt>
                <c:pt idx="1471">
                  <c:v>38028</c:v>
                </c:pt>
                <c:pt idx="1472">
                  <c:v>38029</c:v>
                </c:pt>
                <c:pt idx="1473">
                  <c:v>38030</c:v>
                </c:pt>
                <c:pt idx="1474">
                  <c:v>38031</c:v>
                </c:pt>
                <c:pt idx="1475">
                  <c:v>38032</c:v>
                </c:pt>
                <c:pt idx="1476">
                  <c:v>38033</c:v>
                </c:pt>
                <c:pt idx="1477">
                  <c:v>38034</c:v>
                </c:pt>
                <c:pt idx="1478">
                  <c:v>38035</c:v>
                </c:pt>
                <c:pt idx="1479">
                  <c:v>38036</c:v>
                </c:pt>
                <c:pt idx="1480">
                  <c:v>38037</c:v>
                </c:pt>
                <c:pt idx="1481">
                  <c:v>38038</c:v>
                </c:pt>
                <c:pt idx="1482">
                  <c:v>38039</c:v>
                </c:pt>
                <c:pt idx="1483">
                  <c:v>38040</c:v>
                </c:pt>
                <c:pt idx="1484">
                  <c:v>38041</c:v>
                </c:pt>
                <c:pt idx="1485">
                  <c:v>38042</c:v>
                </c:pt>
                <c:pt idx="1486">
                  <c:v>38043</c:v>
                </c:pt>
                <c:pt idx="1487">
                  <c:v>38044</c:v>
                </c:pt>
                <c:pt idx="1488">
                  <c:v>38045</c:v>
                </c:pt>
                <c:pt idx="1489">
                  <c:v>38046</c:v>
                </c:pt>
                <c:pt idx="1490">
                  <c:v>38047</c:v>
                </c:pt>
                <c:pt idx="1491">
                  <c:v>38048</c:v>
                </c:pt>
                <c:pt idx="1492">
                  <c:v>38049</c:v>
                </c:pt>
                <c:pt idx="1493">
                  <c:v>38050</c:v>
                </c:pt>
                <c:pt idx="1494">
                  <c:v>38051</c:v>
                </c:pt>
                <c:pt idx="1495">
                  <c:v>38052</c:v>
                </c:pt>
                <c:pt idx="1496">
                  <c:v>38053</c:v>
                </c:pt>
                <c:pt idx="1497">
                  <c:v>38054</c:v>
                </c:pt>
                <c:pt idx="1498">
                  <c:v>38055</c:v>
                </c:pt>
                <c:pt idx="1499">
                  <c:v>38056</c:v>
                </c:pt>
                <c:pt idx="1500">
                  <c:v>38057</c:v>
                </c:pt>
                <c:pt idx="1501">
                  <c:v>38058</c:v>
                </c:pt>
                <c:pt idx="1502">
                  <c:v>38059</c:v>
                </c:pt>
                <c:pt idx="1503">
                  <c:v>38060</c:v>
                </c:pt>
                <c:pt idx="1504">
                  <c:v>38061</c:v>
                </c:pt>
                <c:pt idx="1505">
                  <c:v>38062</c:v>
                </c:pt>
                <c:pt idx="1506">
                  <c:v>38063</c:v>
                </c:pt>
                <c:pt idx="1507">
                  <c:v>38064</c:v>
                </c:pt>
                <c:pt idx="1508">
                  <c:v>38065</c:v>
                </c:pt>
                <c:pt idx="1509">
                  <c:v>38066</c:v>
                </c:pt>
                <c:pt idx="1510">
                  <c:v>38067</c:v>
                </c:pt>
                <c:pt idx="1511">
                  <c:v>38068</c:v>
                </c:pt>
                <c:pt idx="1512">
                  <c:v>38069</c:v>
                </c:pt>
                <c:pt idx="1513">
                  <c:v>38070</c:v>
                </c:pt>
                <c:pt idx="1514">
                  <c:v>38071</c:v>
                </c:pt>
                <c:pt idx="1515">
                  <c:v>38072</c:v>
                </c:pt>
                <c:pt idx="1516">
                  <c:v>38073</c:v>
                </c:pt>
                <c:pt idx="1517">
                  <c:v>38074</c:v>
                </c:pt>
                <c:pt idx="1518">
                  <c:v>38075</c:v>
                </c:pt>
                <c:pt idx="1519">
                  <c:v>38076</c:v>
                </c:pt>
                <c:pt idx="1520">
                  <c:v>38077</c:v>
                </c:pt>
                <c:pt idx="1521">
                  <c:v>38078</c:v>
                </c:pt>
                <c:pt idx="1522">
                  <c:v>38079</c:v>
                </c:pt>
                <c:pt idx="1523">
                  <c:v>38080</c:v>
                </c:pt>
                <c:pt idx="1524">
                  <c:v>38081</c:v>
                </c:pt>
                <c:pt idx="1525">
                  <c:v>38082</c:v>
                </c:pt>
                <c:pt idx="1526">
                  <c:v>38083</c:v>
                </c:pt>
                <c:pt idx="1527">
                  <c:v>38084</c:v>
                </c:pt>
                <c:pt idx="1528">
                  <c:v>38085</c:v>
                </c:pt>
                <c:pt idx="1529">
                  <c:v>38086</c:v>
                </c:pt>
                <c:pt idx="1530">
                  <c:v>38087</c:v>
                </c:pt>
                <c:pt idx="1531">
                  <c:v>38088</c:v>
                </c:pt>
                <c:pt idx="1532">
                  <c:v>38089</c:v>
                </c:pt>
                <c:pt idx="1533">
                  <c:v>38090</c:v>
                </c:pt>
                <c:pt idx="1534">
                  <c:v>38091</c:v>
                </c:pt>
                <c:pt idx="1535">
                  <c:v>38092</c:v>
                </c:pt>
                <c:pt idx="1536">
                  <c:v>38093</c:v>
                </c:pt>
                <c:pt idx="1537">
                  <c:v>38094</c:v>
                </c:pt>
                <c:pt idx="1538">
                  <c:v>38095</c:v>
                </c:pt>
                <c:pt idx="1539">
                  <c:v>38096</c:v>
                </c:pt>
                <c:pt idx="1540">
                  <c:v>38097</c:v>
                </c:pt>
                <c:pt idx="1541">
                  <c:v>38098</c:v>
                </c:pt>
                <c:pt idx="1542">
                  <c:v>38099</c:v>
                </c:pt>
                <c:pt idx="1543">
                  <c:v>38100</c:v>
                </c:pt>
                <c:pt idx="1544">
                  <c:v>38101</c:v>
                </c:pt>
                <c:pt idx="1545">
                  <c:v>38102</c:v>
                </c:pt>
                <c:pt idx="1546">
                  <c:v>38103</c:v>
                </c:pt>
                <c:pt idx="1547">
                  <c:v>38104</c:v>
                </c:pt>
                <c:pt idx="1548">
                  <c:v>38105</c:v>
                </c:pt>
                <c:pt idx="1549">
                  <c:v>38106</c:v>
                </c:pt>
                <c:pt idx="1550">
                  <c:v>38107</c:v>
                </c:pt>
                <c:pt idx="1551">
                  <c:v>38108</c:v>
                </c:pt>
                <c:pt idx="1552">
                  <c:v>38109</c:v>
                </c:pt>
                <c:pt idx="1553">
                  <c:v>38110</c:v>
                </c:pt>
                <c:pt idx="1554">
                  <c:v>38111</c:v>
                </c:pt>
                <c:pt idx="1555">
                  <c:v>38112</c:v>
                </c:pt>
                <c:pt idx="1556">
                  <c:v>38113</c:v>
                </c:pt>
                <c:pt idx="1557">
                  <c:v>38114</c:v>
                </c:pt>
                <c:pt idx="1558">
                  <c:v>38115</c:v>
                </c:pt>
                <c:pt idx="1559">
                  <c:v>38116</c:v>
                </c:pt>
                <c:pt idx="1560">
                  <c:v>38117</c:v>
                </c:pt>
                <c:pt idx="1561">
                  <c:v>38118</c:v>
                </c:pt>
                <c:pt idx="1562">
                  <c:v>38119</c:v>
                </c:pt>
                <c:pt idx="1563">
                  <c:v>38120</c:v>
                </c:pt>
                <c:pt idx="1564">
                  <c:v>38121</c:v>
                </c:pt>
                <c:pt idx="1565">
                  <c:v>38122</c:v>
                </c:pt>
                <c:pt idx="1566">
                  <c:v>38123</c:v>
                </c:pt>
                <c:pt idx="1567">
                  <c:v>38124</c:v>
                </c:pt>
                <c:pt idx="1568">
                  <c:v>38125</c:v>
                </c:pt>
                <c:pt idx="1569">
                  <c:v>38126</c:v>
                </c:pt>
                <c:pt idx="1570">
                  <c:v>38127</c:v>
                </c:pt>
                <c:pt idx="1571">
                  <c:v>38128</c:v>
                </c:pt>
                <c:pt idx="1572">
                  <c:v>38129</c:v>
                </c:pt>
                <c:pt idx="1573">
                  <c:v>38130</c:v>
                </c:pt>
                <c:pt idx="1574">
                  <c:v>38131</c:v>
                </c:pt>
                <c:pt idx="1575">
                  <c:v>38132</c:v>
                </c:pt>
                <c:pt idx="1576">
                  <c:v>38133</c:v>
                </c:pt>
                <c:pt idx="1577">
                  <c:v>38134</c:v>
                </c:pt>
                <c:pt idx="1578">
                  <c:v>38135</c:v>
                </c:pt>
                <c:pt idx="1579">
                  <c:v>38136</c:v>
                </c:pt>
                <c:pt idx="1580">
                  <c:v>38137</c:v>
                </c:pt>
                <c:pt idx="1581">
                  <c:v>38138</c:v>
                </c:pt>
                <c:pt idx="1582">
                  <c:v>38139</c:v>
                </c:pt>
                <c:pt idx="1583">
                  <c:v>38140</c:v>
                </c:pt>
                <c:pt idx="1584">
                  <c:v>38141</c:v>
                </c:pt>
                <c:pt idx="1585">
                  <c:v>38142</c:v>
                </c:pt>
                <c:pt idx="1586">
                  <c:v>38143</c:v>
                </c:pt>
                <c:pt idx="1587">
                  <c:v>38144</c:v>
                </c:pt>
                <c:pt idx="1588">
                  <c:v>38145</c:v>
                </c:pt>
                <c:pt idx="1589">
                  <c:v>38146</c:v>
                </c:pt>
                <c:pt idx="1590">
                  <c:v>38147</c:v>
                </c:pt>
                <c:pt idx="1591">
                  <c:v>38148</c:v>
                </c:pt>
                <c:pt idx="1592">
                  <c:v>38149</c:v>
                </c:pt>
                <c:pt idx="1593">
                  <c:v>38150</c:v>
                </c:pt>
                <c:pt idx="1594">
                  <c:v>38151</c:v>
                </c:pt>
                <c:pt idx="1595">
                  <c:v>38152</c:v>
                </c:pt>
                <c:pt idx="1596">
                  <c:v>38153</c:v>
                </c:pt>
                <c:pt idx="1597">
                  <c:v>38154</c:v>
                </c:pt>
                <c:pt idx="1598">
                  <c:v>38155</c:v>
                </c:pt>
                <c:pt idx="1599">
                  <c:v>38156</c:v>
                </c:pt>
                <c:pt idx="1600">
                  <c:v>38157</c:v>
                </c:pt>
                <c:pt idx="1601">
                  <c:v>38158</c:v>
                </c:pt>
                <c:pt idx="1602">
                  <c:v>38159</c:v>
                </c:pt>
                <c:pt idx="1603">
                  <c:v>38160</c:v>
                </c:pt>
                <c:pt idx="1604">
                  <c:v>38161</c:v>
                </c:pt>
                <c:pt idx="1605">
                  <c:v>38162</c:v>
                </c:pt>
                <c:pt idx="1606">
                  <c:v>38163</c:v>
                </c:pt>
                <c:pt idx="1607">
                  <c:v>38164</c:v>
                </c:pt>
                <c:pt idx="1608">
                  <c:v>38165</c:v>
                </c:pt>
                <c:pt idx="1609">
                  <c:v>38166</c:v>
                </c:pt>
                <c:pt idx="1610">
                  <c:v>38167</c:v>
                </c:pt>
                <c:pt idx="1611">
                  <c:v>38168</c:v>
                </c:pt>
                <c:pt idx="1612">
                  <c:v>38169</c:v>
                </c:pt>
                <c:pt idx="1613">
                  <c:v>38170</c:v>
                </c:pt>
                <c:pt idx="1614">
                  <c:v>38171</c:v>
                </c:pt>
                <c:pt idx="1615">
                  <c:v>38172</c:v>
                </c:pt>
                <c:pt idx="1616">
                  <c:v>38173</c:v>
                </c:pt>
                <c:pt idx="1617">
                  <c:v>38174</c:v>
                </c:pt>
                <c:pt idx="1618">
                  <c:v>38175</c:v>
                </c:pt>
                <c:pt idx="1619">
                  <c:v>38176</c:v>
                </c:pt>
                <c:pt idx="1620">
                  <c:v>38177</c:v>
                </c:pt>
                <c:pt idx="1621">
                  <c:v>38178</c:v>
                </c:pt>
                <c:pt idx="1622">
                  <c:v>38179</c:v>
                </c:pt>
                <c:pt idx="1623">
                  <c:v>38180</c:v>
                </c:pt>
                <c:pt idx="1624">
                  <c:v>38181</c:v>
                </c:pt>
                <c:pt idx="1625">
                  <c:v>38182</c:v>
                </c:pt>
                <c:pt idx="1626">
                  <c:v>38183</c:v>
                </c:pt>
                <c:pt idx="1627">
                  <c:v>38184</c:v>
                </c:pt>
                <c:pt idx="1628">
                  <c:v>38185</c:v>
                </c:pt>
                <c:pt idx="1629">
                  <c:v>38186</c:v>
                </c:pt>
                <c:pt idx="1630">
                  <c:v>38187</c:v>
                </c:pt>
                <c:pt idx="1631">
                  <c:v>38188</c:v>
                </c:pt>
                <c:pt idx="1632">
                  <c:v>38189</c:v>
                </c:pt>
                <c:pt idx="1633">
                  <c:v>38190</c:v>
                </c:pt>
                <c:pt idx="1634">
                  <c:v>38191</c:v>
                </c:pt>
                <c:pt idx="1635">
                  <c:v>38192</c:v>
                </c:pt>
                <c:pt idx="1636">
                  <c:v>38193</c:v>
                </c:pt>
                <c:pt idx="1637">
                  <c:v>38194</c:v>
                </c:pt>
                <c:pt idx="1638">
                  <c:v>38195</c:v>
                </c:pt>
                <c:pt idx="1639">
                  <c:v>38196</c:v>
                </c:pt>
                <c:pt idx="1640">
                  <c:v>38197</c:v>
                </c:pt>
                <c:pt idx="1641">
                  <c:v>38198</c:v>
                </c:pt>
                <c:pt idx="1642">
                  <c:v>38199</c:v>
                </c:pt>
                <c:pt idx="1643">
                  <c:v>38200</c:v>
                </c:pt>
                <c:pt idx="1644">
                  <c:v>38201</c:v>
                </c:pt>
                <c:pt idx="1645">
                  <c:v>38202</c:v>
                </c:pt>
                <c:pt idx="1646">
                  <c:v>38203</c:v>
                </c:pt>
                <c:pt idx="1647">
                  <c:v>38204</c:v>
                </c:pt>
                <c:pt idx="1648">
                  <c:v>38205</c:v>
                </c:pt>
                <c:pt idx="1649">
                  <c:v>38206</c:v>
                </c:pt>
                <c:pt idx="1650">
                  <c:v>38207</c:v>
                </c:pt>
                <c:pt idx="1651">
                  <c:v>38208</c:v>
                </c:pt>
                <c:pt idx="1652">
                  <c:v>38209</c:v>
                </c:pt>
                <c:pt idx="1653">
                  <c:v>38210</c:v>
                </c:pt>
                <c:pt idx="1654">
                  <c:v>38211</c:v>
                </c:pt>
                <c:pt idx="1655">
                  <c:v>38212</c:v>
                </c:pt>
                <c:pt idx="1656">
                  <c:v>38213</c:v>
                </c:pt>
                <c:pt idx="1657">
                  <c:v>38214</c:v>
                </c:pt>
                <c:pt idx="1658">
                  <c:v>38215</c:v>
                </c:pt>
                <c:pt idx="1659">
                  <c:v>38216</c:v>
                </c:pt>
                <c:pt idx="1660">
                  <c:v>38217</c:v>
                </c:pt>
                <c:pt idx="1661">
                  <c:v>38218</c:v>
                </c:pt>
                <c:pt idx="1662">
                  <c:v>38219</c:v>
                </c:pt>
                <c:pt idx="1663">
                  <c:v>38220</c:v>
                </c:pt>
                <c:pt idx="1664">
                  <c:v>38221</c:v>
                </c:pt>
                <c:pt idx="1665">
                  <c:v>38222</c:v>
                </c:pt>
                <c:pt idx="1666">
                  <c:v>38223</c:v>
                </c:pt>
                <c:pt idx="1667">
                  <c:v>38224</c:v>
                </c:pt>
                <c:pt idx="1668">
                  <c:v>38225</c:v>
                </c:pt>
                <c:pt idx="1669">
                  <c:v>38226</c:v>
                </c:pt>
                <c:pt idx="1670">
                  <c:v>38227</c:v>
                </c:pt>
                <c:pt idx="1671">
                  <c:v>38228</c:v>
                </c:pt>
                <c:pt idx="1672">
                  <c:v>38229</c:v>
                </c:pt>
                <c:pt idx="1673">
                  <c:v>38230</c:v>
                </c:pt>
                <c:pt idx="1674">
                  <c:v>38231</c:v>
                </c:pt>
                <c:pt idx="1675">
                  <c:v>38232</c:v>
                </c:pt>
                <c:pt idx="1676">
                  <c:v>38233</c:v>
                </c:pt>
                <c:pt idx="1677">
                  <c:v>38234</c:v>
                </c:pt>
                <c:pt idx="1678">
                  <c:v>38235</c:v>
                </c:pt>
                <c:pt idx="1679">
                  <c:v>38236</c:v>
                </c:pt>
                <c:pt idx="1680">
                  <c:v>38237</c:v>
                </c:pt>
                <c:pt idx="1681">
                  <c:v>38238</c:v>
                </c:pt>
                <c:pt idx="1682">
                  <c:v>38239</c:v>
                </c:pt>
                <c:pt idx="1683">
                  <c:v>38240</c:v>
                </c:pt>
                <c:pt idx="1684">
                  <c:v>38241</c:v>
                </c:pt>
                <c:pt idx="1685">
                  <c:v>38242</c:v>
                </c:pt>
                <c:pt idx="1686">
                  <c:v>38243</c:v>
                </c:pt>
                <c:pt idx="1687">
                  <c:v>38244</c:v>
                </c:pt>
                <c:pt idx="1688">
                  <c:v>38245</c:v>
                </c:pt>
                <c:pt idx="1689">
                  <c:v>38246</c:v>
                </c:pt>
                <c:pt idx="1690">
                  <c:v>38247</c:v>
                </c:pt>
                <c:pt idx="1691">
                  <c:v>38248</c:v>
                </c:pt>
                <c:pt idx="1692">
                  <c:v>38249</c:v>
                </c:pt>
                <c:pt idx="1693">
                  <c:v>38250</c:v>
                </c:pt>
                <c:pt idx="1694">
                  <c:v>38251</c:v>
                </c:pt>
                <c:pt idx="1695">
                  <c:v>38252</c:v>
                </c:pt>
                <c:pt idx="1696">
                  <c:v>38253</c:v>
                </c:pt>
                <c:pt idx="1697">
                  <c:v>38254</c:v>
                </c:pt>
                <c:pt idx="1698">
                  <c:v>38255</c:v>
                </c:pt>
                <c:pt idx="1699">
                  <c:v>38256</c:v>
                </c:pt>
                <c:pt idx="1700">
                  <c:v>38257</c:v>
                </c:pt>
                <c:pt idx="1701">
                  <c:v>38258</c:v>
                </c:pt>
                <c:pt idx="1702">
                  <c:v>38259</c:v>
                </c:pt>
                <c:pt idx="1703">
                  <c:v>38260</c:v>
                </c:pt>
                <c:pt idx="1704">
                  <c:v>38261</c:v>
                </c:pt>
                <c:pt idx="1705">
                  <c:v>38262</c:v>
                </c:pt>
                <c:pt idx="1706">
                  <c:v>38263</c:v>
                </c:pt>
                <c:pt idx="1707">
                  <c:v>38264</c:v>
                </c:pt>
                <c:pt idx="1708">
                  <c:v>38265</c:v>
                </c:pt>
                <c:pt idx="1709">
                  <c:v>38266</c:v>
                </c:pt>
                <c:pt idx="1710">
                  <c:v>38267</c:v>
                </c:pt>
                <c:pt idx="1711">
                  <c:v>38268</c:v>
                </c:pt>
                <c:pt idx="1712">
                  <c:v>38269</c:v>
                </c:pt>
                <c:pt idx="1713">
                  <c:v>38270</c:v>
                </c:pt>
                <c:pt idx="1714">
                  <c:v>38271</c:v>
                </c:pt>
                <c:pt idx="1715">
                  <c:v>38272</c:v>
                </c:pt>
                <c:pt idx="1716">
                  <c:v>38273</c:v>
                </c:pt>
                <c:pt idx="1717">
                  <c:v>38274</c:v>
                </c:pt>
                <c:pt idx="1718">
                  <c:v>38275</c:v>
                </c:pt>
                <c:pt idx="1719">
                  <c:v>38276</c:v>
                </c:pt>
                <c:pt idx="1720">
                  <c:v>38277</c:v>
                </c:pt>
                <c:pt idx="1721">
                  <c:v>38278</c:v>
                </c:pt>
                <c:pt idx="1722">
                  <c:v>38279</c:v>
                </c:pt>
                <c:pt idx="1723">
                  <c:v>38280</c:v>
                </c:pt>
                <c:pt idx="1724">
                  <c:v>38281</c:v>
                </c:pt>
                <c:pt idx="1725">
                  <c:v>38282</c:v>
                </c:pt>
                <c:pt idx="1726">
                  <c:v>38283</c:v>
                </c:pt>
                <c:pt idx="1727">
                  <c:v>38284</c:v>
                </c:pt>
                <c:pt idx="1728">
                  <c:v>38285</c:v>
                </c:pt>
                <c:pt idx="1729">
                  <c:v>38286</c:v>
                </c:pt>
                <c:pt idx="1730">
                  <c:v>38287</c:v>
                </c:pt>
                <c:pt idx="1731">
                  <c:v>38288</c:v>
                </c:pt>
                <c:pt idx="1732">
                  <c:v>38289</c:v>
                </c:pt>
                <c:pt idx="1733">
                  <c:v>38290</c:v>
                </c:pt>
                <c:pt idx="1734">
                  <c:v>38291</c:v>
                </c:pt>
                <c:pt idx="1735">
                  <c:v>38292</c:v>
                </c:pt>
                <c:pt idx="1736">
                  <c:v>38293</c:v>
                </c:pt>
                <c:pt idx="1737">
                  <c:v>38294</c:v>
                </c:pt>
                <c:pt idx="1738">
                  <c:v>38295</c:v>
                </c:pt>
                <c:pt idx="1739">
                  <c:v>38296</c:v>
                </c:pt>
                <c:pt idx="1740">
                  <c:v>38297</c:v>
                </c:pt>
                <c:pt idx="1741">
                  <c:v>38298</c:v>
                </c:pt>
                <c:pt idx="1742">
                  <c:v>38299</c:v>
                </c:pt>
                <c:pt idx="1743">
                  <c:v>38300</c:v>
                </c:pt>
                <c:pt idx="1744">
                  <c:v>38301</c:v>
                </c:pt>
                <c:pt idx="1745">
                  <c:v>38302</c:v>
                </c:pt>
                <c:pt idx="1746">
                  <c:v>38303</c:v>
                </c:pt>
                <c:pt idx="1747">
                  <c:v>38304</c:v>
                </c:pt>
                <c:pt idx="1748">
                  <c:v>38305</c:v>
                </c:pt>
                <c:pt idx="1749">
                  <c:v>38306</c:v>
                </c:pt>
                <c:pt idx="1750">
                  <c:v>38307</c:v>
                </c:pt>
                <c:pt idx="1751">
                  <c:v>38308</c:v>
                </c:pt>
                <c:pt idx="1752">
                  <c:v>38309</c:v>
                </c:pt>
                <c:pt idx="1753">
                  <c:v>38310</c:v>
                </c:pt>
                <c:pt idx="1754">
                  <c:v>38311</c:v>
                </c:pt>
                <c:pt idx="1755">
                  <c:v>38312</c:v>
                </c:pt>
                <c:pt idx="1756">
                  <c:v>38313</c:v>
                </c:pt>
                <c:pt idx="1757">
                  <c:v>38314</c:v>
                </c:pt>
                <c:pt idx="1758">
                  <c:v>38315</c:v>
                </c:pt>
                <c:pt idx="1759">
                  <c:v>38316</c:v>
                </c:pt>
                <c:pt idx="1760">
                  <c:v>38317</c:v>
                </c:pt>
                <c:pt idx="1761">
                  <c:v>38318</c:v>
                </c:pt>
                <c:pt idx="1762">
                  <c:v>38319</c:v>
                </c:pt>
                <c:pt idx="1763">
                  <c:v>38320</c:v>
                </c:pt>
                <c:pt idx="1764">
                  <c:v>38321</c:v>
                </c:pt>
                <c:pt idx="1765">
                  <c:v>38322</c:v>
                </c:pt>
                <c:pt idx="1766">
                  <c:v>38323</c:v>
                </c:pt>
                <c:pt idx="1767">
                  <c:v>38324</c:v>
                </c:pt>
                <c:pt idx="1768">
                  <c:v>38325</c:v>
                </c:pt>
                <c:pt idx="1769">
                  <c:v>38326</c:v>
                </c:pt>
                <c:pt idx="1770">
                  <c:v>38327</c:v>
                </c:pt>
                <c:pt idx="1771">
                  <c:v>38328</c:v>
                </c:pt>
                <c:pt idx="1772">
                  <c:v>38329</c:v>
                </c:pt>
                <c:pt idx="1773">
                  <c:v>38330</c:v>
                </c:pt>
                <c:pt idx="1774">
                  <c:v>38331</c:v>
                </c:pt>
                <c:pt idx="1775">
                  <c:v>38332</c:v>
                </c:pt>
                <c:pt idx="1776">
                  <c:v>38333</c:v>
                </c:pt>
                <c:pt idx="1777">
                  <c:v>38334</c:v>
                </c:pt>
                <c:pt idx="1778">
                  <c:v>38335</c:v>
                </c:pt>
                <c:pt idx="1779">
                  <c:v>38336</c:v>
                </c:pt>
                <c:pt idx="1780">
                  <c:v>38337</c:v>
                </c:pt>
                <c:pt idx="1781">
                  <c:v>38338</c:v>
                </c:pt>
                <c:pt idx="1782">
                  <c:v>38339</c:v>
                </c:pt>
                <c:pt idx="1783">
                  <c:v>38340</c:v>
                </c:pt>
                <c:pt idx="1784">
                  <c:v>38341</c:v>
                </c:pt>
                <c:pt idx="1785">
                  <c:v>38342</c:v>
                </c:pt>
                <c:pt idx="1786">
                  <c:v>38343</c:v>
                </c:pt>
                <c:pt idx="1787">
                  <c:v>38344</c:v>
                </c:pt>
                <c:pt idx="1788">
                  <c:v>38345</c:v>
                </c:pt>
                <c:pt idx="1789">
                  <c:v>38346</c:v>
                </c:pt>
                <c:pt idx="1790">
                  <c:v>38347</c:v>
                </c:pt>
                <c:pt idx="1791">
                  <c:v>38348</c:v>
                </c:pt>
                <c:pt idx="1792">
                  <c:v>38349</c:v>
                </c:pt>
                <c:pt idx="1793">
                  <c:v>38350</c:v>
                </c:pt>
                <c:pt idx="1794">
                  <c:v>38351</c:v>
                </c:pt>
                <c:pt idx="1795">
                  <c:v>38352</c:v>
                </c:pt>
                <c:pt idx="1796">
                  <c:v>38353</c:v>
                </c:pt>
                <c:pt idx="1797">
                  <c:v>38354</c:v>
                </c:pt>
                <c:pt idx="1798">
                  <c:v>38355</c:v>
                </c:pt>
                <c:pt idx="1799">
                  <c:v>38356</c:v>
                </c:pt>
                <c:pt idx="1800">
                  <c:v>38357</c:v>
                </c:pt>
                <c:pt idx="1801">
                  <c:v>38358</c:v>
                </c:pt>
                <c:pt idx="1802">
                  <c:v>38359</c:v>
                </c:pt>
                <c:pt idx="1803">
                  <c:v>38360</c:v>
                </c:pt>
                <c:pt idx="1804">
                  <c:v>38361</c:v>
                </c:pt>
                <c:pt idx="1805">
                  <c:v>38362</c:v>
                </c:pt>
                <c:pt idx="1806">
                  <c:v>38363</c:v>
                </c:pt>
                <c:pt idx="1807">
                  <c:v>38364</c:v>
                </c:pt>
                <c:pt idx="1808">
                  <c:v>38365</c:v>
                </c:pt>
                <c:pt idx="1809">
                  <c:v>38366</c:v>
                </c:pt>
                <c:pt idx="1810">
                  <c:v>38367</c:v>
                </c:pt>
                <c:pt idx="1811">
                  <c:v>38368</c:v>
                </c:pt>
                <c:pt idx="1812">
                  <c:v>38369</c:v>
                </c:pt>
                <c:pt idx="1813">
                  <c:v>38370</c:v>
                </c:pt>
                <c:pt idx="1814">
                  <c:v>38371</c:v>
                </c:pt>
                <c:pt idx="1815">
                  <c:v>38372</c:v>
                </c:pt>
                <c:pt idx="1816">
                  <c:v>38373</c:v>
                </c:pt>
                <c:pt idx="1817">
                  <c:v>38374</c:v>
                </c:pt>
                <c:pt idx="1818">
                  <c:v>38375</c:v>
                </c:pt>
                <c:pt idx="1819">
                  <c:v>38376</c:v>
                </c:pt>
                <c:pt idx="1820">
                  <c:v>38377</c:v>
                </c:pt>
                <c:pt idx="1821">
                  <c:v>38378</c:v>
                </c:pt>
                <c:pt idx="1822">
                  <c:v>38379</c:v>
                </c:pt>
                <c:pt idx="1823">
                  <c:v>38380</c:v>
                </c:pt>
                <c:pt idx="1824">
                  <c:v>38381</c:v>
                </c:pt>
                <c:pt idx="1825">
                  <c:v>38382</c:v>
                </c:pt>
                <c:pt idx="1826">
                  <c:v>38383</c:v>
                </c:pt>
                <c:pt idx="1827">
                  <c:v>38384</c:v>
                </c:pt>
                <c:pt idx="1828">
                  <c:v>38385</c:v>
                </c:pt>
                <c:pt idx="1829">
                  <c:v>38386</c:v>
                </c:pt>
                <c:pt idx="1830">
                  <c:v>38387</c:v>
                </c:pt>
                <c:pt idx="1831">
                  <c:v>38388</c:v>
                </c:pt>
                <c:pt idx="1832">
                  <c:v>38389</c:v>
                </c:pt>
                <c:pt idx="1833">
                  <c:v>38390</c:v>
                </c:pt>
                <c:pt idx="1834">
                  <c:v>38391</c:v>
                </c:pt>
                <c:pt idx="1835">
                  <c:v>38392</c:v>
                </c:pt>
                <c:pt idx="1836">
                  <c:v>38393</c:v>
                </c:pt>
                <c:pt idx="1837">
                  <c:v>38394</c:v>
                </c:pt>
                <c:pt idx="1838">
                  <c:v>38395</c:v>
                </c:pt>
                <c:pt idx="1839">
                  <c:v>38396</c:v>
                </c:pt>
                <c:pt idx="1840">
                  <c:v>38397</c:v>
                </c:pt>
                <c:pt idx="1841">
                  <c:v>38398</c:v>
                </c:pt>
                <c:pt idx="1842">
                  <c:v>38399</c:v>
                </c:pt>
                <c:pt idx="1843">
                  <c:v>38400</c:v>
                </c:pt>
                <c:pt idx="1844">
                  <c:v>38401</c:v>
                </c:pt>
                <c:pt idx="1845">
                  <c:v>38402</c:v>
                </c:pt>
                <c:pt idx="1846">
                  <c:v>38403</c:v>
                </c:pt>
                <c:pt idx="1847">
                  <c:v>38404</c:v>
                </c:pt>
                <c:pt idx="1848">
                  <c:v>38405</c:v>
                </c:pt>
                <c:pt idx="1849">
                  <c:v>38406</c:v>
                </c:pt>
                <c:pt idx="1850">
                  <c:v>38407</c:v>
                </c:pt>
                <c:pt idx="1851">
                  <c:v>38408</c:v>
                </c:pt>
                <c:pt idx="1852">
                  <c:v>38409</c:v>
                </c:pt>
                <c:pt idx="1853">
                  <c:v>38410</c:v>
                </c:pt>
                <c:pt idx="1854">
                  <c:v>38411</c:v>
                </c:pt>
                <c:pt idx="1855">
                  <c:v>38412</c:v>
                </c:pt>
                <c:pt idx="1856">
                  <c:v>38413</c:v>
                </c:pt>
                <c:pt idx="1857">
                  <c:v>38414</c:v>
                </c:pt>
                <c:pt idx="1858">
                  <c:v>38415</c:v>
                </c:pt>
                <c:pt idx="1859">
                  <c:v>38416</c:v>
                </c:pt>
                <c:pt idx="1860">
                  <c:v>38417</c:v>
                </c:pt>
                <c:pt idx="1861">
                  <c:v>38418</c:v>
                </c:pt>
                <c:pt idx="1862">
                  <c:v>38419</c:v>
                </c:pt>
                <c:pt idx="1863">
                  <c:v>38420</c:v>
                </c:pt>
                <c:pt idx="1864">
                  <c:v>38421</c:v>
                </c:pt>
                <c:pt idx="1865">
                  <c:v>38422</c:v>
                </c:pt>
                <c:pt idx="1866">
                  <c:v>38423</c:v>
                </c:pt>
                <c:pt idx="1867">
                  <c:v>38424</c:v>
                </c:pt>
                <c:pt idx="1868">
                  <c:v>38425</c:v>
                </c:pt>
                <c:pt idx="1869">
                  <c:v>38426</c:v>
                </c:pt>
                <c:pt idx="1870">
                  <c:v>38427</c:v>
                </c:pt>
                <c:pt idx="1871">
                  <c:v>38428</c:v>
                </c:pt>
                <c:pt idx="1872">
                  <c:v>38429</c:v>
                </c:pt>
                <c:pt idx="1873">
                  <c:v>38430</c:v>
                </c:pt>
                <c:pt idx="1874">
                  <c:v>38431</c:v>
                </c:pt>
                <c:pt idx="1875">
                  <c:v>38432</c:v>
                </c:pt>
                <c:pt idx="1876">
                  <c:v>38433</c:v>
                </c:pt>
                <c:pt idx="1877">
                  <c:v>38434</c:v>
                </c:pt>
                <c:pt idx="1878">
                  <c:v>38435</c:v>
                </c:pt>
                <c:pt idx="1879">
                  <c:v>38436</c:v>
                </c:pt>
                <c:pt idx="1880">
                  <c:v>38437</c:v>
                </c:pt>
                <c:pt idx="1881">
                  <c:v>38438</c:v>
                </c:pt>
                <c:pt idx="1882">
                  <c:v>38439</c:v>
                </c:pt>
                <c:pt idx="1883">
                  <c:v>38440</c:v>
                </c:pt>
                <c:pt idx="1884">
                  <c:v>38441</c:v>
                </c:pt>
                <c:pt idx="1885">
                  <c:v>38442</c:v>
                </c:pt>
                <c:pt idx="1886">
                  <c:v>38443</c:v>
                </c:pt>
                <c:pt idx="1887">
                  <c:v>38444</c:v>
                </c:pt>
                <c:pt idx="1888">
                  <c:v>38445</c:v>
                </c:pt>
                <c:pt idx="1889">
                  <c:v>38446</c:v>
                </c:pt>
                <c:pt idx="1890">
                  <c:v>38447</c:v>
                </c:pt>
                <c:pt idx="1891">
                  <c:v>38448</c:v>
                </c:pt>
                <c:pt idx="1892">
                  <c:v>38449</c:v>
                </c:pt>
                <c:pt idx="1893">
                  <c:v>38450</c:v>
                </c:pt>
                <c:pt idx="1894">
                  <c:v>38451</c:v>
                </c:pt>
                <c:pt idx="1895">
                  <c:v>38452</c:v>
                </c:pt>
                <c:pt idx="1896">
                  <c:v>38453</c:v>
                </c:pt>
                <c:pt idx="1897">
                  <c:v>38454</c:v>
                </c:pt>
                <c:pt idx="1898">
                  <c:v>38455</c:v>
                </c:pt>
                <c:pt idx="1899">
                  <c:v>38456</c:v>
                </c:pt>
                <c:pt idx="1900">
                  <c:v>38457</c:v>
                </c:pt>
                <c:pt idx="1901">
                  <c:v>38458</c:v>
                </c:pt>
                <c:pt idx="1902">
                  <c:v>38459</c:v>
                </c:pt>
                <c:pt idx="1903">
                  <c:v>38460</c:v>
                </c:pt>
                <c:pt idx="1904">
                  <c:v>38461</c:v>
                </c:pt>
                <c:pt idx="1905">
                  <c:v>38462</c:v>
                </c:pt>
                <c:pt idx="1906">
                  <c:v>38463</c:v>
                </c:pt>
                <c:pt idx="1907">
                  <c:v>38464</c:v>
                </c:pt>
                <c:pt idx="1908">
                  <c:v>38465</c:v>
                </c:pt>
                <c:pt idx="1909">
                  <c:v>38466</c:v>
                </c:pt>
                <c:pt idx="1910">
                  <c:v>38467</c:v>
                </c:pt>
                <c:pt idx="1911">
                  <c:v>38468</c:v>
                </c:pt>
                <c:pt idx="1912">
                  <c:v>38469</c:v>
                </c:pt>
                <c:pt idx="1913">
                  <c:v>38470</c:v>
                </c:pt>
                <c:pt idx="1914">
                  <c:v>38471</c:v>
                </c:pt>
                <c:pt idx="1915">
                  <c:v>38472</c:v>
                </c:pt>
                <c:pt idx="1916">
                  <c:v>38473</c:v>
                </c:pt>
                <c:pt idx="1917">
                  <c:v>38474</c:v>
                </c:pt>
                <c:pt idx="1918">
                  <c:v>38475</c:v>
                </c:pt>
                <c:pt idx="1919">
                  <c:v>38476</c:v>
                </c:pt>
                <c:pt idx="1920">
                  <c:v>38477</c:v>
                </c:pt>
                <c:pt idx="1921">
                  <c:v>38478</c:v>
                </c:pt>
                <c:pt idx="1922">
                  <c:v>38479</c:v>
                </c:pt>
                <c:pt idx="1923">
                  <c:v>38480</c:v>
                </c:pt>
                <c:pt idx="1924">
                  <c:v>38481</c:v>
                </c:pt>
                <c:pt idx="1925">
                  <c:v>38482</c:v>
                </c:pt>
                <c:pt idx="1926">
                  <c:v>38483</c:v>
                </c:pt>
                <c:pt idx="1927">
                  <c:v>38484</c:v>
                </c:pt>
                <c:pt idx="1928">
                  <c:v>38485</c:v>
                </c:pt>
                <c:pt idx="1929">
                  <c:v>38486</c:v>
                </c:pt>
                <c:pt idx="1930">
                  <c:v>38487</c:v>
                </c:pt>
                <c:pt idx="1931">
                  <c:v>38488</c:v>
                </c:pt>
                <c:pt idx="1932">
                  <c:v>38489</c:v>
                </c:pt>
                <c:pt idx="1933">
                  <c:v>38490</c:v>
                </c:pt>
                <c:pt idx="1934">
                  <c:v>38491</c:v>
                </c:pt>
                <c:pt idx="1935">
                  <c:v>38492</c:v>
                </c:pt>
                <c:pt idx="1936">
                  <c:v>38493</c:v>
                </c:pt>
                <c:pt idx="1937">
                  <c:v>38494</c:v>
                </c:pt>
                <c:pt idx="1938">
                  <c:v>38495</c:v>
                </c:pt>
                <c:pt idx="1939">
                  <c:v>38496</c:v>
                </c:pt>
                <c:pt idx="1940">
                  <c:v>38497</c:v>
                </c:pt>
                <c:pt idx="1941">
                  <c:v>38498</c:v>
                </c:pt>
                <c:pt idx="1942">
                  <c:v>38499</c:v>
                </c:pt>
                <c:pt idx="1943">
                  <c:v>38500</c:v>
                </c:pt>
                <c:pt idx="1944">
                  <c:v>38501</c:v>
                </c:pt>
                <c:pt idx="1945">
                  <c:v>38502</c:v>
                </c:pt>
                <c:pt idx="1946">
                  <c:v>38503</c:v>
                </c:pt>
                <c:pt idx="1947">
                  <c:v>38504</c:v>
                </c:pt>
                <c:pt idx="1948">
                  <c:v>38505</c:v>
                </c:pt>
                <c:pt idx="1949">
                  <c:v>38506</c:v>
                </c:pt>
                <c:pt idx="1950">
                  <c:v>38507</c:v>
                </c:pt>
                <c:pt idx="1951">
                  <c:v>38508</c:v>
                </c:pt>
                <c:pt idx="1952">
                  <c:v>38509</c:v>
                </c:pt>
                <c:pt idx="1953">
                  <c:v>38510</c:v>
                </c:pt>
                <c:pt idx="1954">
                  <c:v>38511</c:v>
                </c:pt>
                <c:pt idx="1955">
                  <c:v>38512</c:v>
                </c:pt>
                <c:pt idx="1956">
                  <c:v>38513</c:v>
                </c:pt>
                <c:pt idx="1957">
                  <c:v>38514</c:v>
                </c:pt>
                <c:pt idx="1958">
                  <c:v>38515</c:v>
                </c:pt>
                <c:pt idx="1959">
                  <c:v>38516</c:v>
                </c:pt>
                <c:pt idx="1960">
                  <c:v>38517</c:v>
                </c:pt>
                <c:pt idx="1961">
                  <c:v>38518</c:v>
                </c:pt>
                <c:pt idx="1962">
                  <c:v>38519</c:v>
                </c:pt>
                <c:pt idx="1963">
                  <c:v>38520</c:v>
                </c:pt>
                <c:pt idx="1964">
                  <c:v>38521</c:v>
                </c:pt>
                <c:pt idx="1965">
                  <c:v>38522</c:v>
                </c:pt>
                <c:pt idx="1966">
                  <c:v>38523</c:v>
                </c:pt>
                <c:pt idx="1967">
                  <c:v>38524</c:v>
                </c:pt>
                <c:pt idx="1968">
                  <c:v>38525</c:v>
                </c:pt>
                <c:pt idx="1969">
                  <c:v>38526</c:v>
                </c:pt>
                <c:pt idx="1970">
                  <c:v>38527</c:v>
                </c:pt>
                <c:pt idx="1971">
                  <c:v>38528</c:v>
                </c:pt>
                <c:pt idx="1972">
                  <c:v>38529</c:v>
                </c:pt>
                <c:pt idx="1973">
                  <c:v>38530</c:v>
                </c:pt>
                <c:pt idx="1974">
                  <c:v>38531</c:v>
                </c:pt>
                <c:pt idx="1975">
                  <c:v>38532</c:v>
                </c:pt>
                <c:pt idx="1976">
                  <c:v>38533</c:v>
                </c:pt>
                <c:pt idx="1977">
                  <c:v>38534</c:v>
                </c:pt>
                <c:pt idx="1978">
                  <c:v>38535</c:v>
                </c:pt>
                <c:pt idx="1979">
                  <c:v>38536</c:v>
                </c:pt>
                <c:pt idx="1980">
                  <c:v>38537</c:v>
                </c:pt>
                <c:pt idx="1981">
                  <c:v>38538</c:v>
                </c:pt>
                <c:pt idx="1982">
                  <c:v>38539</c:v>
                </c:pt>
                <c:pt idx="1983">
                  <c:v>38540</c:v>
                </c:pt>
                <c:pt idx="1984">
                  <c:v>38541</c:v>
                </c:pt>
                <c:pt idx="1985">
                  <c:v>38542</c:v>
                </c:pt>
                <c:pt idx="1986">
                  <c:v>38543</c:v>
                </c:pt>
                <c:pt idx="1987">
                  <c:v>38544</c:v>
                </c:pt>
                <c:pt idx="1988">
                  <c:v>38545</c:v>
                </c:pt>
                <c:pt idx="1989">
                  <c:v>38546</c:v>
                </c:pt>
                <c:pt idx="1990">
                  <c:v>38547</c:v>
                </c:pt>
                <c:pt idx="1991">
                  <c:v>38548</c:v>
                </c:pt>
                <c:pt idx="1992">
                  <c:v>38549</c:v>
                </c:pt>
                <c:pt idx="1993">
                  <c:v>38550</c:v>
                </c:pt>
                <c:pt idx="1994">
                  <c:v>38551</c:v>
                </c:pt>
                <c:pt idx="1995">
                  <c:v>38552</c:v>
                </c:pt>
                <c:pt idx="1996">
                  <c:v>38553</c:v>
                </c:pt>
                <c:pt idx="1997">
                  <c:v>38554</c:v>
                </c:pt>
                <c:pt idx="1998">
                  <c:v>38555</c:v>
                </c:pt>
                <c:pt idx="1999">
                  <c:v>38556</c:v>
                </c:pt>
                <c:pt idx="2000">
                  <c:v>38557</c:v>
                </c:pt>
                <c:pt idx="2001">
                  <c:v>38558</c:v>
                </c:pt>
                <c:pt idx="2002">
                  <c:v>38559</c:v>
                </c:pt>
                <c:pt idx="2003">
                  <c:v>38560</c:v>
                </c:pt>
                <c:pt idx="2004">
                  <c:v>38561</c:v>
                </c:pt>
                <c:pt idx="2005">
                  <c:v>38562</c:v>
                </c:pt>
                <c:pt idx="2006">
                  <c:v>38563</c:v>
                </c:pt>
                <c:pt idx="2007">
                  <c:v>38564</c:v>
                </c:pt>
                <c:pt idx="2008">
                  <c:v>38565</c:v>
                </c:pt>
                <c:pt idx="2009">
                  <c:v>38566</c:v>
                </c:pt>
                <c:pt idx="2010">
                  <c:v>38567</c:v>
                </c:pt>
                <c:pt idx="2011">
                  <c:v>38568</c:v>
                </c:pt>
                <c:pt idx="2012">
                  <c:v>38569</c:v>
                </c:pt>
                <c:pt idx="2013">
                  <c:v>38570</c:v>
                </c:pt>
                <c:pt idx="2014">
                  <c:v>38571</c:v>
                </c:pt>
                <c:pt idx="2015">
                  <c:v>38572</c:v>
                </c:pt>
                <c:pt idx="2016">
                  <c:v>38573</c:v>
                </c:pt>
                <c:pt idx="2017">
                  <c:v>38574</c:v>
                </c:pt>
                <c:pt idx="2018">
                  <c:v>38575</c:v>
                </c:pt>
                <c:pt idx="2019">
                  <c:v>38576</c:v>
                </c:pt>
                <c:pt idx="2020">
                  <c:v>38577</c:v>
                </c:pt>
                <c:pt idx="2021">
                  <c:v>38578</c:v>
                </c:pt>
                <c:pt idx="2022">
                  <c:v>38579</c:v>
                </c:pt>
                <c:pt idx="2023">
                  <c:v>38580</c:v>
                </c:pt>
                <c:pt idx="2024">
                  <c:v>38581</c:v>
                </c:pt>
                <c:pt idx="2025">
                  <c:v>38582</c:v>
                </c:pt>
                <c:pt idx="2026">
                  <c:v>38583</c:v>
                </c:pt>
                <c:pt idx="2027">
                  <c:v>38584</c:v>
                </c:pt>
                <c:pt idx="2028">
                  <c:v>38585</c:v>
                </c:pt>
                <c:pt idx="2029">
                  <c:v>38586</c:v>
                </c:pt>
                <c:pt idx="2030">
                  <c:v>38587</c:v>
                </c:pt>
                <c:pt idx="2031">
                  <c:v>38588</c:v>
                </c:pt>
                <c:pt idx="2032">
                  <c:v>38589</c:v>
                </c:pt>
                <c:pt idx="2033">
                  <c:v>38590</c:v>
                </c:pt>
                <c:pt idx="2034">
                  <c:v>38591</c:v>
                </c:pt>
                <c:pt idx="2035">
                  <c:v>38592</c:v>
                </c:pt>
                <c:pt idx="2036">
                  <c:v>38593</c:v>
                </c:pt>
                <c:pt idx="2037">
                  <c:v>38594</c:v>
                </c:pt>
                <c:pt idx="2038">
                  <c:v>38595</c:v>
                </c:pt>
                <c:pt idx="2039">
                  <c:v>38596</c:v>
                </c:pt>
                <c:pt idx="2040">
                  <c:v>38597</c:v>
                </c:pt>
                <c:pt idx="2041">
                  <c:v>38598</c:v>
                </c:pt>
                <c:pt idx="2042">
                  <c:v>38599</c:v>
                </c:pt>
                <c:pt idx="2043">
                  <c:v>38600</c:v>
                </c:pt>
                <c:pt idx="2044">
                  <c:v>38601</c:v>
                </c:pt>
                <c:pt idx="2045">
                  <c:v>38602</c:v>
                </c:pt>
                <c:pt idx="2046">
                  <c:v>38603</c:v>
                </c:pt>
                <c:pt idx="2047">
                  <c:v>38604</c:v>
                </c:pt>
                <c:pt idx="2048">
                  <c:v>38605</c:v>
                </c:pt>
                <c:pt idx="2049">
                  <c:v>38606</c:v>
                </c:pt>
                <c:pt idx="2050">
                  <c:v>38607</c:v>
                </c:pt>
                <c:pt idx="2051">
                  <c:v>38608</c:v>
                </c:pt>
                <c:pt idx="2052">
                  <c:v>38609</c:v>
                </c:pt>
                <c:pt idx="2053">
                  <c:v>38610</c:v>
                </c:pt>
                <c:pt idx="2054">
                  <c:v>38611</c:v>
                </c:pt>
                <c:pt idx="2055">
                  <c:v>38612</c:v>
                </c:pt>
                <c:pt idx="2056">
                  <c:v>38613</c:v>
                </c:pt>
                <c:pt idx="2057">
                  <c:v>38614</c:v>
                </c:pt>
                <c:pt idx="2058">
                  <c:v>38615</c:v>
                </c:pt>
                <c:pt idx="2059">
                  <c:v>38616</c:v>
                </c:pt>
                <c:pt idx="2060">
                  <c:v>38617</c:v>
                </c:pt>
                <c:pt idx="2061">
                  <c:v>38618</c:v>
                </c:pt>
                <c:pt idx="2062">
                  <c:v>38619</c:v>
                </c:pt>
                <c:pt idx="2063">
                  <c:v>38620</c:v>
                </c:pt>
                <c:pt idx="2064">
                  <c:v>38621</c:v>
                </c:pt>
                <c:pt idx="2065">
                  <c:v>38622</c:v>
                </c:pt>
                <c:pt idx="2066">
                  <c:v>38623</c:v>
                </c:pt>
                <c:pt idx="2067">
                  <c:v>38624</c:v>
                </c:pt>
                <c:pt idx="2068">
                  <c:v>38625</c:v>
                </c:pt>
                <c:pt idx="2069">
                  <c:v>38626</c:v>
                </c:pt>
                <c:pt idx="2070">
                  <c:v>38627</c:v>
                </c:pt>
                <c:pt idx="2071">
                  <c:v>38628</c:v>
                </c:pt>
                <c:pt idx="2072">
                  <c:v>38629</c:v>
                </c:pt>
                <c:pt idx="2073">
                  <c:v>38630</c:v>
                </c:pt>
                <c:pt idx="2074">
                  <c:v>38631</c:v>
                </c:pt>
                <c:pt idx="2075">
                  <c:v>38632</c:v>
                </c:pt>
                <c:pt idx="2076">
                  <c:v>38633</c:v>
                </c:pt>
                <c:pt idx="2077">
                  <c:v>38634</c:v>
                </c:pt>
                <c:pt idx="2078">
                  <c:v>38635</c:v>
                </c:pt>
                <c:pt idx="2079">
                  <c:v>38636</c:v>
                </c:pt>
                <c:pt idx="2080">
                  <c:v>38637</c:v>
                </c:pt>
                <c:pt idx="2081">
                  <c:v>38638</c:v>
                </c:pt>
                <c:pt idx="2082">
                  <c:v>38639</c:v>
                </c:pt>
                <c:pt idx="2083">
                  <c:v>38640</c:v>
                </c:pt>
                <c:pt idx="2084">
                  <c:v>38641</c:v>
                </c:pt>
                <c:pt idx="2085">
                  <c:v>38642</c:v>
                </c:pt>
                <c:pt idx="2086">
                  <c:v>38643</c:v>
                </c:pt>
                <c:pt idx="2087">
                  <c:v>38644</c:v>
                </c:pt>
                <c:pt idx="2088">
                  <c:v>38645</c:v>
                </c:pt>
                <c:pt idx="2089">
                  <c:v>38646</c:v>
                </c:pt>
                <c:pt idx="2090">
                  <c:v>38647</c:v>
                </c:pt>
                <c:pt idx="2091">
                  <c:v>38648</c:v>
                </c:pt>
                <c:pt idx="2092">
                  <c:v>38649</c:v>
                </c:pt>
                <c:pt idx="2093">
                  <c:v>38650</c:v>
                </c:pt>
                <c:pt idx="2094">
                  <c:v>38651</c:v>
                </c:pt>
                <c:pt idx="2095">
                  <c:v>38652</c:v>
                </c:pt>
                <c:pt idx="2096">
                  <c:v>38653</c:v>
                </c:pt>
                <c:pt idx="2097">
                  <c:v>38654</c:v>
                </c:pt>
                <c:pt idx="2098">
                  <c:v>38655</c:v>
                </c:pt>
                <c:pt idx="2099">
                  <c:v>38656</c:v>
                </c:pt>
                <c:pt idx="2100">
                  <c:v>38657</c:v>
                </c:pt>
                <c:pt idx="2101">
                  <c:v>38658</c:v>
                </c:pt>
                <c:pt idx="2102">
                  <c:v>38659</c:v>
                </c:pt>
                <c:pt idx="2103">
                  <c:v>38660</c:v>
                </c:pt>
                <c:pt idx="2104">
                  <c:v>38661</c:v>
                </c:pt>
                <c:pt idx="2105">
                  <c:v>38662</c:v>
                </c:pt>
                <c:pt idx="2106">
                  <c:v>38663</c:v>
                </c:pt>
                <c:pt idx="2107">
                  <c:v>38664</c:v>
                </c:pt>
                <c:pt idx="2108">
                  <c:v>38665</c:v>
                </c:pt>
                <c:pt idx="2109">
                  <c:v>38666</c:v>
                </c:pt>
                <c:pt idx="2110">
                  <c:v>38667</c:v>
                </c:pt>
                <c:pt idx="2111">
                  <c:v>38668</c:v>
                </c:pt>
                <c:pt idx="2112">
                  <c:v>38669</c:v>
                </c:pt>
                <c:pt idx="2113">
                  <c:v>38670</c:v>
                </c:pt>
                <c:pt idx="2114">
                  <c:v>38671</c:v>
                </c:pt>
                <c:pt idx="2115">
                  <c:v>38672</c:v>
                </c:pt>
                <c:pt idx="2116">
                  <c:v>38673</c:v>
                </c:pt>
                <c:pt idx="2117">
                  <c:v>38674</c:v>
                </c:pt>
                <c:pt idx="2118">
                  <c:v>38675</c:v>
                </c:pt>
                <c:pt idx="2119">
                  <c:v>38676</c:v>
                </c:pt>
                <c:pt idx="2120">
                  <c:v>38677</c:v>
                </c:pt>
                <c:pt idx="2121">
                  <c:v>38678</c:v>
                </c:pt>
                <c:pt idx="2122">
                  <c:v>38679</c:v>
                </c:pt>
                <c:pt idx="2123">
                  <c:v>38680</c:v>
                </c:pt>
                <c:pt idx="2124">
                  <c:v>38681</c:v>
                </c:pt>
                <c:pt idx="2125">
                  <c:v>38682</c:v>
                </c:pt>
                <c:pt idx="2126">
                  <c:v>38683</c:v>
                </c:pt>
                <c:pt idx="2127">
                  <c:v>38684</c:v>
                </c:pt>
                <c:pt idx="2128">
                  <c:v>38685</c:v>
                </c:pt>
                <c:pt idx="2129">
                  <c:v>38686</c:v>
                </c:pt>
                <c:pt idx="2130">
                  <c:v>38687</c:v>
                </c:pt>
                <c:pt idx="2131">
                  <c:v>38688</c:v>
                </c:pt>
                <c:pt idx="2132">
                  <c:v>38689</c:v>
                </c:pt>
                <c:pt idx="2133">
                  <c:v>38690</c:v>
                </c:pt>
                <c:pt idx="2134">
                  <c:v>38691</c:v>
                </c:pt>
                <c:pt idx="2135">
                  <c:v>38692</c:v>
                </c:pt>
                <c:pt idx="2136">
                  <c:v>38693</c:v>
                </c:pt>
                <c:pt idx="2137">
                  <c:v>38694</c:v>
                </c:pt>
                <c:pt idx="2138">
                  <c:v>38695</c:v>
                </c:pt>
                <c:pt idx="2139">
                  <c:v>38696</c:v>
                </c:pt>
                <c:pt idx="2140">
                  <c:v>38697</c:v>
                </c:pt>
                <c:pt idx="2141">
                  <c:v>38698</c:v>
                </c:pt>
                <c:pt idx="2142">
                  <c:v>38699</c:v>
                </c:pt>
                <c:pt idx="2143">
                  <c:v>38700</c:v>
                </c:pt>
                <c:pt idx="2144">
                  <c:v>38701</c:v>
                </c:pt>
                <c:pt idx="2145">
                  <c:v>38702</c:v>
                </c:pt>
                <c:pt idx="2146">
                  <c:v>38703</c:v>
                </c:pt>
                <c:pt idx="2147">
                  <c:v>38704</c:v>
                </c:pt>
                <c:pt idx="2148">
                  <c:v>38705</c:v>
                </c:pt>
                <c:pt idx="2149">
                  <c:v>38706</c:v>
                </c:pt>
                <c:pt idx="2150">
                  <c:v>38707</c:v>
                </c:pt>
                <c:pt idx="2151">
                  <c:v>38708</c:v>
                </c:pt>
                <c:pt idx="2152">
                  <c:v>38709</c:v>
                </c:pt>
                <c:pt idx="2153">
                  <c:v>38710</c:v>
                </c:pt>
                <c:pt idx="2154">
                  <c:v>38711</c:v>
                </c:pt>
                <c:pt idx="2155">
                  <c:v>38712</c:v>
                </c:pt>
                <c:pt idx="2156">
                  <c:v>38713</c:v>
                </c:pt>
                <c:pt idx="2157">
                  <c:v>38714</c:v>
                </c:pt>
                <c:pt idx="2158">
                  <c:v>38715</c:v>
                </c:pt>
                <c:pt idx="2159">
                  <c:v>38716</c:v>
                </c:pt>
                <c:pt idx="2160">
                  <c:v>38717</c:v>
                </c:pt>
                <c:pt idx="2161">
                  <c:v>38718</c:v>
                </c:pt>
                <c:pt idx="2162">
                  <c:v>38719</c:v>
                </c:pt>
                <c:pt idx="2163">
                  <c:v>38720</c:v>
                </c:pt>
                <c:pt idx="2164">
                  <c:v>38721</c:v>
                </c:pt>
                <c:pt idx="2165">
                  <c:v>38722</c:v>
                </c:pt>
                <c:pt idx="2166">
                  <c:v>38723</c:v>
                </c:pt>
                <c:pt idx="2167">
                  <c:v>38724</c:v>
                </c:pt>
                <c:pt idx="2168">
                  <c:v>38725</c:v>
                </c:pt>
                <c:pt idx="2169">
                  <c:v>38726</c:v>
                </c:pt>
                <c:pt idx="2170">
                  <c:v>38727</c:v>
                </c:pt>
                <c:pt idx="2171">
                  <c:v>38728</c:v>
                </c:pt>
                <c:pt idx="2172">
                  <c:v>38729</c:v>
                </c:pt>
                <c:pt idx="2173">
                  <c:v>38730</c:v>
                </c:pt>
                <c:pt idx="2174">
                  <c:v>38731</c:v>
                </c:pt>
                <c:pt idx="2175">
                  <c:v>38732</c:v>
                </c:pt>
                <c:pt idx="2176">
                  <c:v>38733</c:v>
                </c:pt>
                <c:pt idx="2177">
                  <c:v>38734</c:v>
                </c:pt>
                <c:pt idx="2178">
                  <c:v>38735</c:v>
                </c:pt>
                <c:pt idx="2179">
                  <c:v>38736</c:v>
                </c:pt>
                <c:pt idx="2180">
                  <c:v>38737</c:v>
                </c:pt>
                <c:pt idx="2181">
                  <c:v>38738</c:v>
                </c:pt>
                <c:pt idx="2182">
                  <c:v>38739</c:v>
                </c:pt>
                <c:pt idx="2183">
                  <c:v>38740</c:v>
                </c:pt>
                <c:pt idx="2184">
                  <c:v>38741</c:v>
                </c:pt>
                <c:pt idx="2185">
                  <c:v>38742</c:v>
                </c:pt>
                <c:pt idx="2186">
                  <c:v>38743</c:v>
                </c:pt>
                <c:pt idx="2187">
                  <c:v>38744</c:v>
                </c:pt>
                <c:pt idx="2188">
                  <c:v>38745</c:v>
                </c:pt>
                <c:pt idx="2189">
                  <c:v>38746</c:v>
                </c:pt>
                <c:pt idx="2190">
                  <c:v>38747</c:v>
                </c:pt>
                <c:pt idx="2191">
                  <c:v>38748</c:v>
                </c:pt>
                <c:pt idx="2192">
                  <c:v>38749</c:v>
                </c:pt>
                <c:pt idx="2193">
                  <c:v>38750</c:v>
                </c:pt>
                <c:pt idx="2194">
                  <c:v>38751</c:v>
                </c:pt>
                <c:pt idx="2195">
                  <c:v>38752</c:v>
                </c:pt>
                <c:pt idx="2196">
                  <c:v>38753</c:v>
                </c:pt>
                <c:pt idx="2197">
                  <c:v>38754</c:v>
                </c:pt>
                <c:pt idx="2198">
                  <c:v>38755</c:v>
                </c:pt>
                <c:pt idx="2199">
                  <c:v>38756</c:v>
                </c:pt>
                <c:pt idx="2200">
                  <c:v>38757</c:v>
                </c:pt>
                <c:pt idx="2201">
                  <c:v>38758</c:v>
                </c:pt>
                <c:pt idx="2202">
                  <c:v>38759</c:v>
                </c:pt>
                <c:pt idx="2203">
                  <c:v>38760</c:v>
                </c:pt>
                <c:pt idx="2204">
                  <c:v>38761</c:v>
                </c:pt>
                <c:pt idx="2205">
                  <c:v>38762</c:v>
                </c:pt>
                <c:pt idx="2206">
                  <c:v>38763</c:v>
                </c:pt>
                <c:pt idx="2207">
                  <c:v>38764</c:v>
                </c:pt>
                <c:pt idx="2208">
                  <c:v>38765</c:v>
                </c:pt>
                <c:pt idx="2209">
                  <c:v>38766</c:v>
                </c:pt>
                <c:pt idx="2210">
                  <c:v>38767</c:v>
                </c:pt>
                <c:pt idx="2211">
                  <c:v>38768</c:v>
                </c:pt>
                <c:pt idx="2212">
                  <c:v>38769</c:v>
                </c:pt>
                <c:pt idx="2213">
                  <c:v>38770</c:v>
                </c:pt>
                <c:pt idx="2214">
                  <c:v>38771</c:v>
                </c:pt>
                <c:pt idx="2215">
                  <c:v>38772</c:v>
                </c:pt>
                <c:pt idx="2216">
                  <c:v>38773</c:v>
                </c:pt>
                <c:pt idx="2217">
                  <c:v>38774</c:v>
                </c:pt>
                <c:pt idx="2218">
                  <c:v>38775</c:v>
                </c:pt>
                <c:pt idx="2219">
                  <c:v>38776</c:v>
                </c:pt>
                <c:pt idx="2220">
                  <c:v>38777</c:v>
                </c:pt>
                <c:pt idx="2221">
                  <c:v>38778</c:v>
                </c:pt>
                <c:pt idx="2222">
                  <c:v>38779</c:v>
                </c:pt>
                <c:pt idx="2223">
                  <c:v>38780</c:v>
                </c:pt>
                <c:pt idx="2224">
                  <c:v>38781</c:v>
                </c:pt>
                <c:pt idx="2225">
                  <c:v>38782</c:v>
                </c:pt>
                <c:pt idx="2226">
                  <c:v>38783</c:v>
                </c:pt>
                <c:pt idx="2227">
                  <c:v>38784</c:v>
                </c:pt>
                <c:pt idx="2228">
                  <c:v>38785</c:v>
                </c:pt>
                <c:pt idx="2229">
                  <c:v>38786</c:v>
                </c:pt>
                <c:pt idx="2230">
                  <c:v>38787</c:v>
                </c:pt>
                <c:pt idx="2231">
                  <c:v>38788</c:v>
                </c:pt>
                <c:pt idx="2232">
                  <c:v>38789</c:v>
                </c:pt>
                <c:pt idx="2233">
                  <c:v>38790</c:v>
                </c:pt>
                <c:pt idx="2234">
                  <c:v>38791</c:v>
                </c:pt>
                <c:pt idx="2235">
                  <c:v>38792</c:v>
                </c:pt>
                <c:pt idx="2236">
                  <c:v>38793</c:v>
                </c:pt>
                <c:pt idx="2237">
                  <c:v>38794</c:v>
                </c:pt>
                <c:pt idx="2238">
                  <c:v>38795</c:v>
                </c:pt>
                <c:pt idx="2239">
                  <c:v>38796</c:v>
                </c:pt>
                <c:pt idx="2240">
                  <c:v>38797</c:v>
                </c:pt>
                <c:pt idx="2241">
                  <c:v>38798</c:v>
                </c:pt>
                <c:pt idx="2242">
                  <c:v>38799</c:v>
                </c:pt>
                <c:pt idx="2243">
                  <c:v>38800</c:v>
                </c:pt>
                <c:pt idx="2244">
                  <c:v>38801</c:v>
                </c:pt>
                <c:pt idx="2245">
                  <c:v>38802</c:v>
                </c:pt>
                <c:pt idx="2246">
                  <c:v>38803</c:v>
                </c:pt>
                <c:pt idx="2247">
                  <c:v>38804</c:v>
                </c:pt>
                <c:pt idx="2248">
                  <c:v>38805</c:v>
                </c:pt>
                <c:pt idx="2249">
                  <c:v>38806</c:v>
                </c:pt>
                <c:pt idx="2250">
                  <c:v>38807</c:v>
                </c:pt>
                <c:pt idx="2251">
                  <c:v>38808</c:v>
                </c:pt>
                <c:pt idx="2252">
                  <c:v>38809</c:v>
                </c:pt>
                <c:pt idx="2253">
                  <c:v>38810</c:v>
                </c:pt>
                <c:pt idx="2254">
                  <c:v>38811</c:v>
                </c:pt>
                <c:pt idx="2255">
                  <c:v>38812</c:v>
                </c:pt>
                <c:pt idx="2256">
                  <c:v>38813</c:v>
                </c:pt>
                <c:pt idx="2257">
                  <c:v>38814</c:v>
                </c:pt>
                <c:pt idx="2258">
                  <c:v>38815</c:v>
                </c:pt>
                <c:pt idx="2259">
                  <c:v>38816</c:v>
                </c:pt>
                <c:pt idx="2260">
                  <c:v>38817</c:v>
                </c:pt>
                <c:pt idx="2261">
                  <c:v>38818</c:v>
                </c:pt>
                <c:pt idx="2262">
                  <c:v>38819</c:v>
                </c:pt>
                <c:pt idx="2263">
                  <c:v>38820</c:v>
                </c:pt>
                <c:pt idx="2264">
                  <c:v>38821</c:v>
                </c:pt>
                <c:pt idx="2265">
                  <c:v>38822</c:v>
                </c:pt>
                <c:pt idx="2266">
                  <c:v>38823</c:v>
                </c:pt>
                <c:pt idx="2267">
                  <c:v>38824</c:v>
                </c:pt>
                <c:pt idx="2268">
                  <c:v>38825</c:v>
                </c:pt>
                <c:pt idx="2269">
                  <c:v>38826</c:v>
                </c:pt>
                <c:pt idx="2270">
                  <c:v>38827</c:v>
                </c:pt>
                <c:pt idx="2271">
                  <c:v>38828</c:v>
                </c:pt>
                <c:pt idx="2272">
                  <c:v>38829</c:v>
                </c:pt>
                <c:pt idx="2273">
                  <c:v>38830</c:v>
                </c:pt>
                <c:pt idx="2274">
                  <c:v>38831</c:v>
                </c:pt>
                <c:pt idx="2275">
                  <c:v>38832</c:v>
                </c:pt>
                <c:pt idx="2276">
                  <c:v>38833</c:v>
                </c:pt>
                <c:pt idx="2277">
                  <c:v>38834</c:v>
                </c:pt>
                <c:pt idx="2278">
                  <c:v>38835</c:v>
                </c:pt>
                <c:pt idx="2279">
                  <c:v>38836</c:v>
                </c:pt>
                <c:pt idx="2280">
                  <c:v>38837</c:v>
                </c:pt>
                <c:pt idx="2281">
                  <c:v>38838</c:v>
                </c:pt>
                <c:pt idx="2282">
                  <c:v>38839</c:v>
                </c:pt>
                <c:pt idx="2283">
                  <c:v>38840</c:v>
                </c:pt>
                <c:pt idx="2284">
                  <c:v>38841</c:v>
                </c:pt>
                <c:pt idx="2285">
                  <c:v>38842</c:v>
                </c:pt>
                <c:pt idx="2286">
                  <c:v>38843</c:v>
                </c:pt>
                <c:pt idx="2287">
                  <c:v>38844</c:v>
                </c:pt>
                <c:pt idx="2288">
                  <c:v>38845</c:v>
                </c:pt>
                <c:pt idx="2289">
                  <c:v>38846</c:v>
                </c:pt>
                <c:pt idx="2290">
                  <c:v>38847</c:v>
                </c:pt>
                <c:pt idx="2291">
                  <c:v>38848</c:v>
                </c:pt>
                <c:pt idx="2292">
                  <c:v>38849</c:v>
                </c:pt>
                <c:pt idx="2293">
                  <c:v>38850</c:v>
                </c:pt>
                <c:pt idx="2294">
                  <c:v>38851</c:v>
                </c:pt>
                <c:pt idx="2295">
                  <c:v>38852</c:v>
                </c:pt>
                <c:pt idx="2296">
                  <c:v>38853</c:v>
                </c:pt>
                <c:pt idx="2297">
                  <c:v>38854</c:v>
                </c:pt>
                <c:pt idx="2298">
                  <c:v>38855</c:v>
                </c:pt>
                <c:pt idx="2299">
                  <c:v>38856</c:v>
                </c:pt>
                <c:pt idx="2300">
                  <c:v>38857</c:v>
                </c:pt>
                <c:pt idx="2301">
                  <c:v>38858</c:v>
                </c:pt>
                <c:pt idx="2302">
                  <c:v>38859</c:v>
                </c:pt>
                <c:pt idx="2303">
                  <c:v>38860</c:v>
                </c:pt>
                <c:pt idx="2304">
                  <c:v>38861</c:v>
                </c:pt>
                <c:pt idx="2305">
                  <c:v>38862</c:v>
                </c:pt>
                <c:pt idx="2306">
                  <c:v>38863</c:v>
                </c:pt>
                <c:pt idx="2307">
                  <c:v>38864</c:v>
                </c:pt>
                <c:pt idx="2308">
                  <c:v>38865</c:v>
                </c:pt>
                <c:pt idx="2309">
                  <c:v>38866</c:v>
                </c:pt>
                <c:pt idx="2310">
                  <c:v>38867</c:v>
                </c:pt>
                <c:pt idx="2311">
                  <c:v>38868</c:v>
                </c:pt>
                <c:pt idx="2312">
                  <c:v>38869</c:v>
                </c:pt>
                <c:pt idx="2313">
                  <c:v>38870</c:v>
                </c:pt>
                <c:pt idx="2314">
                  <c:v>38871</c:v>
                </c:pt>
                <c:pt idx="2315">
                  <c:v>38872</c:v>
                </c:pt>
                <c:pt idx="2316">
                  <c:v>38873</c:v>
                </c:pt>
                <c:pt idx="2317">
                  <c:v>38874</c:v>
                </c:pt>
                <c:pt idx="2318">
                  <c:v>38875</c:v>
                </c:pt>
                <c:pt idx="2319">
                  <c:v>38876</c:v>
                </c:pt>
                <c:pt idx="2320">
                  <c:v>38877</c:v>
                </c:pt>
                <c:pt idx="2321">
                  <c:v>38878</c:v>
                </c:pt>
                <c:pt idx="2322">
                  <c:v>38879</c:v>
                </c:pt>
                <c:pt idx="2323">
                  <c:v>38880</c:v>
                </c:pt>
                <c:pt idx="2324">
                  <c:v>38881</c:v>
                </c:pt>
                <c:pt idx="2325">
                  <c:v>38882</c:v>
                </c:pt>
                <c:pt idx="2326">
                  <c:v>38883</c:v>
                </c:pt>
                <c:pt idx="2327">
                  <c:v>38884</c:v>
                </c:pt>
                <c:pt idx="2328">
                  <c:v>38885</c:v>
                </c:pt>
                <c:pt idx="2329">
                  <c:v>38886</c:v>
                </c:pt>
                <c:pt idx="2330">
                  <c:v>38887</c:v>
                </c:pt>
                <c:pt idx="2331">
                  <c:v>38888</c:v>
                </c:pt>
                <c:pt idx="2332">
                  <c:v>38889</c:v>
                </c:pt>
                <c:pt idx="2333">
                  <c:v>38890</c:v>
                </c:pt>
                <c:pt idx="2334">
                  <c:v>38891</c:v>
                </c:pt>
                <c:pt idx="2335">
                  <c:v>38892</c:v>
                </c:pt>
                <c:pt idx="2336">
                  <c:v>38893</c:v>
                </c:pt>
                <c:pt idx="2337">
                  <c:v>38894</c:v>
                </c:pt>
                <c:pt idx="2338">
                  <c:v>38895</c:v>
                </c:pt>
                <c:pt idx="2339">
                  <c:v>38896</c:v>
                </c:pt>
                <c:pt idx="2340">
                  <c:v>38897</c:v>
                </c:pt>
                <c:pt idx="2341">
                  <c:v>38898</c:v>
                </c:pt>
                <c:pt idx="2342">
                  <c:v>38899</c:v>
                </c:pt>
                <c:pt idx="2343">
                  <c:v>38900</c:v>
                </c:pt>
                <c:pt idx="2344">
                  <c:v>38901</c:v>
                </c:pt>
                <c:pt idx="2345">
                  <c:v>38902</c:v>
                </c:pt>
                <c:pt idx="2346">
                  <c:v>38903</c:v>
                </c:pt>
                <c:pt idx="2347">
                  <c:v>38904</c:v>
                </c:pt>
                <c:pt idx="2348">
                  <c:v>38905</c:v>
                </c:pt>
                <c:pt idx="2349">
                  <c:v>38906</c:v>
                </c:pt>
                <c:pt idx="2350">
                  <c:v>38907</c:v>
                </c:pt>
                <c:pt idx="2351">
                  <c:v>38908</c:v>
                </c:pt>
                <c:pt idx="2352">
                  <c:v>38909</c:v>
                </c:pt>
                <c:pt idx="2353">
                  <c:v>38910</c:v>
                </c:pt>
                <c:pt idx="2354">
                  <c:v>38911</c:v>
                </c:pt>
                <c:pt idx="2355">
                  <c:v>38912</c:v>
                </c:pt>
                <c:pt idx="2356">
                  <c:v>38913</c:v>
                </c:pt>
                <c:pt idx="2357">
                  <c:v>38914</c:v>
                </c:pt>
                <c:pt idx="2358">
                  <c:v>38915</c:v>
                </c:pt>
                <c:pt idx="2359">
                  <c:v>38916</c:v>
                </c:pt>
                <c:pt idx="2360">
                  <c:v>38917</c:v>
                </c:pt>
                <c:pt idx="2361">
                  <c:v>38918</c:v>
                </c:pt>
                <c:pt idx="2362">
                  <c:v>38919</c:v>
                </c:pt>
                <c:pt idx="2363">
                  <c:v>38920</c:v>
                </c:pt>
                <c:pt idx="2364">
                  <c:v>38921</c:v>
                </c:pt>
                <c:pt idx="2365">
                  <c:v>38922</c:v>
                </c:pt>
                <c:pt idx="2366">
                  <c:v>38923</c:v>
                </c:pt>
                <c:pt idx="2367">
                  <c:v>38924</c:v>
                </c:pt>
                <c:pt idx="2368">
                  <c:v>38925</c:v>
                </c:pt>
                <c:pt idx="2369">
                  <c:v>38926</c:v>
                </c:pt>
                <c:pt idx="2370">
                  <c:v>38927</c:v>
                </c:pt>
                <c:pt idx="2371">
                  <c:v>38928</c:v>
                </c:pt>
                <c:pt idx="2372">
                  <c:v>38929</c:v>
                </c:pt>
                <c:pt idx="2373">
                  <c:v>38930</c:v>
                </c:pt>
                <c:pt idx="2374">
                  <c:v>38931</c:v>
                </c:pt>
                <c:pt idx="2375">
                  <c:v>38932</c:v>
                </c:pt>
                <c:pt idx="2376">
                  <c:v>38933</c:v>
                </c:pt>
                <c:pt idx="2377">
                  <c:v>38934</c:v>
                </c:pt>
                <c:pt idx="2378">
                  <c:v>38935</c:v>
                </c:pt>
                <c:pt idx="2379">
                  <c:v>38936</c:v>
                </c:pt>
                <c:pt idx="2380">
                  <c:v>38937</c:v>
                </c:pt>
                <c:pt idx="2381">
                  <c:v>38938</c:v>
                </c:pt>
                <c:pt idx="2382">
                  <c:v>38939</c:v>
                </c:pt>
                <c:pt idx="2383">
                  <c:v>38940</c:v>
                </c:pt>
                <c:pt idx="2384">
                  <c:v>38941</c:v>
                </c:pt>
                <c:pt idx="2385">
                  <c:v>38942</c:v>
                </c:pt>
                <c:pt idx="2386">
                  <c:v>38943</c:v>
                </c:pt>
                <c:pt idx="2387">
                  <c:v>38944</c:v>
                </c:pt>
                <c:pt idx="2388">
                  <c:v>38945</c:v>
                </c:pt>
                <c:pt idx="2389">
                  <c:v>38946</c:v>
                </c:pt>
                <c:pt idx="2390">
                  <c:v>38947</c:v>
                </c:pt>
                <c:pt idx="2391">
                  <c:v>38948</c:v>
                </c:pt>
                <c:pt idx="2392">
                  <c:v>38949</c:v>
                </c:pt>
                <c:pt idx="2393">
                  <c:v>38950</c:v>
                </c:pt>
                <c:pt idx="2394">
                  <c:v>38951</c:v>
                </c:pt>
                <c:pt idx="2395">
                  <c:v>38952</c:v>
                </c:pt>
                <c:pt idx="2396">
                  <c:v>38953</c:v>
                </c:pt>
                <c:pt idx="2397">
                  <c:v>38954</c:v>
                </c:pt>
                <c:pt idx="2398">
                  <c:v>38955</c:v>
                </c:pt>
                <c:pt idx="2399">
                  <c:v>38956</c:v>
                </c:pt>
                <c:pt idx="2400">
                  <c:v>38957</c:v>
                </c:pt>
                <c:pt idx="2401">
                  <c:v>38958</c:v>
                </c:pt>
                <c:pt idx="2402">
                  <c:v>38959</c:v>
                </c:pt>
                <c:pt idx="2403">
                  <c:v>38960</c:v>
                </c:pt>
                <c:pt idx="2404">
                  <c:v>38961</c:v>
                </c:pt>
                <c:pt idx="2405">
                  <c:v>38962</c:v>
                </c:pt>
                <c:pt idx="2406">
                  <c:v>38963</c:v>
                </c:pt>
                <c:pt idx="2407">
                  <c:v>38964</c:v>
                </c:pt>
                <c:pt idx="2408">
                  <c:v>38965</c:v>
                </c:pt>
                <c:pt idx="2409">
                  <c:v>38966</c:v>
                </c:pt>
                <c:pt idx="2410">
                  <c:v>38967</c:v>
                </c:pt>
                <c:pt idx="2411">
                  <c:v>38968</c:v>
                </c:pt>
                <c:pt idx="2412">
                  <c:v>38969</c:v>
                </c:pt>
                <c:pt idx="2413">
                  <c:v>38970</c:v>
                </c:pt>
                <c:pt idx="2414">
                  <c:v>38971</c:v>
                </c:pt>
                <c:pt idx="2415">
                  <c:v>38972</c:v>
                </c:pt>
                <c:pt idx="2416">
                  <c:v>38973</c:v>
                </c:pt>
                <c:pt idx="2417">
                  <c:v>38974</c:v>
                </c:pt>
                <c:pt idx="2418">
                  <c:v>38975</c:v>
                </c:pt>
                <c:pt idx="2419">
                  <c:v>38976</c:v>
                </c:pt>
                <c:pt idx="2420">
                  <c:v>38977</c:v>
                </c:pt>
                <c:pt idx="2421">
                  <c:v>38978</c:v>
                </c:pt>
                <c:pt idx="2422">
                  <c:v>38979</c:v>
                </c:pt>
                <c:pt idx="2423">
                  <c:v>38980</c:v>
                </c:pt>
                <c:pt idx="2424">
                  <c:v>38981</c:v>
                </c:pt>
                <c:pt idx="2425">
                  <c:v>38982</c:v>
                </c:pt>
                <c:pt idx="2426">
                  <c:v>38983</c:v>
                </c:pt>
                <c:pt idx="2427">
                  <c:v>38984</c:v>
                </c:pt>
                <c:pt idx="2428">
                  <c:v>38985</c:v>
                </c:pt>
                <c:pt idx="2429">
                  <c:v>38986</c:v>
                </c:pt>
                <c:pt idx="2430">
                  <c:v>38987</c:v>
                </c:pt>
                <c:pt idx="2431">
                  <c:v>38988</c:v>
                </c:pt>
                <c:pt idx="2432">
                  <c:v>38989</c:v>
                </c:pt>
                <c:pt idx="2433">
                  <c:v>38990</c:v>
                </c:pt>
                <c:pt idx="2434">
                  <c:v>38991</c:v>
                </c:pt>
                <c:pt idx="2435">
                  <c:v>38992</c:v>
                </c:pt>
                <c:pt idx="2436">
                  <c:v>38993</c:v>
                </c:pt>
                <c:pt idx="2437">
                  <c:v>38994</c:v>
                </c:pt>
                <c:pt idx="2438">
                  <c:v>38995</c:v>
                </c:pt>
                <c:pt idx="2439">
                  <c:v>38996</c:v>
                </c:pt>
                <c:pt idx="2440">
                  <c:v>38997</c:v>
                </c:pt>
                <c:pt idx="2441">
                  <c:v>38998</c:v>
                </c:pt>
                <c:pt idx="2442">
                  <c:v>38999</c:v>
                </c:pt>
                <c:pt idx="2443">
                  <c:v>39000</c:v>
                </c:pt>
                <c:pt idx="2444">
                  <c:v>39001</c:v>
                </c:pt>
                <c:pt idx="2445">
                  <c:v>39002</c:v>
                </c:pt>
                <c:pt idx="2446">
                  <c:v>39003</c:v>
                </c:pt>
                <c:pt idx="2447">
                  <c:v>39004</c:v>
                </c:pt>
                <c:pt idx="2448">
                  <c:v>39005</c:v>
                </c:pt>
                <c:pt idx="2449">
                  <c:v>39006</c:v>
                </c:pt>
                <c:pt idx="2450">
                  <c:v>39007</c:v>
                </c:pt>
                <c:pt idx="2451">
                  <c:v>39008</c:v>
                </c:pt>
                <c:pt idx="2452">
                  <c:v>39009</c:v>
                </c:pt>
                <c:pt idx="2453">
                  <c:v>39010</c:v>
                </c:pt>
                <c:pt idx="2454">
                  <c:v>39011</c:v>
                </c:pt>
                <c:pt idx="2455">
                  <c:v>39012</c:v>
                </c:pt>
                <c:pt idx="2456">
                  <c:v>39013</c:v>
                </c:pt>
                <c:pt idx="2457">
                  <c:v>39014</c:v>
                </c:pt>
                <c:pt idx="2458">
                  <c:v>39015</c:v>
                </c:pt>
                <c:pt idx="2459">
                  <c:v>39016</c:v>
                </c:pt>
                <c:pt idx="2460">
                  <c:v>39017</c:v>
                </c:pt>
                <c:pt idx="2461">
                  <c:v>39018</c:v>
                </c:pt>
                <c:pt idx="2462">
                  <c:v>39019</c:v>
                </c:pt>
                <c:pt idx="2463">
                  <c:v>39020</c:v>
                </c:pt>
                <c:pt idx="2464">
                  <c:v>39021</c:v>
                </c:pt>
                <c:pt idx="2465">
                  <c:v>39022</c:v>
                </c:pt>
                <c:pt idx="2466">
                  <c:v>39023</c:v>
                </c:pt>
                <c:pt idx="2467">
                  <c:v>39024</c:v>
                </c:pt>
                <c:pt idx="2468">
                  <c:v>39025</c:v>
                </c:pt>
                <c:pt idx="2469">
                  <c:v>39026</c:v>
                </c:pt>
                <c:pt idx="2470">
                  <c:v>39027</c:v>
                </c:pt>
                <c:pt idx="2471">
                  <c:v>39028</c:v>
                </c:pt>
                <c:pt idx="2472">
                  <c:v>39029</c:v>
                </c:pt>
                <c:pt idx="2473">
                  <c:v>39030</c:v>
                </c:pt>
                <c:pt idx="2474">
                  <c:v>39031</c:v>
                </c:pt>
                <c:pt idx="2475">
                  <c:v>39032</c:v>
                </c:pt>
                <c:pt idx="2476">
                  <c:v>39033</c:v>
                </c:pt>
                <c:pt idx="2477">
                  <c:v>39034</c:v>
                </c:pt>
                <c:pt idx="2478">
                  <c:v>39035</c:v>
                </c:pt>
                <c:pt idx="2479">
                  <c:v>39036</c:v>
                </c:pt>
                <c:pt idx="2480">
                  <c:v>39037</c:v>
                </c:pt>
                <c:pt idx="2481">
                  <c:v>39038</c:v>
                </c:pt>
                <c:pt idx="2482">
                  <c:v>39039</c:v>
                </c:pt>
                <c:pt idx="2483">
                  <c:v>39040</c:v>
                </c:pt>
                <c:pt idx="2484">
                  <c:v>39041</c:v>
                </c:pt>
                <c:pt idx="2485">
                  <c:v>39042</c:v>
                </c:pt>
                <c:pt idx="2486">
                  <c:v>39043</c:v>
                </c:pt>
                <c:pt idx="2487">
                  <c:v>39044</c:v>
                </c:pt>
                <c:pt idx="2488">
                  <c:v>39045</c:v>
                </c:pt>
                <c:pt idx="2489">
                  <c:v>39046</c:v>
                </c:pt>
                <c:pt idx="2490">
                  <c:v>39047</c:v>
                </c:pt>
                <c:pt idx="2491">
                  <c:v>39048</c:v>
                </c:pt>
                <c:pt idx="2492">
                  <c:v>39049</c:v>
                </c:pt>
                <c:pt idx="2493">
                  <c:v>39050</c:v>
                </c:pt>
                <c:pt idx="2494">
                  <c:v>39051</c:v>
                </c:pt>
                <c:pt idx="2495">
                  <c:v>39052</c:v>
                </c:pt>
                <c:pt idx="2496">
                  <c:v>39053</c:v>
                </c:pt>
                <c:pt idx="2497">
                  <c:v>39054</c:v>
                </c:pt>
                <c:pt idx="2498">
                  <c:v>39055</c:v>
                </c:pt>
                <c:pt idx="2499">
                  <c:v>39056</c:v>
                </c:pt>
                <c:pt idx="2500">
                  <c:v>39057</c:v>
                </c:pt>
                <c:pt idx="2501">
                  <c:v>39058</c:v>
                </c:pt>
                <c:pt idx="2502">
                  <c:v>39059</c:v>
                </c:pt>
                <c:pt idx="2503">
                  <c:v>39060</c:v>
                </c:pt>
                <c:pt idx="2504">
                  <c:v>39061</c:v>
                </c:pt>
                <c:pt idx="2505">
                  <c:v>39062</c:v>
                </c:pt>
                <c:pt idx="2506">
                  <c:v>39063</c:v>
                </c:pt>
                <c:pt idx="2507">
                  <c:v>39064</c:v>
                </c:pt>
                <c:pt idx="2508">
                  <c:v>39065</c:v>
                </c:pt>
                <c:pt idx="2509">
                  <c:v>39066</c:v>
                </c:pt>
                <c:pt idx="2510">
                  <c:v>39067</c:v>
                </c:pt>
                <c:pt idx="2511">
                  <c:v>39068</c:v>
                </c:pt>
                <c:pt idx="2512">
                  <c:v>39069</c:v>
                </c:pt>
                <c:pt idx="2513">
                  <c:v>39070</c:v>
                </c:pt>
                <c:pt idx="2514">
                  <c:v>39071</c:v>
                </c:pt>
                <c:pt idx="2515">
                  <c:v>39072</c:v>
                </c:pt>
                <c:pt idx="2516">
                  <c:v>39073</c:v>
                </c:pt>
                <c:pt idx="2517">
                  <c:v>39074</c:v>
                </c:pt>
                <c:pt idx="2518">
                  <c:v>39075</c:v>
                </c:pt>
                <c:pt idx="2519">
                  <c:v>39076</c:v>
                </c:pt>
                <c:pt idx="2520">
                  <c:v>39077</c:v>
                </c:pt>
                <c:pt idx="2521">
                  <c:v>39078</c:v>
                </c:pt>
                <c:pt idx="2522">
                  <c:v>39079</c:v>
                </c:pt>
                <c:pt idx="2523">
                  <c:v>39080</c:v>
                </c:pt>
                <c:pt idx="2524">
                  <c:v>39081</c:v>
                </c:pt>
                <c:pt idx="2525">
                  <c:v>39082</c:v>
                </c:pt>
                <c:pt idx="2526">
                  <c:v>39083</c:v>
                </c:pt>
                <c:pt idx="2527">
                  <c:v>39084</c:v>
                </c:pt>
                <c:pt idx="2528">
                  <c:v>39085</c:v>
                </c:pt>
                <c:pt idx="2529">
                  <c:v>39086</c:v>
                </c:pt>
                <c:pt idx="2530">
                  <c:v>39087</c:v>
                </c:pt>
                <c:pt idx="2531">
                  <c:v>39088</c:v>
                </c:pt>
                <c:pt idx="2532">
                  <c:v>39089</c:v>
                </c:pt>
                <c:pt idx="2533">
                  <c:v>39090</c:v>
                </c:pt>
                <c:pt idx="2534">
                  <c:v>39091</c:v>
                </c:pt>
                <c:pt idx="2535">
                  <c:v>39092</c:v>
                </c:pt>
                <c:pt idx="2536">
                  <c:v>39093</c:v>
                </c:pt>
                <c:pt idx="2537">
                  <c:v>39094</c:v>
                </c:pt>
                <c:pt idx="2538">
                  <c:v>39095</c:v>
                </c:pt>
                <c:pt idx="2539">
                  <c:v>39096</c:v>
                </c:pt>
                <c:pt idx="2540">
                  <c:v>39097</c:v>
                </c:pt>
                <c:pt idx="2541">
                  <c:v>39098</c:v>
                </c:pt>
                <c:pt idx="2542">
                  <c:v>39099</c:v>
                </c:pt>
                <c:pt idx="2543">
                  <c:v>39100</c:v>
                </c:pt>
                <c:pt idx="2544">
                  <c:v>39101</c:v>
                </c:pt>
                <c:pt idx="2545">
                  <c:v>39102</c:v>
                </c:pt>
                <c:pt idx="2546">
                  <c:v>39103</c:v>
                </c:pt>
                <c:pt idx="2547">
                  <c:v>39104</c:v>
                </c:pt>
                <c:pt idx="2548">
                  <c:v>39105</c:v>
                </c:pt>
                <c:pt idx="2549">
                  <c:v>39106</c:v>
                </c:pt>
                <c:pt idx="2550">
                  <c:v>39107</c:v>
                </c:pt>
                <c:pt idx="2551">
                  <c:v>39108</c:v>
                </c:pt>
                <c:pt idx="2552">
                  <c:v>39109</c:v>
                </c:pt>
                <c:pt idx="2553">
                  <c:v>39110</c:v>
                </c:pt>
                <c:pt idx="2554">
                  <c:v>39111</c:v>
                </c:pt>
                <c:pt idx="2555">
                  <c:v>39112</c:v>
                </c:pt>
                <c:pt idx="2556">
                  <c:v>39113</c:v>
                </c:pt>
                <c:pt idx="2557">
                  <c:v>39114</c:v>
                </c:pt>
                <c:pt idx="2558">
                  <c:v>39115</c:v>
                </c:pt>
                <c:pt idx="2559">
                  <c:v>39116</c:v>
                </c:pt>
                <c:pt idx="2560">
                  <c:v>39117</c:v>
                </c:pt>
                <c:pt idx="2561">
                  <c:v>39118</c:v>
                </c:pt>
                <c:pt idx="2562">
                  <c:v>39119</c:v>
                </c:pt>
                <c:pt idx="2563">
                  <c:v>39120</c:v>
                </c:pt>
                <c:pt idx="2564">
                  <c:v>39121</c:v>
                </c:pt>
                <c:pt idx="2565">
                  <c:v>39122</c:v>
                </c:pt>
                <c:pt idx="2566">
                  <c:v>39123</c:v>
                </c:pt>
                <c:pt idx="2567">
                  <c:v>39124</c:v>
                </c:pt>
                <c:pt idx="2568">
                  <c:v>39125</c:v>
                </c:pt>
                <c:pt idx="2569">
                  <c:v>39126</c:v>
                </c:pt>
                <c:pt idx="2570">
                  <c:v>39127</c:v>
                </c:pt>
                <c:pt idx="2571">
                  <c:v>39128</c:v>
                </c:pt>
                <c:pt idx="2572">
                  <c:v>39129</c:v>
                </c:pt>
                <c:pt idx="2573">
                  <c:v>39130</c:v>
                </c:pt>
                <c:pt idx="2574">
                  <c:v>39131</c:v>
                </c:pt>
                <c:pt idx="2575">
                  <c:v>39132</c:v>
                </c:pt>
                <c:pt idx="2576">
                  <c:v>39133</c:v>
                </c:pt>
                <c:pt idx="2577">
                  <c:v>39134</c:v>
                </c:pt>
                <c:pt idx="2578">
                  <c:v>39135</c:v>
                </c:pt>
                <c:pt idx="2579">
                  <c:v>39136</c:v>
                </c:pt>
                <c:pt idx="2580">
                  <c:v>39137</c:v>
                </c:pt>
                <c:pt idx="2581">
                  <c:v>39138</c:v>
                </c:pt>
                <c:pt idx="2582">
                  <c:v>39139</c:v>
                </c:pt>
                <c:pt idx="2583">
                  <c:v>39140</c:v>
                </c:pt>
                <c:pt idx="2584">
                  <c:v>39141</c:v>
                </c:pt>
                <c:pt idx="2585">
                  <c:v>39142</c:v>
                </c:pt>
                <c:pt idx="2586">
                  <c:v>39143</c:v>
                </c:pt>
                <c:pt idx="2587">
                  <c:v>39144</c:v>
                </c:pt>
                <c:pt idx="2588">
                  <c:v>39145</c:v>
                </c:pt>
                <c:pt idx="2589">
                  <c:v>39146</c:v>
                </c:pt>
                <c:pt idx="2590">
                  <c:v>39147</c:v>
                </c:pt>
                <c:pt idx="2591">
                  <c:v>39148</c:v>
                </c:pt>
                <c:pt idx="2592">
                  <c:v>39149</c:v>
                </c:pt>
                <c:pt idx="2593">
                  <c:v>39150</c:v>
                </c:pt>
                <c:pt idx="2594">
                  <c:v>39151</c:v>
                </c:pt>
                <c:pt idx="2595">
                  <c:v>39152</c:v>
                </c:pt>
                <c:pt idx="2596">
                  <c:v>39153</c:v>
                </c:pt>
                <c:pt idx="2597">
                  <c:v>39154</c:v>
                </c:pt>
                <c:pt idx="2598">
                  <c:v>39155</c:v>
                </c:pt>
                <c:pt idx="2599">
                  <c:v>39156</c:v>
                </c:pt>
                <c:pt idx="2600">
                  <c:v>39157</c:v>
                </c:pt>
                <c:pt idx="2601">
                  <c:v>39158</c:v>
                </c:pt>
                <c:pt idx="2602">
                  <c:v>39159</c:v>
                </c:pt>
                <c:pt idx="2603">
                  <c:v>39160</c:v>
                </c:pt>
                <c:pt idx="2604">
                  <c:v>39161</c:v>
                </c:pt>
                <c:pt idx="2605">
                  <c:v>39162</c:v>
                </c:pt>
                <c:pt idx="2606">
                  <c:v>39163</c:v>
                </c:pt>
                <c:pt idx="2607">
                  <c:v>39164</c:v>
                </c:pt>
                <c:pt idx="2608">
                  <c:v>39165</c:v>
                </c:pt>
                <c:pt idx="2609">
                  <c:v>39166</c:v>
                </c:pt>
                <c:pt idx="2610">
                  <c:v>39167</c:v>
                </c:pt>
                <c:pt idx="2611">
                  <c:v>39168</c:v>
                </c:pt>
                <c:pt idx="2612">
                  <c:v>39169</c:v>
                </c:pt>
                <c:pt idx="2613">
                  <c:v>39170</c:v>
                </c:pt>
                <c:pt idx="2614">
                  <c:v>39171</c:v>
                </c:pt>
                <c:pt idx="2615">
                  <c:v>39172</c:v>
                </c:pt>
                <c:pt idx="2616">
                  <c:v>39173</c:v>
                </c:pt>
                <c:pt idx="2617">
                  <c:v>39174</c:v>
                </c:pt>
                <c:pt idx="2618">
                  <c:v>39175</c:v>
                </c:pt>
                <c:pt idx="2619">
                  <c:v>39176</c:v>
                </c:pt>
                <c:pt idx="2620">
                  <c:v>39177</c:v>
                </c:pt>
                <c:pt idx="2621">
                  <c:v>39178</c:v>
                </c:pt>
                <c:pt idx="2622">
                  <c:v>39179</c:v>
                </c:pt>
                <c:pt idx="2623">
                  <c:v>39180</c:v>
                </c:pt>
                <c:pt idx="2624">
                  <c:v>39181</c:v>
                </c:pt>
                <c:pt idx="2625">
                  <c:v>39182</c:v>
                </c:pt>
                <c:pt idx="2626">
                  <c:v>39183</c:v>
                </c:pt>
                <c:pt idx="2627">
                  <c:v>39184</c:v>
                </c:pt>
                <c:pt idx="2628">
                  <c:v>39185</c:v>
                </c:pt>
                <c:pt idx="2629">
                  <c:v>39186</c:v>
                </c:pt>
                <c:pt idx="2630">
                  <c:v>39187</c:v>
                </c:pt>
                <c:pt idx="2631">
                  <c:v>39188</c:v>
                </c:pt>
                <c:pt idx="2632">
                  <c:v>39189</c:v>
                </c:pt>
                <c:pt idx="2633">
                  <c:v>39190</c:v>
                </c:pt>
                <c:pt idx="2634">
                  <c:v>39191</c:v>
                </c:pt>
                <c:pt idx="2635">
                  <c:v>39192</c:v>
                </c:pt>
                <c:pt idx="2636">
                  <c:v>39193</c:v>
                </c:pt>
                <c:pt idx="2637">
                  <c:v>39194</c:v>
                </c:pt>
                <c:pt idx="2638">
                  <c:v>39195</c:v>
                </c:pt>
                <c:pt idx="2639">
                  <c:v>39196</c:v>
                </c:pt>
                <c:pt idx="2640">
                  <c:v>39197</c:v>
                </c:pt>
                <c:pt idx="2641">
                  <c:v>39198</c:v>
                </c:pt>
                <c:pt idx="2642">
                  <c:v>39199</c:v>
                </c:pt>
                <c:pt idx="2643">
                  <c:v>39200</c:v>
                </c:pt>
                <c:pt idx="2644">
                  <c:v>39201</c:v>
                </c:pt>
                <c:pt idx="2645">
                  <c:v>39202</c:v>
                </c:pt>
                <c:pt idx="2646">
                  <c:v>39203</c:v>
                </c:pt>
                <c:pt idx="2647">
                  <c:v>39204</c:v>
                </c:pt>
                <c:pt idx="2648">
                  <c:v>39205</c:v>
                </c:pt>
                <c:pt idx="2649">
                  <c:v>39206</c:v>
                </c:pt>
                <c:pt idx="2650">
                  <c:v>39207</c:v>
                </c:pt>
                <c:pt idx="2651">
                  <c:v>39208</c:v>
                </c:pt>
                <c:pt idx="2652">
                  <c:v>39209</c:v>
                </c:pt>
                <c:pt idx="2653">
                  <c:v>39210</c:v>
                </c:pt>
                <c:pt idx="2654">
                  <c:v>39211</c:v>
                </c:pt>
                <c:pt idx="2655">
                  <c:v>39212</c:v>
                </c:pt>
                <c:pt idx="2656">
                  <c:v>39213</c:v>
                </c:pt>
                <c:pt idx="2657">
                  <c:v>39214</c:v>
                </c:pt>
                <c:pt idx="2658">
                  <c:v>39215</c:v>
                </c:pt>
                <c:pt idx="2659">
                  <c:v>39216</c:v>
                </c:pt>
                <c:pt idx="2660">
                  <c:v>39217</c:v>
                </c:pt>
                <c:pt idx="2661">
                  <c:v>39218</c:v>
                </c:pt>
                <c:pt idx="2662">
                  <c:v>39219</c:v>
                </c:pt>
                <c:pt idx="2663">
                  <c:v>39220</c:v>
                </c:pt>
                <c:pt idx="2664">
                  <c:v>39221</c:v>
                </c:pt>
                <c:pt idx="2665">
                  <c:v>39222</c:v>
                </c:pt>
                <c:pt idx="2666">
                  <c:v>39223</c:v>
                </c:pt>
                <c:pt idx="2667">
                  <c:v>39224</c:v>
                </c:pt>
                <c:pt idx="2668">
                  <c:v>39225</c:v>
                </c:pt>
                <c:pt idx="2669">
                  <c:v>39226</c:v>
                </c:pt>
                <c:pt idx="2670">
                  <c:v>39227</c:v>
                </c:pt>
                <c:pt idx="2671">
                  <c:v>39228</c:v>
                </c:pt>
                <c:pt idx="2672">
                  <c:v>39229</c:v>
                </c:pt>
                <c:pt idx="2673">
                  <c:v>39230</c:v>
                </c:pt>
                <c:pt idx="2674">
                  <c:v>39231</c:v>
                </c:pt>
                <c:pt idx="2675">
                  <c:v>39232</c:v>
                </c:pt>
                <c:pt idx="2676">
                  <c:v>39233</c:v>
                </c:pt>
                <c:pt idx="2677">
                  <c:v>39234</c:v>
                </c:pt>
                <c:pt idx="2678">
                  <c:v>39235</c:v>
                </c:pt>
                <c:pt idx="2679">
                  <c:v>39236</c:v>
                </c:pt>
                <c:pt idx="2680">
                  <c:v>39237</c:v>
                </c:pt>
                <c:pt idx="2681">
                  <c:v>39238</c:v>
                </c:pt>
                <c:pt idx="2682">
                  <c:v>39239</c:v>
                </c:pt>
                <c:pt idx="2683">
                  <c:v>39240</c:v>
                </c:pt>
                <c:pt idx="2684">
                  <c:v>39241</c:v>
                </c:pt>
                <c:pt idx="2685">
                  <c:v>39242</c:v>
                </c:pt>
                <c:pt idx="2686">
                  <c:v>39243</c:v>
                </c:pt>
                <c:pt idx="2687">
                  <c:v>39244</c:v>
                </c:pt>
                <c:pt idx="2688">
                  <c:v>39245</c:v>
                </c:pt>
                <c:pt idx="2689">
                  <c:v>39246</c:v>
                </c:pt>
                <c:pt idx="2690">
                  <c:v>39247</c:v>
                </c:pt>
                <c:pt idx="2691">
                  <c:v>39248</c:v>
                </c:pt>
                <c:pt idx="2692">
                  <c:v>39249</c:v>
                </c:pt>
                <c:pt idx="2693">
                  <c:v>39250</c:v>
                </c:pt>
                <c:pt idx="2694">
                  <c:v>39251</c:v>
                </c:pt>
                <c:pt idx="2695">
                  <c:v>39252</c:v>
                </c:pt>
                <c:pt idx="2696">
                  <c:v>39253</c:v>
                </c:pt>
                <c:pt idx="2697">
                  <c:v>39254</c:v>
                </c:pt>
                <c:pt idx="2698">
                  <c:v>39255</c:v>
                </c:pt>
                <c:pt idx="2699">
                  <c:v>39256</c:v>
                </c:pt>
                <c:pt idx="2700">
                  <c:v>39257</c:v>
                </c:pt>
                <c:pt idx="2701">
                  <c:v>39258</c:v>
                </c:pt>
                <c:pt idx="2702">
                  <c:v>39259</c:v>
                </c:pt>
                <c:pt idx="2703">
                  <c:v>39260</c:v>
                </c:pt>
                <c:pt idx="2704">
                  <c:v>39261</c:v>
                </c:pt>
                <c:pt idx="2705">
                  <c:v>39262</c:v>
                </c:pt>
                <c:pt idx="2706">
                  <c:v>39263</c:v>
                </c:pt>
                <c:pt idx="2707">
                  <c:v>39264</c:v>
                </c:pt>
                <c:pt idx="2708">
                  <c:v>39265</c:v>
                </c:pt>
                <c:pt idx="2709">
                  <c:v>39266</c:v>
                </c:pt>
                <c:pt idx="2710">
                  <c:v>39267</c:v>
                </c:pt>
                <c:pt idx="2711">
                  <c:v>39268</c:v>
                </c:pt>
                <c:pt idx="2712">
                  <c:v>39269</c:v>
                </c:pt>
                <c:pt idx="2713">
                  <c:v>39270</c:v>
                </c:pt>
                <c:pt idx="2714">
                  <c:v>39271</c:v>
                </c:pt>
                <c:pt idx="2715">
                  <c:v>39272</c:v>
                </c:pt>
                <c:pt idx="2716">
                  <c:v>39273</c:v>
                </c:pt>
                <c:pt idx="2717">
                  <c:v>39274</c:v>
                </c:pt>
                <c:pt idx="2718">
                  <c:v>39275</c:v>
                </c:pt>
                <c:pt idx="2719">
                  <c:v>39276</c:v>
                </c:pt>
                <c:pt idx="2720">
                  <c:v>39277</c:v>
                </c:pt>
                <c:pt idx="2721">
                  <c:v>39278</c:v>
                </c:pt>
                <c:pt idx="2722">
                  <c:v>39279</c:v>
                </c:pt>
                <c:pt idx="2723">
                  <c:v>39280</c:v>
                </c:pt>
                <c:pt idx="2724">
                  <c:v>39281</c:v>
                </c:pt>
                <c:pt idx="2725">
                  <c:v>39282</c:v>
                </c:pt>
                <c:pt idx="2726">
                  <c:v>39283</c:v>
                </c:pt>
                <c:pt idx="2727">
                  <c:v>39284</c:v>
                </c:pt>
                <c:pt idx="2728">
                  <c:v>39285</c:v>
                </c:pt>
                <c:pt idx="2729">
                  <c:v>39286</c:v>
                </c:pt>
                <c:pt idx="2730">
                  <c:v>39287</c:v>
                </c:pt>
                <c:pt idx="2731">
                  <c:v>39288</c:v>
                </c:pt>
                <c:pt idx="2732">
                  <c:v>39289</c:v>
                </c:pt>
                <c:pt idx="2733">
                  <c:v>39290</c:v>
                </c:pt>
                <c:pt idx="2734">
                  <c:v>39291</c:v>
                </c:pt>
                <c:pt idx="2735">
                  <c:v>39292</c:v>
                </c:pt>
                <c:pt idx="2736">
                  <c:v>39293</c:v>
                </c:pt>
                <c:pt idx="2737">
                  <c:v>39294</c:v>
                </c:pt>
                <c:pt idx="2738">
                  <c:v>39295</c:v>
                </c:pt>
                <c:pt idx="2739">
                  <c:v>39296</c:v>
                </c:pt>
                <c:pt idx="2740">
                  <c:v>39297</c:v>
                </c:pt>
                <c:pt idx="2741">
                  <c:v>39298</c:v>
                </c:pt>
                <c:pt idx="2742">
                  <c:v>39299</c:v>
                </c:pt>
                <c:pt idx="2743">
                  <c:v>39300</c:v>
                </c:pt>
                <c:pt idx="2744">
                  <c:v>39301</c:v>
                </c:pt>
                <c:pt idx="2745">
                  <c:v>39302</c:v>
                </c:pt>
                <c:pt idx="2746">
                  <c:v>39303</c:v>
                </c:pt>
                <c:pt idx="2747">
                  <c:v>39304</c:v>
                </c:pt>
                <c:pt idx="2748">
                  <c:v>39305</c:v>
                </c:pt>
                <c:pt idx="2749">
                  <c:v>39306</c:v>
                </c:pt>
                <c:pt idx="2750">
                  <c:v>39307</c:v>
                </c:pt>
                <c:pt idx="2751">
                  <c:v>39308</c:v>
                </c:pt>
                <c:pt idx="2752">
                  <c:v>39309</c:v>
                </c:pt>
                <c:pt idx="2753">
                  <c:v>39310</c:v>
                </c:pt>
                <c:pt idx="2754">
                  <c:v>39311</c:v>
                </c:pt>
                <c:pt idx="2755">
                  <c:v>39312</c:v>
                </c:pt>
                <c:pt idx="2756">
                  <c:v>39313</c:v>
                </c:pt>
                <c:pt idx="2757">
                  <c:v>39314</c:v>
                </c:pt>
                <c:pt idx="2758">
                  <c:v>39315</c:v>
                </c:pt>
                <c:pt idx="2759">
                  <c:v>39316</c:v>
                </c:pt>
                <c:pt idx="2760">
                  <c:v>39317</c:v>
                </c:pt>
                <c:pt idx="2761">
                  <c:v>39318</c:v>
                </c:pt>
                <c:pt idx="2762">
                  <c:v>39319</c:v>
                </c:pt>
                <c:pt idx="2763">
                  <c:v>39320</c:v>
                </c:pt>
                <c:pt idx="2764">
                  <c:v>39321</c:v>
                </c:pt>
                <c:pt idx="2765">
                  <c:v>39322</c:v>
                </c:pt>
                <c:pt idx="2766">
                  <c:v>39323</c:v>
                </c:pt>
                <c:pt idx="2767">
                  <c:v>39324</c:v>
                </c:pt>
                <c:pt idx="2768">
                  <c:v>39325</c:v>
                </c:pt>
                <c:pt idx="2769">
                  <c:v>39326</c:v>
                </c:pt>
                <c:pt idx="2770">
                  <c:v>39327</c:v>
                </c:pt>
                <c:pt idx="2771">
                  <c:v>39328</c:v>
                </c:pt>
                <c:pt idx="2772">
                  <c:v>39329</c:v>
                </c:pt>
                <c:pt idx="2773">
                  <c:v>39330</c:v>
                </c:pt>
                <c:pt idx="2774">
                  <c:v>39331</c:v>
                </c:pt>
                <c:pt idx="2775">
                  <c:v>39332</c:v>
                </c:pt>
                <c:pt idx="2776">
                  <c:v>39333</c:v>
                </c:pt>
                <c:pt idx="2777">
                  <c:v>39334</c:v>
                </c:pt>
                <c:pt idx="2778">
                  <c:v>39335</c:v>
                </c:pt>
                <c:pt idx="2779">
                  <c:v>39336</c:v>
                </c:pt>
                <c:pt idx="2780">
                  <c:v>39337</c:v>
                </c:pt>
                <c:pt idx="2781">
                  <c:v>39338</c:v>
                </c:pt>
                <c:pt idx="2782">
                  <c:v>39339</c:v>
                </c:pt>
                <c:pt idx="2783">
                  <c:v>39340</c:v>
                </c:pt>
                <c:pt idx="2784">
                  <c:v>39341</c:v>
                </c:pt>
                <c:pt idx="2785">
                  <c:v>39342</c:v>
                </c:pt>
                <c:pt idx="2786">
                  <c:v>39343</c:v>
                </c:pt>
                <c:pt idx="2787">
                  <c:v>39344</c:v>
                </c:pt>
                <c:pt idx="2788">
                  <c:v>39345</c:v>
                </c:pt>
                <c:pt idx="2789">
                  <c:v>39346</c:v>
                </c:pt>
                <c:pt idx="2790">
                  <c:v>39347</c:v>
                </c:pt>
                <c:pt idx="2791">
                  <c:v>39348</c:v>
                </c:pt>
                <c:pt idx="2792">
                  <c:v>39349</c:v>
                </c:pt>
                <c:pt idx="2793">
                  <c:v>39350</c:v>
                </c:pt>
                <c:pt idx="2794">
                  <c:v>39351</c:v>
                </c:pt>
                <c:pt idx="2795">
                  <c:v>39352</c:v>
                </c:pt>
                <c:pt idx="2796">
                  <c:v>39353</c:v>
                </c:pt>
                <c:pt idx="2797">
                  <c:v>39354</c:v>
                </c:pt>
                <c:pt idx="2798">
                  <c:v>39355</c:v>
                </c:pt>
                <c:pt idx="2799">
                  <c:v>39356</c:v>
                </c:pt>
                <c:pt idx="2800">
                  <c:v>39357</c:v>
                </c:pt>
                <c:pt idx="2801">
                  <c:v>39358</c:v>
                </c:pt>
                <c:pt idx="2802">
                  <c:v>39359</c:v>
                </c:pt>
                <c:pt idx="2803">
                  <c:v>39360</c:v>
                </c:pt>
                <c:pt idx="2804">
                  <c:v>39361</c:v>
                </c:pt>
                <c:pt idx="2805">
                  <c:v>39362</c:v>
                </c:pt>
                <c:pt idx="2806">
                  <c:v>39363</c:v>
                </c:pt>
                <c:pt idx="2807">
                  <c:v>39364</c:v>
                </c:pt>
                <c:pt idx="2808">
                  <c:v>39365</c:v>
                </c:pt>
                <c:pt idx="2809">
                  <c:v>39366</c:v>
                </c:pt>
                <c:pt idx="2810">
                  <c:v>39367</c:v>
                </c:pt>
                <c:pt idx="2811">
                  <c:v>39368</c:v>
                </c:pt>
                <c:pt idx="2812">
                  <c:v>39369</c:v>
                </c:pt>
                <c:pt idx="2813">
                  <c:v>39370</c:v>
                </c:pt>
                <c:pt idx="2814">
                  <c:v>39371</c:v>
                </c:pt>
                <c:pt idx="2815">
                  <c:v>39372</c:v>
                </c:pt>
                <c:pt idx="2816">
                  <c:v>39373</c:v>
                </c:pt>
                <c:pt idx="2817">
                  <c:v>39374</c:v>
                </c:pt>
                <c:pt idx="2818">
                  <c:v>39375</c:v>
                </c:pt>
                <c:pt idx="2819">
                  <c:v>39376</c:v>
                </c:pt>
                <c:pt idx="2820">
                  <c:v>39377</c:v>
                </c:pt>
                <c:pt idx="2821">
                  <c:v>39378</c:v>
                </c:pt>
                <c:pt idx="2822">
                  <c:v>39379</c:v>
                </c:pt>
                <c:pt idx="2823">
                  <c:v>39380</c:v>
                </c:pt>
                <c:pt idx="2824">
                  <c:v>39381</c:v>
                </c:pt>
                <c:pt idx="2825">
                  <c:v>39382</c:v>
                </c:pt>
                <c:pt idx="2826">
                  <c:v>39383</c:v>
                </c:pt>
                <c:pt idx="2827">
                  <c:v>39384</c:v>
                </c:pt>
                <c:pt idx="2828">
                  <c:v>39385</c:v>
                </c:pt>
                <c:pt idx="2829">
                  <c:v>39386</c:v>
                </c:pt>
                <c:pt idx="2830">
                  <c:v>39387</c:v>
                </c:pt>
                <c:pt idx="2831">
                  <c:v>39388</c:v>
                </c:pt>
                <c:pt idx="2832">
                  <c:v>39389</c:v>
                </c:pt>
                <c:pt idx="2833">
                  <c:v>39390</c:v>
                </c:pt>
                <c:pt idx="2834">
                  <c:v>39391</c:v>
                </c:pt>
                <c:pt idx="2835">
                  <c:v>39392</c:v>
                </c:pt>
                <c:pt idx="2836">
                  <c:v>39393</c:v>
                </c:pt>
                <c:pt idx="2837">
                  <c:v>39394</c:v>
                </c:pt>
                <c:pt idx="2838">
                  <c:v>39395</c:v>
                </c:pt>
                <c:pt idx="2839">
                  <c:v>39396</c:v>
                </c:pt>
                <c:pt idx="2840">
                  <c:v>39397</c:v>
                </c:pt>
                <c:pt idx="2841">
                  <c:v>39398</c:v>
                </c:pt>
                <c:pt idx="2842">
                  <c:v>39399</c:v>
                </c:pt>
                <c:pt idx="2843">
                  <c:v>39400</c:v>
                </c:pt>
                <c:pt idx="2844">
                  <c:v>39401</c:v>
                </c:pt>
                <c:pt idx="2845">
                  <c:v>39402</c:v>
                </c:pt>
                <c:pt idx="2846">
                  <c:v>39403</c:v>
                </c:pt>
                <c:pt idx="2847">
                  <c:v>39404</c:v>
                </c:pt>
                <c:pt idx="2848">
                  <c:v>39405</c:v>
                </c:pt>
                <c:pt idx="2849">
                  <c:v>39406</c:v>
                </c:pt>
                <c:pt idx="2850">
                  <c:v>39407</c:v>
                </c:pt>
                <c:pt idx="2851">
                  <c:v>39408</c:v>
                </c:pt>
                <c:pt idx="2852">
                  <c:v>39409</c:v>
                </c:pt>
                <c:pt idx="2853">
                  <c:v>39410</c:v>
                </c:pt>
                <c:pt idx="2854">
                  <c:v>39411</c:v>
                </c:pt>
                <c:pt idx="2855">
                  <c:v>39412</c:v>
                </c:pt>
                <c:pt idx="2856">
                  <c:v>39413</c:v>
                </c:pt>
                <c:pt idx="2857">
                  <c:v>39414</c:v>
                </c:pt>
                <c:pt idx="2858">
                  <c:v>39415</c:v>
                </c:pt>
                <c:pt idx="2859">
                  <c:v>39416</c:v>
                </c:pt>
                <c:pt idx="2860">
                  <c:v>39417</c:v>
                </c:pt>
                <c:pt idx="2861">
                  <c:v>39418</c:v>
                </c:pt>
                <c:pt idx="2862">
                  <c:v>39419</c:v>
                </c:pt>
                <c:pt idx="2863">
                  <c:v>39420</c:v>
                </c:pt>
                <c:pt idx="2864">
                  <c:v>39421</c:v>
                </c:pt>
                <c:pt idx="2865">
                  <c:v>39422</c:v>
                </c:pt>
                <c:pt idx="2866">
                  <c:v>39423</c:v>
                </c:pt>
                <c:pt idx="2867">
                  <c:v>39424</c:v>
                </c:pt>
                <c:pt idx="2868">
                  <c:v>39425</c:v>
                </c:pt>
                <c:pt idx="2869">
                  <c:v>39426</c:v>
                </c:pt>
                <c:pt idx="2870">
                  <c:v>39427</c:v>
                </c:pt>
                <c:pt idx="2871">
                  <c:v>39428</c:v>
                </c:pt>
                <c:pt idx="2872">
                  <c:v>39429</c:v>
                </c:pt>
                <c:pt idx="2873">
                  <c:v>39430</c:v>
                </c:pt>
                <c:pt idx="2874">
                  <c:v>39431</c:v>
                </c:pt>
                <c:pt idx="2875">
                  <c:v>39432</c:v>
                </c:pt>
                <c:pt idx="2876">
                  <c:v>39433</c:v>
                </c:pt>
                <c:pt idx="2877">
                  <c:v>39434</c:v>
                </c:pt>
                <c:pt idx="2878">
                  <c:v>39435</c:v>
                </c:pt>
                <c:pt idx="2879">
                  <c:v>39436</c:v>
                </c:pt>
                <c:pt idx="2880">
                  <c:v>39437</c:v>
                </c:pt>
                <c:pt idx="2881">
                  <c:v>39438</c:v>
                </c:pt>
                <c:pt idx="2882">
                  <c:v>39439</c:v>
                </c:pt>
                <c:pt idx="2883">
                  <c:v>39440</c:v>
                </c:pt>
                <c:pt idx="2884">
                  <c:v>39441</c:v>
                </c:pt>
                <c:pt idx="2885">
                  <c:v>39442</c:v>
                </c:pt>
                <c:pt idx="2886">
                  <c:v>39443</c:v>
                </c:pt>
                <c:pt idx="2887">
                  <c:v>39444</c:v>
                </c:pt>
                <c:pt idx="2888">
                  <c:v>39445</c:v>
                </c:pt>
                <c:pt idx="2889">
                  <c:v>39446</c:v>
                </c:pt>
                <c:pt idx="2890">
                  <c:v>39447</c:v>
                </c:pt>
                <c:pt idx="2891">
                  <c:v>39448</c:v>
                </c:pt>
                <c:pt idx="2892">
                  <c:v>39449</c:v>
                </c:pt>
                <c:pt idx="2893">
                  <c:v>39450</c:v>
                </c:pt>
                <c:pt idx="2894">
                  <c:v>39451</c:v>
                </c:pt>
                <c:pt idx="2895">
                  <c:v>39452</c:v>
                </c:pt>
                <c:pt idx="2896">
                  <c:v>39453</c:v>
                </c:pt>
                <c:pt idx="2897">
                  <c:v>39454</c:v>
                </c:pt>
                <c:pt idx="2898">
                  <c:v>39455</c:v>
                </c:pt>
                <c:pt idx="2899">
                  <c:v>39456</c:v>
                </c:pt>
                <c:pt idx="2900">
                  <c:v>39457</c:v>
                </c:pt>
                <c:pt idx="2901">
                  <c:v>39458</c:v>
                </c:pt>
                <c:pt idx="2902">
                  <c:v>39459</c:v>
                </c:pt>
                <c:pt idx="2903">
                  <c:v>39460</c:v>
                </c:pt>
                <c:pt idx="2904">
                  <c:v>39461</c:v>
                </c:pt>
                <c:pt idx="2905">
                  <c:v>39462</c:v>
                </c:pt>
                <c:pt idx="2906">
                  <c:v>39463</c:v>
                </c:pt>
                <c:pt idx="2907">
                  <c:v>39464</c:v>
                </c:pt>
                <c:pt idx="2908">
                  <c:v>39465</c:v>
                </c:pt>
                <c:pt idx="2909">
                  <c:v>39466</c:v>
                </c:pt>
                <c:pt idx="2910">
                  <c:v>39467</c:v>
                </c:pt>
                <c:pt idx="2911">
                  <c:v>39468</c:v>
                </c:pt>
                <c:pt idx="2912">
                  <c:v>39469</c:v>
                </c:pt>
                <c:pt idx="2913">
                  <c:v>39470</c:v>
                </c:pt>
                <c:pt idx="2914">
                  <c:v>39471</c:v>
                </c:pt>
                <c:pt idx="2915">
                  <c:v>39472</c:v>
                </c:pt>
                <c:pt idx="2916">
                  <c:v>39473</c:v>
                </c:pt>
                <c:pt idx="2917">
                  <c:v>39474</c:v>
                </c:pt>
                <c:pt idx="2918">
                  <c:v>39475</c:v>
                </c:pt>
                <c:pt idx="2919">
                  <c:v>39476</c:v>
                </c:pt>
                <c:pt idx="2920">
                  <c:v>39477</c:v>
                </c:pt>
                <c:pt idx="2921">
                  <c:v>39478</c:v>
                </c:pt>
                <c:pt idx="2922">
                  <c:v>39479</c:v>
                </c:pt>
                <c:pt idx="2923">
                  <c:v>39480</c:v>
                </c:pt>
                <c:pt idx="2924">
                  <c:v>39481</c:v>
                </c:pt>
                <c:pt idx="2925">
                  <c:v>39482</c:v>
                </c:pt>
                <c:pt idx="2926">
                  <c:v>39483</c:v>
                </c:pt>
                <c:pt idx="2927">
                  <c:v>39484</c:v>
                </c:pt>
                <c:pt idx="2928">
                  <c:v>39485</c:v>
                </c:pt>
                <c:pt idx="2929">
                  <c:v>39486</c:v>
                </c:pt>
                <c:pt idx="2930">
                  <c:v>39487</c:v>
                </c:pt>
                <c:pt idx="2931">
                  <c:v>39488</c:v>
                </c:pt>
                <c:pt idx="2932">
                  <c:v>39489</c:v>
                </c:pt>
                <c:pt idx="2933">
                  <c:v>39490</c:v>
                </c:pt>
                <c:pt idx="2934">
                  <c:v>39491</c:v>
                </c:pt>
                <c:pt idx="2935">
                  <c:v>39492</c:v>
                </c:pt>
                <c:pt idx="2936">
                  <c:v>39493</c:v>
                </c:pt>
                <c:pt idx="2937">
                  <c:v>39494</c:v>
                </c:pt>
                <c:pt idx="2938">
                  <c:v>39495</c:v>
                </c:pt>
                <c:pt idx="2939">
                  <c:v>39496</c:v>
                </c:pt>
                <c:pt idx="2940">
                  <c:v>39497</c:v>
                </c:pt>
                <c:pt idx="2941">
                  <c:v>39498</c:v>
                </c:pt>
                <c:pt idx="2942">
                  <c:v>39499</c:v>
                </c:pt>
                <c:pt idx="2943">
                  <c:v>39500</c:v>
                </c:pt>
                <c:pt idx="2944">
                  <c:v>39501</c:v>
                </c:pt>
                <c:pt idx="2945">
                  <c:v>39502</c:v>
                </c:pt>
                <c:pt idx="2946">
                  <c:v>39503</c:v>
                </c:pt>
                <c:pt idx="2947">
                  <c:v>39504</c:v>
                </c:pt>
                <c:pt idx="2948">
                  <c:v>39505</c:v>
                </c:pt>
                <c:pt idx="2949">
                  <c:v>39506</c:v>
                </c:pt>
                <c:pt idx="2950">
                  <c:v>39507</c:v>
                </c:pt>
                <c:pt idx="2951">
                  <c:v>39508</c:v>
                </c:pt>
                <c:pt idx="2952">
                  <c:v>39509</c:v>
                </c:pt>
                <c:pt idx="2953">
                  <c:v>39510</c:v>
                </c:pt>
                <c:pt idx="2954">
                  <c:v>39511</c:v>
                </c:pt>
                <c:pt idx="2955">
                  <c:v>39512</c:v>
                </c:pt>
                <c:pt idx="2956">
                  <c:v>39513</c:v>
                </c:pt>
                <c:pt idx="2957">
                  <c:v>39514</c:v>
                </c:pt>
                <c:pt idx="2958">
                  <c:v>39515</c:v>
                </c:pt>
                <c:pt idx="2959">
                  <c:v>39516</c:v>
                </c:pt>
                <c:pt idx="2960">
                  <c:v>39517</c:v>
                </c:pt>
                <c:pt idx="2961">
                  <c:v>39518</c:v>
                </c:pt>
                <c:pt idx="2962">
                  <c:v>39519</c:v>
                </c:pt>
                <c:pt idx="2963">
                  <c:v>39520</c:v>
                </c:pt>
                <c:pt idx="2964">
                  <c:v>39521</c:v>
                </c:pt>
                <c:pt idx="2965">
                  <c:v>39522</c:v>
                </c:pt>
                <c:pt idx="2966">
                  <c:v>39523</c:v>
                </c:pt>
                <c:pt idx="2967">
                  <c:v>39524</c:v>
                </c:pt>
                <c:pt idx="2968">
                  <c:v>39525</c:v>
                </c:pt>
                <c:pt idx="2969">
                  <c:v>39526</c:v>
                </c:pt>
                <c:pt idx="2970">
                  <c:v>39527</c:v>
                </c:pt>
                <c:pt idx="2971">
                  <c:v>39528</c:v>
                </c:pt>
                <c:pt idx="2972">
                  <c:v>39529</c:v>
                </c:pt>
                <c:pt idx="2973">
                  <c:v>39530</c:v>
                </c:pt>
                <c:pt idx="2974">
                  <c:v>39531</c:v>
                </c:pt>
                <c:pt idx="2975">
                  <c:v>39532</c:v>
                </c:pt>
                <c:pt idx="2976">
                  <c:v>39533</c:v>
                </c:pt>
                <c:pt idx="2977">
                  <c:v>39534</c:v>
                </c:pt>
                <c:pt idx="2978">
                  <c:v>39535</c:v>
                </c:pt>
                <c:pt idx="2979">
                  <c:v>39536</c:v>
                </c:pt>
                <c:pt idx="2980">
                  <c:v>39537</c:v>
                </c:pt>
                <c:pt idx="2981">
                  <c:v>39538</c:v>
                </c:pt>
                <c:pt idx="2982">
                  <c:v>39539</c:v>
                </c:pt>
                <c:pt idx="2983">
                  <c:v>39540</c:v>
                </c:pt>
                <c:pt idx="2984">
                  <c:v>39541</c:v>
                </c:pt>
                <c:pt idx="2985">
                  <c:v>39542</c:v>
                </c:pt>
                <c:pt idx="2986">
                  <c:v>39543</c:v>
                </c:pt>
                <c:pt idx="2987">
                  <c:v>39544</c:v>
                </c:pt>
                <c:pt idx="2988">
                  <c:v>39545</c:v>
                </c:pt>
                <c:pt idx="2989">
                  <c:v>39546</c:v>
                </c:pt>
                <c:pt idx="2990">
                  <c:v>39547</c:v>
                </c:pt>
                <c:pt idx="2991">
                  <c:v>39548</c:v>
                </c:pt>
                <c:pt idx="2992">
                  <c:v>39549</c:v>
                </c:pt>
                <c:pt idx="2993">
                  <c:v>39550</c:v>
                </c:pt>
                <c:pt idx="2994">
                  <c:v>39551</c:v>
                </c:pt>
                <c:pt idx="2995">
                  <c:v>39552</c:v>
                </c:pt>
                <c:pt idx="2996">
                  <c:v>39553</c:v>
                </c:pt>
                <c:pt idx="2997">
                  <c:v>39554</c:v>
                </c:pt>
                <c:pt idx="2998">
                  <c:v>39555</c:v>
                </c:pt>
                <c:pt idx="2999">
                  <c:v>39556</c:v>
                </c:pt>
                <c:pt idx="3000">
                  <c:v>39557</c:v>
                </c:pt>
                <c:pt idx="3001">
                  <c:v>39558</c:v>
                </c:pt>
                <c:pt idx="3002">
                  <c:v>39559</c:v>
                </c:pt>
                <c:pt idx="3003">
                  <c:v>39560</c:v>
                </c:pt>
                <c:pt idx="3004">
                  <c:v>39561</c:v>
                </c:pt>
                <c:pt idx="3005">
                  <c:v>39562</c:v>
                </c:pt>
                <c:pt idx="3006">
                  <c:v>39563</c:v>
                </c:pt>
                <c:pt idx="3007">
                  <c:v>39564</c:v>
                </c:pt>
                <c:pt idx="3008">
                  <c:v>39565</c:v>
                </c:pt>
                <c:pt idx="3009">
                  <c:v>39566</c:v>
                </c:pt>
                <c:pt idx="3010">
                  <c:v>39567</c:v>
                </c:pt>
                <c:pt idx="3011">
                  <c:v>39568</c:v>
                </c:pt>
                <c:pt idx="3012">
                  <c:v>39569</c:v>
                </c:pt>
                <c:pt idx="3013">
                  <c:v>39570</c:v>
                </c:pt>
                <c:pt idx="3014">
                  <c:v>39571</c:v>
                </c:pt>
                <c:pt idx="3015">
                  <c:v>39572</c:v>
                </c:pt>
                <c:pt idx="3016">
                  <c:v>39573</c:v>
                </c:pt>
                <c:pt idx="3017">
                  <c:v>39574</c:v>
                </c:pt>
                <c:pt idx="3018">
                  <c:v>39575</c:v>
                </c:pt>
                <c:pt idx="3019">
                  <c:v>39576</c:v>
                </c:pt>
                <c:pt idx="3020">
                  <c:v>39577</c:v>
                </c:pt>
                <c:pt idx="3021">
                  <c:v>39578</c:v>
                </c:pt>
                <c:pt idx="3022">
                  <c:v>39579</c:v>
                </c:pt>
                <c:pt idx="3023">
                  <c:v>39580</c:v>
                </c:pt>
                <c:pt idx="3024">
                  <c:v>39581</c:v>
                </c:pt>
                <c:pt idx="3025">
                  <c:v>39582</c:v>
                </c:pt>
                <c:pt idx="3026">
                  <c:v>39583</c:v>
                </c:pt>
                <c:pt idx="3027">
                  <c:v>39584</c:v>
                </c:pt>
                <c:pt idx="3028">
                  <c:v>39585</c:v>
                </c:pt>
                <c:pt idx="3029">
                  <c:v>39586</c:v>
                </c:pt>
                <c:pt idx="3030">
                  <c:v>39587</c:v>
                </c:pt>
                <c:pt idx="3031">
                  <c:v>39588</c:v>
                </c:pt>
                <c:pt idx="3032">
                  <c:v>39589</c:v>
                </c:pt>
                <c:pt idx="3033">
                  <c:v>39590</c:v>
                </c:pt>
                <c:pt idx="3034">
                  <c:v>39591</c:v>
                </c:pt>
                <c:pt idx="3035">
                  <c:v>39592</c:v>
                </c:pt>
                <c:pt idx="3036">
                  <c:v>39593</c:v>
                </c:pt>
                <c:pt idx="3037">
                  <c:v>39594</c:v>
                </c:pt>
                <c:pt idx="3038">
                  <c:v>39595</c:v>
                </c:pt>
                <c:pt idx="3039">
                  <c:v>39596</c:v>
                </c:pt>
                <c:pt idx="3040">
                  <c:v>39597</c:v>
                </c:pt>
                <c:pt idx="3041">
                  <c:v>39598</c:v>
                </c:pt>
                <c:pt idx="3042">
                  <c:v>39599</c:v>
                </c:pt>
                <c:pt idx="3043">
                  <c:v>39600</c:v>
                </c:pt>
                <c:pt idx="3044">
                  <c:v>39601</c:v>
                </c:pt>
                <c:pt idx="3045">
                  <c:v>39602</c:v>
                </c:pt>
                <c:pt idx="3046">
                  <c:v>39603</c:v>
                </c:pt>
                <c:pt idx="3047">
                  <c:v>39604</c:v>
                </c:pt>
                <c:pt idx="3048">
                  <c:v>39605</c:v>
                </c:pt>
                <c:pt idx="3049">
                  <c:v>39606</c:v>
                </c:pt>
                <c:pt idx="3050">
                  <c:v>39607</c:v>
                </c:pt>
                <c:pt idx="3051">
                  <c:v>39608</c:v>
                </c:pt>
                <c:pt idx="3052">
                  <c:v>39609</c:v>
                </c:pt>
                <c:pt idx="3053">
                  <c:v>39610</c:v>
                </c:pt>
                <c:pt idx="3054">
                  <c:v>39611</c:v>
                </c:pt>
                <c:pt idx="3055">
                  <c:v>39612</c:v>
                </c:pt>
                <c:pt idx="3056">
                  <c:v>39613</c:v>
                </c:pt>
                <c:pt idx="3057">
                  <c:v>39614</c:v>
                </c:pt>
                <c:pt idx="3058">
                  <c:v>39615</c:v>
                </c:pt>
                <c:pt idx="3059">
                  <c:v>39616</c:v>
                </c:pt>
                <c:pt idx="3060">
                  <c:v>39617</c:v>
                </c:pt>
                <c:pt idx="3061">
                  <c:v>39618</c:v>
                </c:pt>
                <c:pt idx="3062">
                  <c:v>39619</c:v>
                </c:pt>
                <c:pt idx="3063">
                  <c:v>39620</c:v>
                </c:pt>
                <c:pt idx="3064">
                  <c:v>39621</c:v>
                </c:pt>
                <c:pt idx="3065">
                  <c:v>39622</c:v>
                </c:pt>
                <c:pt idx="3066">
                  <c:v>39623</c:v>
                </c:pt>
                <c:pt idx="3067">
                  <c:v>39624</c:v>
                </c:pt>
                <c:pt idx="3068">
                  <c:v>39625</c:v>
                </c:pt>
                <c:pt idx="3069">
                  <c:v>39626</c:v>
                </c:pt>
                <c:pt idx="3070">
                  <c:v>39627</c:v>
                </c:pt>
                <c:pt idx="3071">
                  <c:v>39628</c:v>
                </c:pt>
                <c:pt idx="3072">
                  <c:v>39629</c:v>
                </c:pt>
                <c:pt idx="3073">
                  <c:v>39630</c:v>
                </c:pt>
                <c:pt idx="3074">
                  <c:v>39631</c:v>
                </c:pt>
                <c:pt idx="3075">
                  <c:v>39632</c:v>
                </c:pt>
                <c:pt idx="3076">
                  <c:v>39633</c:v>
                </c:pt>
                <c:pt idx="3077">
                  <c:v>39634</c:v>
                </c:pt>
                <c:pt idx="3078">
                  <c:v>39635</c:v>
                </c:pt>
                <c:pt idx="3079">
                  <c:v>39636</c:v>
                </c:pt>
                <c:pt idx="3080">
                  <c:v>39637</c:v>
                </c:pt>
                <c:pt idx="3081">
                  <c:v>39638</c:v>
                </c:pt>
                <c:pt idx="3082">
                  <c:v>39639</c:v>
                </c:pt>
                <c:pt idx="3083">
                  <c:v>39640</c:v>
                </c:pt>
                <c:pt idx="3084">
                  <c:v>39641</c:v>
                </c:pt>
                <c:pt idx="3085">
                  <c:v>39642</c:v>
                </c:pt>
                <c:pt idx="3086">
                  <c:v>39643</c:v>
                </c:pt>
                <c:pt idx="3087">
                  <c:v>39644</c:v>
                </c:pt>
                <c:pt idx="3088">
                  <c:v>39645</c:v>
                </c:pt>
                <c:pt idx="3089">
                  <c:v>39646</c:v>
                </c:pt>
                <c:pt idx="3090">
                  <c:v>39647</c:v>
                </c:pt>
                <c:pt idx="3091">
                  <c:v>39648</c:v>
                </c:pt>
                <c:pt idx="3092">
                  <c:v>39649</c:v>
                </c:pt>
                <c:pt idx="3093">
                  <c:v>39650</c:v>
                </c:pt>
                <c:pt idx="3094">
                  <c:v>39651</c:v>
                </c:pt>
                <c:pt idx="3095">
                  <c:v>39652</c:v>
                </c:pt>
                <c:pt idx="3096">
                  <c:v>39653</c:v>
                </c:pt>
                <c:pt idx="3097">
                  <c:v>39654</c:v>
                </c:pt>
                <c:pt idx="3098">
                  <c:v>39655</c:v>
                </c:pt>
                <c:pt idx="3099">
                  <c:v>39656</c:v>
                </c:pt>
                <c:pt idx="3100">
                  <c:v>39657</c:v>
                </c:pt>
                <c:pt idx="3101">
                  <c:v>39658</c:v>
                </c:pt>
                <c:pt idx="3102">
                  <c:v>39659</c:v>
                </c:pt>
                <c:pt idx="3103">
                  <c:v>39660</c:v>
                </c:pt>
                <c:pt idx="3104">
                  <c:v>39661</c:v>
                </c:pt>
                <c:pt idx="3105">
                  <c:v>39662</c:v>
                </c:pt>
                <c:pt idx="3106">
                  <c:v>39663</c:v>
                </c:pt>
                <c:pt idx="3107">
                  <c:v>39664</c:v>
                </c:pt>
                <c:pt idx="3108">
                  <c:v>39665</c:v>
                </c:pt>
                <c:pt idx="3109">
                  <c:v>39666</c:v>
                </c:pt>
                <c:pt idx="3110">
                  <c:v>39667</c:v>
                </c:pt>
                <c:pt idx="3111">
                  <c:v>39668</c:v>
                </c:pt>
                <c:pt idx="3112">
                  <c:v>39669</c:v>
                </c:pt>
                <c:pt idx="3113">
                  <c:v>39670</c:v>
                </c:pt>
                <c:pt idx="3114">
                  <c:v>39671</c:v>
                </c:pt>
                <c:pt idx="3115">
                  <c:v>39672</c:v>
                </c:pt>
                <c:pt idx="3116">
                  <c:v>39673</c:v>
                </c:pt>
                <c:pt idx="3117">
                  <c:v>39674</c:v>
                </c:pt>
                <c:pt idx="3118">
                  <c:v>39675</c:v>
                </c:pt>
                <c:pt idx="3119">
                  <c:v>39676</c:v>
                </c:pt>
                <c:pt idx="3120">
                  <c:v>39677</c:v>
                </c:pt>
                <c:pt idx="3121">
                  <c:v>39678</c:v>
                </c:pt>
                <c:pt idx="3122">
                  <c:v>39679</c:v>
                </c:pt>
                <c:pt idx="3123">
                  <c:v>39680</c:v>
                </c:pt>
                <c:pt idx="3124">
                  <c:v>39681</c:v>
                </c:pt>
                <c:pt idx="3125">
                  <c:v>39682</c:v>
                </c:pt>
                <c:pt idx="3126">
                  <c:v>39683</c:v>
                </c:pt>
                <c:pt idx="3127">
                  <c:v>39684</c:v>
                </c:pt>
                <c:pt idx="3128">
                  <c:v>39685</c:v>
                </c:pt>
                <c:pt idx="3129">
                  <c:v>39686</c:v>
                </c:pt>
                <c:pt idx="3130">
                  <c:v>39687</c:v>
                </c:pt>
                <c:pt idx="3131">
                  <c:v>39688</c:v>
                </c:pt>
                <c:pt idx="3132">
                  <c:v>39689</c:v>
                </c:pt>
                <c:pt idx="3133">
                  <c:v>39690</c:v>
                </c:pt>
                <c:pt idx="3134">
                  <c:v>39691</c:v>
                </c:pt>
                <c:pt idx="3135">
                  <c:v>39692</c:v>
                </c:pt>
                <c:pt idx="3136">
                  <c:v>39693</c:v>
                </c:pt>
                <c:pt idx="3137">
                  <c:v>39694</c:v>
                </c:pt>
                <c:pt idx="3138">
                  <c:v>39695</c:v>
                </c:pt>
                <c:pt idx="3139">
                  <c:v>39696</c:v>
                </c:pt>
                <c:pt idx="3140">
                  <c:v>39697</c:v>
                </c:pt>
                <c:pt idx="3141">
                  <c:v>39698</c:v>
                </c:pt>
                <c:pt idx="3142">
                  <c:v>39699</c:v>
                </c:pt>
                <c:pt idx="3143">
                  <c:v>39700</c:v>
                </c:pt>
                <c:pt idx="3144">
                  <c:v>39701</c:v>
                </c:pt>
                <c:pt idx="3145">
                  <c:v>39702</c:v>
                </c:pt>
                <c:pt idx="3146">
                  <c:v>39703</c:v>
                </c:pt>
                <c:pt idx="3147">
                  <c:v>39704</c:v>
                </c:pt>
                <c:pt idx="3148">
                  <c:v>39705</c:v>
                </c:pt>
                <c:pt idx="3149">
                  <c:v>39706</c:v>
                </c:pt>
                <c:pt idx="3150">
                  <c:v>39707</c:v>
                </c:pt>
                <c:pt idx="3151">
                  <c:v>39708</c:v>
                </c:pt>
                <c:pt idx="3152">
                  <c:v>39709</c:v>
                </c:pt>
                <c:pt idx="3153">
                  <c:v>39710</c:v>
                </c:pt>
                <c:pt idx="3154">
                  <c:v>39711</c:v>
                </c:pt>
                <c:pt idx="3155">
                  <c:v>39712</c:v>
                </c:pt>
                <c:pt idx="3156">
                  <c:v>39713</c:v>
                </c:pt>
                <c:pt idx="3157">
                  <c:v>39714</c:v>
                </c:pt>
                <c:pt idx="3158">
                  <c:v>39715</c:v>
                </c:pt>
                <c:pt idx="3159">
                  <c:v>39716</c:v>
                </c:pt>
                <c:pt idx="3160">
                  <c:v>39717</c:v>
                </c:pt>
                <c:pt idx="3161">
                  <c:v>39718</c:v>
                </c:pt>
                <c:pt idx="3162">
                  <c:v>39719</c:v>
                </c:pt>
                <c:pt idx="3163">
                  <c:v>39720</c:v>
                </c:pt>
                <c:pt idx="3164">
                  <c:v>39721</c:v>
                </c:pt>
                <c:pt idx="3165">
                  <c:v>39722</c:v>
                </c:pt>
                <c:pt idx="3166">
                  <c:v>39723</c:v>
                </c:pt>
                <c:pt idx="3167">
                  <c:v>39724</c:v>
                </c:pt>
                <c:pt idx="3168">
                  <c:v>39725</c:v>
                </c:pt>
                <c:pt idx="3169">
                  <c:v>39726</c:v>
                </c:pt>
                <c:pt idx="3170">
                  <c:v>39727</c:v>
                </c:pt>
                <c:pt idx="3171">
                  <c:v>39728</c:v>
                </c:pt>
                <c:pt idx="3172">
                  <c:v>39729</c:v>
                </c:pt>
                <c:pt idx="3173">
                  <c:v>39730</c:v>
                </c:pt>
                <c:pt idx="3174">
                  <c:v>39731</c:v>
                </c:pt>
                <c:pt idx="3175">
                  <c:v>39732</c:v>
                </c:pt>
                <c:pt idx="3176">
                  <c:v>39733</c:v>
                </c:pt>
                <c:pt idx="3177">
                  <c:v>39734</c:v>
                </c:pt>
                <c:pt idx="3178">
                  <c:v>39735</c:v>
                </c:pt>
                <c:pt idx="3179">
                  <c:v>39736</c:v>
                </c:pt>
                <c:pt idx="3180">
                  <c:v>39737</c:v>
                </c:pt>
                <c:pt idx="3181">
                  <c:v>39738</c:v>
                </c:pt>
                <c:pt idx="3182">
                  <c:v>39739</c:v>
                </c:pt>
                <c:pt idx="3183">
                  <c:v>39740</c:v>
                </c:pt>
                <c:pt idx="3184">
                  <c:v>39741</c:v>
                </c:pt>
                <c:pt idx="3185">
                  <c:v>39742</c:v>
                </c:pt>
                <c:pt idx="3186">
                  <c:v>39743</c:v>
                </c:pt>
                <c:pt idx="3187">
                  <c:v>39744</c:v>
                </c:pt>
                <c:pt idx="3188">
                  <c:v>39745</c:v>
                </c:pt>
                <c:pt idx="3189">
                  <c:v>39746</c:v>
                </c:pt>
                <c:pt idx="3190">
                  <c:v>39747</c:v>
                </c:pt>
                <c:pt idx="3191">
                  <c:v>39748</c:v>
                </c:pt>
                <c:pt idx="3192">
                  <c:v>39749</c:v>
                </c:pt>
                <c:pt idx="3193">
                  <c:v>39750</c:v>
                </c:pt>
                <c:pt idx="3194">
                  <c:v>39751</c:v>
                </c:pt>
                <c:pt idx="3195">
                  <c:v>39752</c:v>
                </c:pt>
                <c:pt idx="3196">
                  <c:v>39753</c:v>
                </c:pt>
                <c:pt idx="3197">
                  <c:v>39754</c:v>
                </c:pt>
                <c:pt idx="3198">
                  <c:v>39755</c:v>
                </c:pt>
                <c:pt idx="3199">
                  <c:v>39756</c:v>
                </c:pt>
                <c:pt idx="3200">
                  <c:v>39757</c:v>
                </c:pt>
                <c:pt idx="3201">
                  <c:v>39758</c:v>
                </c:pt>
                <c:pt idx="3202">
                  <c:v>39759</c:v>
                </c:pt>
                <c:pt idx="3203">
                  <c:v>39760</c:v>
                </c:pt>
                <c:pt idx="3204">
                  <c:v>39761</c:v>
                </c:pt>
                <c:pt idx="3205">
                  <c:v>39762</c:v>
                </c:pt>
                <c:pt idx="3206">
                  <c:v>39763</c:v>
                </c:pt>
                <c:pt idx="3207">
                  <c:v>39764</c:v>
                </c:pt>
                <c:pt idx="3208">
                  <c:v>39765</c:v>
                </c:pt>
                <c:pt idx="3209">
                  <c:v>39766</c:v>
                </c:pt>
                <c:pt idx="3210">
                  <c:v>39767</c:v>
                </c:pt>
                <c:pt idx="3211">
                  <c:v>39768</c:v>
                </c:pt>
                <c:pt idx="3212">
                  <c:v>39769</c:v>
                </c:pt>
                <c:pt idx="3213">
                  <c:v>39770</c:v>
                </c:pt>
                <c:pt idx="3214">
                  <c:v>39771</c:v>
                </c:pt>
                <c:pt idx="3215">
                  <c:v>39772</c:v>
                </c:pt>
                <c:pt idx="3216">
                  <c:v>39773</c:v>
                </c:pt>
                <c:pt idx="3217">
                  <c:v>39774</c:v>
                </c:pt>
                <c:pt idx="3218">
                  <c:v>39775</c:v>
                </c:pt>
                <c:pt idx="3219">
                  <c:v>39776</c:v>
                </c:pt>
                <c:pt idx="3220">
                  <c:v>39777</c:v>
                </c:pt>
                <c:pt idx="3221">
                  <c:v>39778</c:v>
                </c:pt>
                <c:pt idx="3222">
                  <c:v>39779</c:v>
                </c:pt>
                <c:pt idx="3223">
                  <c:v>39780</c:v>
                </c:pt>
                <c:pt idx="3224">
                  <c:v>39781</c:v>
                </c:pt>
                <c:pt idx="3225">
                  <c:v>39782</c:v>
                </c:pt>
                <c:pt idx="3226">
                  <c:v>39783</c:v>
                </c:pt>
                <c:pt idx="3227">
                  <c:v>39784</c:v>
                </c:pt>
                <c:pt idx="3228">
                  <c:v>39785</c:v>
                </c:pt>
                <c:pt idx="3229">
                  <c:v>39786</c:v>
                </c:pt>
                <c:pt idx="3230">
                  <c:v>39787</c:v>
                </c:pt>
                <c:pt idx="3231">
                  <c:v>39788</c:v>
                </c:pt>
                <c:pt idx="3232">
                  <c:v>39789</c:v>
                </c:pt>
                <c:pt idx="3233">
                  <c:v>39790</c:v>
                </c:pt>
                <c:pt idx="3234">
                  <c:v>39791</c:v>
                </c:pt>
                <c:pt idx="3235">
                  <c:v>39792</c:v>
                </c:pt>
                <c:pt idx="3236">
                  <c:v>39793</c:v>
                </c:pt>
                <c:pt idx="3237">
                  <c:v>39794</c:v>
                </c:pt>
                <c:pt idx="3238">
                  <c:v>39795</c:v>
                </c:pt>
                <c:pt idx="3239">
                  <c:v>39796</c:v>
                </c:pt>
                <c:pt idx="3240">
                  <c:v>39797</c:v>
                </c:pt>
                <c:pt idx="3241">
                  <c:v>39798</c:v>
                </c:pt>
                <c:pt idx="3242">
                  <c:v>39799</c:v>
                </c:pt>
                <c:pt idx="3243">
                  <c:v>39800</c:v>
                </c:pt>
                <c:pt idx="3244">
                  <c:v>39801</c:v>
                </c:pt>
                <c:pt idx="3245">
                  <c:v>39802</c:v>
                </c:pt>
                <c:pt idx="3246">
                  <c:v>39803</c:v>
                </c:pt>
                <c:pt idx="3247">
                  <c:v>39804</c:v>
                </c:pt>
                <c:pt idx="3248">
                  <c:v>39805</c:v>
                </c:pt>
                <c:pt idx="3249">
                  <c:v>39806</c:v>
                </c:pt>
                <c:pt idx="3250">
                  <c:v>39807</c:v>
                </c:pt>
                <c:pt idx="3251">
                  <c:v>39808</c:v>
                </c:pt>
                <c:pt idx="3252">
                  <c:v>39809</c:v>
                </c:pt>
                <c:pt idx="3253">
                  <c:v>39810</c:v>
                </c:pt>
                <c:pt idx="3254">
                  <c:v>39811</c:v>
                </c:pt>
                <c:pt idx="3255">
                  <c:v>39812</c:v>
                </c:pt>
                <c:pt idx="3256">
                  <c:v>39813</c:v>
                </c:pt>
                <c:pt idx="3257">
                  <c:v>39814</c:v>
                </c:pt>
                <c:pt idx="3258">
                  <c:v>39815</c:v>
                </c:pt>
                <c:pt idx="3259">
                  <c:v>39816</c:v>
                </c:pt>
                <c:pt idx="3260">
                  <c:v>39817</c:v>
                </c:pt>
                <c:pt idx="3261">
                  <c:v>39818</c:v>
                </c:pt>
                <c:pt idx="3262">
                  <c:v>39819</c:v>
                </c:pt>
                <c:pt idx="3263">
                  <c:v>39820</c:v>
                </c:pt>
                <c:pt idx="3264">
                  <c:v>39821</c:v>
                </c:pt>
                <c:pt idx="3265">
                  <c:v>39822</c:v>
                </c:pt>
                <c:pt idx="3266">
                  <c:v>39823</c:v>
                </c:pt>
                <c:pt idx="3267">
                  <c:v>39824</c:v>
                </c:pt>
                <c:pt idx="3268">
                  <c:v>39825</c:v>
                </c:pt>
                <c:pt idx="3269">
                  <c:v>39826</c:v>
                </c:pt>
                <c:pt idx="3270">
                  <c:v>39827</c:v>
                </c:pt>
                <c:pt idx="3271">
                  <c:v>39828</c:v>
                </c:pt>
                <c:pt idx="3272">
                  <c:v>39829</c:v>
                </c:pt>
                <c:pt idx="3273">
                  <c:v>39830</c:v>
                </c:pt>
                <c:pt idx="3274">
                  <c:v>39831</c:v>
                </c:pt>
                <c:pt idx="3275">
                  <c:v>39832</c:v>
                </c:pt>
                <c:pt idx="3276">
                  <c:v>39833</c:v>
                </c:pt>
                <c:pt idx="3277">
                  <c:v>39834</c:v>
                </c:pt>
                <c:pt idx="3278">
                  <c:v>39835</c:v>
                </c:pt>
                <c:pt idx="3279">
                  <c:v>39836</c:v>
                </c:pt>
                <c:pt idx="3280">
                  <c:v>39837</c:v>
                </c:pt>
                <c:pt idx="3281">
                  <c:v>39838</c:v>
                </c:pt>
                <c:pt idx="3282">
                  <c:v>39839</c:v>
                </c:pt>
                <c:pt idx="3283">
                  <c:v>39840</c:v>
                </c:pt>
                <c:pt idx="3284">
                  <c:v>39841</c:v>
                </c:pt>
                <c:pt idx="3285">
                  <c:v>39842</c:v>
                </c:pt>
                <c:pt idx="3286">
                  <c:v>39843</c:v>
                </c:pt>
                <c:pt idx="3287">
                  <c:v>39844</c:v>
                </c:pt>
                <c:pt idx="3288">
                  <c:v>39845</c:v>
                </c:pt>
                <c:pt idx="3289">
                  <c:v>39846</c:v>
                </c:pt>
                <c:pt idx="3290">
                  <c:v>39847</c:v>
                </c:pt>
                <c:pt idx="3291">
                  <c:v>39848</c:v>
                </c:pt>
                <c:pt idx="3292">
                  <c:v>39849</c:v>
                </c:pt>
                <c:pt idx="3293">
                  <c:v>39850</c:v>
                </c:pt>
                <c:pt idx="3294">
                  <c:v>39851</c:v>
                </c:pt>
                <c:pt idx="3295">
                  <c:v>39852</c:v>
                </c:pt>
                <c:pt idx="3296">
                  <c:v>39853</c:v>
                </c:pt>
                <c:pt idx="3297">
                  <c:v>39854</c:v>
                </c:pt>
                <c:pt idx="3298">
                  <c:v>39855</c:v>
                </c:pt>
                <c:pt idx="3299">
                  <c:v>39856</c:v>
                </c:pt>
                <c:pt idx="3300">
                  <c:v>39857</c:v>
                </c:pt>
                <c:pt idx="3301">
                  <c:v>39858</c:v>
                </c:pt>
                <c:pt idx="3302">
                  <c:v>39859</c:v>
                </c:pt>
                <c:pt idx="3303">
                  <c:v>39860</c:v>
                </c:pt>
                <c:pt idx="3304">
                  <c:v>39861</c:v>
                </c:pt>
                <c:pt idx="3305">
                  <c:v>39862</c:v>
                </c:pt>
                <c:pt idx="3306">
                  <c:v>39863</c:v>
                </c:pt>
                <c:pt idx="3307">
                  <c:v>39864</c:v>
                </c:pt>
                <c:pt idx="3308">
                  <c:v>39865</c:v>
                </c:pt>
                <c:pt idx="3309">
                  <c:v>39866</c:v>
                </c:pt>
                <c:pt idx="3310">
                  <c:v>39867</c:v>
                </c:pt>
                <c:pt idx="3311">
                  <c:v>39868</c:v>
                </c:pt>
                <c:pt idx="3312">
                  <c:v>39869</c:v>
                </c:pt>
                <c:pt idx="3313">
                  <c:v>39870</c:v>
                </c:pt>
                <c:pt idx="3314">
                  <c:v>39871</c:v>
                </c:pt>
                <c:pt idx="3315">
                  <c:v>39872</c:v>
                </c:pt>
                <c:pt idx="3316">
                  <c:v>39873</c:v>
                </c:pt>
                <c:pt idx="3317">
                  <c:v>39874</c:v>
                </c:pt>
                <c:pt idx="3318">
                  <c:v>39875</c:v>
                </c:pt>
                <c:pt idx="3319">
                  <c:v>39876</c:v>
                </c:pt>
                <c:pt idx="3320">
                  <c:v>39877</c:v>
                </c:pt>
                <c:pt idx="3321">
                  <c:v>39878</c:v>
                </c:pt>
                <c:pt idx="3322">
                  <c:v>39879</c:v>
                </c:pt>
                <c:pt idx="3323">
                  <c:v>39880</c:v>
                </c:pt>
                <c:pt idx="3324">
                  <c:v>39881</c:v>
                </c:pt>
                <c:pt idx="3325">
                  <c:v>39882</c:v>
                </c:pt>
                <c:pt idx="3326">
                  <c:v>39883</c:v>
                </c:pt>
                <c:pt idx="3327">
                  <c:v>39884</c:v>
                </c:pt>
                <c:pt idx="3328">
                  <c:v>39885</c:v>
                </c:pt>
                <c:pt idx="3329">
                  <c:v>39886</c:v>
                </c:pt>
                <c:pt idx="3330">
                  <c:v>39887</c:v>
                </c:pt>
                <c:pt idx="3331">
                  <c:v>39888</c:v>
                </c:pt>
                <c:pt idx="3332">
                  <c:v>39889</c:v>
                </c:pt>
                <c:pt idx="3333">
                  <c:v>39890</c:v>
                </c:pt>
                <c:pt idx="3334">
                  <c:v>39891</c:v>
                </c:pt>
                <c:pt idx="3335">
                  <c:v>39892</c:v>
                </c:pt>
                <c:pt idx="3336">
                  <c:v>39893</c:v>
                </c:pt>
                <c:pt idx="3337">
                  <c:v>39894</c:v>
                </c:pt>
                <c:pt idx="3338">
                  <c:v>39895</c:v>
                </c:pt>
                <c:pt idx="3339">
                  <c:v>39896</c:v>
                </c:pt>
                <c:pt idx="3340">
                  <c:v>39897</c:v>
                </c:pt>
                <c:pt idx="3341">
                  <c:v>39898</c:v>
                </c:pt>
                <c:pt idx="3342">
                  <c:v>39899</c:v>
                </c:pt>
                <c:pt idx="3343">
                  <c:v>39900</c:v>
                </c:pt>
                <c:pt idx="3344">
                  <c:v>39901</c:v>
                </c:pt>
                <c:pt idx="3345">
                  <c:v>39902</c:v>
                </c:pt>
                <c:pt idx="3346">
                  <c:v>39903</c:v>
                </c:pt>
                <c:pt idx="3347">
                  <c:v>39904</c:v>
                </c:pt>
                <c:pt idx="3348">
                  <c:v>39905</c:v>
                </c:pt>
                <c:pt idx="3349">
                  <c:v>39906</c:v>
                </c:pt>
                <c:pt idx="3350">
                  <c:v>39907</c:v>
                </c:pt>
                <c:pt idx="3351">
                  <c:v>39908</c:v>
                </c:pt>
                <c:pt idx="3352">
                  <c:v>39909</c:v>
                </c:pt>
                <c:pt idx="3353">
                  <c:v>39910</c:v>
                </c:pt>
                <c:pt idx="3354">
                  <c:v>39911</c:v>
                </c:pt>
                <c:pt idx="3355">
                  <c:v>39912</c:v>
                </c:pt>
                <c:pt idx="3356">
                  <c:v>39913</c:v>
                </c:pt>
                <c:pt idx="3357">
                  <c:v>39914</c:v>
                </c:pt>
                <c:pt idx="3358">
                  <c:v>39915</c:v>
                </c:pt>
                <c:pt idx="3359">
                  <c:v>39916</c:v>
                </c:pt>
                <c:pt idx="3360">
                  <c:v>39917</c:v>
                </c:pt>
                <c:pt idx="3361">
                  <c:v>39918</c:v>
                </c:pt>
                <c:pt idx="3362">
                  <c:v>39919</c:v>
                </c:pt>
                <c:pt idx="3363">
                  <c:v>39920</c:v>
                </c:pt>
                <c:pt idx="3364">
                  <c:v>39921</c:v>
                </c:pt>
                <c:pt idx="3365">
                  <c:v>39922</c:v>
                </c:pt>
                <c:pt idx="3366">
                  <c:v>39923</c:v>
                </c:pt>
                <c:pt idx="3367">
                  <c:v>39924</c:v>
                </c:pt>
                <c:pt idx="3368">
                  <c:v>39925</c:v>
                </c:pt>
                <c:pt idx="3369">
                  <c:v>39926</c:v>
                </c:pt>
                <c:pt idx="3370">
                  <c:v>39927</c:v>
                </c:pt>
                <c:pt idx="3371">
                  <c:v>39928</c:v>
                </c:pt>
                <c:pt idx="3372">
                  <c:v>39929</c:v>
                </c:pt>
                <c:pt idx="3373">
                  <c:v>39930</c:v>
                </c:pt>
                <c:pt idx="3374">
                  <c:v>39931</c:v>
                </c:pt>
                <c:pt idx="3375">
                  <c:v>39932</c:v>
                </c:pt>
                <c:pt idx="3376">
                  <c:v>39933</c:v>
                </c:pt>
                <c:pt idx="3377">
                  <c:v>39934</c:v>
                </c:pt>
                <c:pt idx="3378">
                  <c:v>39935</c:v>
                </c:pt>
                <c:pt idx="3379">
                  <c:v>39936</c:v>
                </c:pt>
                <c:pt idx="3380">
                  <c:v>39937</c:v>
                </c:pt>
                <c:pt idx="3381">
                  <c:v>39938</c:v>
                </c:pt>
                <c:pt idx="3382">
                  <c:v>39939</c:v>
                </c:pt>
                <c:pt idx="3383">
                  <c:v>39940</c:v>
                </c:pt>
                <c:pt idx="3384">
                  <c:v>39941</c:v>
                </c:pt>
                <c:pt idx="3385">
                  <c:v>39942</c:v>
                </c:pt>
                <c:pt idx="3386">
                  <c:v>39943</c:v>
                </c:pt>
                <c:pt idx="3387">
                  <c:v>39944</c:v>
                </c:pt>
                <c:pt idx="3388">
                  <c:v>39945</c:v>
                </c:pt>
                <c:pt idx="3389">
                  <c:v>39946</c:v>
                </c:pt>
                <c:pt idx="3390">
                  <c:v>39947</c:v>
                </c:pt>
                <c:pt idx="3391">
                  <c:v>39948</c:v>
                </c:pt>
                <c:pt idx="3392">
                  <c:v>39949</c:v>
                </c:pt>
                <c:pt idx="3393">
                  <c:v>39950</c:v>
                </c:pt>
                <c:pt idx="3394">
                  <c:v>39951</c:v>
                </c:pt>
                <c:pt idx="3395">
                  <c:v>39952</c:v>
                </c:pt>
                <c:pt idx="3396">
                  <c:v>39953</c:v>
                </c:pt>
                <c:pt idx="3397">
                  <c:v>39954</c:v>
                </c:pt>
                <c:pt idx="3398">
                  <c:v>39955</c:v>
                </c:pt>
                <c:pt idx="3399">
                  <c:v>39956</c:v>
                </c:pt>
                <c:pt idx="3400">
                  <c:v>39957</c:v>
                </c:pt>
                <c:pt idx="3401">
                  <c:v>39958</c:v>
                </c:pt>
                <c:pt idx="3402">
                  <c:v>39959</c:v>
                </c:pt>
                <c:pt idx="3403">
                  <c:v>39960</c:v>
                </c:pt>
                <c:pt idx="3404">
                  <c:v>39961</c:v>
                </c:pt>
                <c:pt idx="3405">
                  <c:v>39962</c:v>
                </c:pt>
                <c:pt idx="3406">
                  <c:v>39963</c:v>
                </c:pt>
                <c:pt idx="3407">
                  <c:v>39964</c:v>
                </c:pt>
                <c:pt idx="3408">
                  <c:v>39965</c:v>
                </c:pt>
                <c:pt idx="3409">
                  <c:v>39966</c:v>
                </c:pt>
                <c:pt idx="3410">
                  <c:v>39967</c:v>
                </c:pt>
                <c:pt idx="3411">
                  <c:v>39968</c:v>
                </c:pt>
                <c:pt idx="3412">
                  <c:v>39969</c:v>
                </c:pt>
                <c:pt idx="3413">
                  <c:v>39970</c:v>
                </c:pt>
                <c:pt idx="3414">
                  <c:v>39971</c:v>
                </c:pt>
                <c:pt idx="3415">
                  <c:v>39972</c:v>
                </c:pt>
                <c:pt idx="3416">
                  <c:v>39973</c:v>
                </c:pt>
                <c:pt idx="3417">
                  <c:v>39974</c:v>
                </c:pt>
                <c:pt idx="3418">
                  <c:v>39975</c:v>
                </c:pt>
                <c:pt idx="3419">
                  <c:v>39976</c:v>
                </c:pt>
                <c:pt idx="3420">
                  <c:v>39977</c:v>
                </c:pt>
                <c:pt idx="3421">
                  <c:v>39978</c:v>
                </c:pt>
                <c:pt idx="3422">
                  <c:v>39979</c:v>
                </c:pt>
                <c:pt idx="3423">
                  <c:v>39980</c:v>
                </c:pt>
                <c:pt idx="3424">
                  <c:v>39981</c:v>
                </c:pt>
                <c:pt idx="3425">
                  <c:v>39982</c:v>
                </c:pt>
                <c:pt idx="3426">
                  <c:v>39983</c:v>
                </c:pt>
                <c:pt idx="3427">
                  <c:v>39984</c:v>
                </c:pt>
                <c:pt idx="3428">
                  <c:v>39985</c:v>
                </c:pt>
                <c:pt idx="3429">
                  <c:v>39986</c:v>
                </c:pt>
                <c:pt idx="3430">
                  <c:v>39987</c:v>
                </c:pt>
                <c:pt idx="3431">
                  <c:v>39988</c:v>
                </c:pt>
                <c:pt idx="3432">
                  <c:v>39989</c:v>
                </c:pt>
                <c:pt idx="3433">
                  <c:v>39990</c:v>
                </c:pt>
                <c:pt idx="3434">
                  <c:v>39991</c:v>
                </c:pt>
                <c:pt idx="3435">
                  <c:v>39992</c:v>
                </c:pt>
                <c:pt idx="3436">
                  <c:v>39993</c:v>
                </c:pt>
                <c:pt idx="3437">
                  <c:v>39994</c:v>
                </c:pt>
                <c:pt idx="3438">
                  <c:v>39995</c:v>
                </c:pt>
                <c:pt idx="3439">
                  <c:v>39996</c:v>
                </c:pt>
                <c:pt idx="3440">
                  <c:v>39997</c:v>
                </c:pt>
                <c:pt idx="3441">
                  <c:v>39998</c:v>
                </c:pt>
                <c:pt idx="3442">
                  <c:v>39999</c:v>
                </c:pt>
                <c:pt idx="3443">
                  <c:v>40000</c:v>
                </c:pt>
                <c:pt idx="3444">
                  <c:v>40001</c:v>
                </c:pt>
                <c:pt idx="3445">
                  <c:v>40002</c:v>
                </c:pt>
                <c:pt idx="3446">
                  <c:v>40003</c:v>
                </c:pt>
                <c:pt idx="3447">
                  <c:v>40004</c:v>
                </c:pt>
                <c:pt idx="3448">
                  <c:v>40005</c:v>
                </c:pt>
                <c:pt idx="3449">
                  <c:v>40006</c:v>
                </c:pt>
                <c:pt idx="3450">
                  <c:v>40007</c:v>
                </c:pt>
                <c:pt idx="3451">
                  <c:v>40008</c:v>
                </c:pt>
                <c:pt idx="3452">
                  <c:v>40009</c:v>
                </c:pt>
                <c:pt idx="3453">
                  <c:v>40010</c:v>
                </c:pt>
                <c:pt idx="3454">
                  <c:v>40011</c:v>
                </c:pt>
                <c:pt idx="3455">
                  <c:v>40012</c:v>
                </c:pt>
                <c:pt idx="3456">
                  <c:v>40013</c:v>
                </c:pt>
                <c:pt idx="3457">
                  <c:v>40014</c:v>
                </c:pt>
                <c:pt idx="3458">
                  <c:v>40015</c:v>
                </c:pt>
                <c:pt idx="3459">
                  <c:v>40016</c:v>
                </c:pt>
                <c:pt idx="3460">
                  <c:v>40017</c:v>
                </c:pt>
                <c:pt idx="3461">
                  <c:v>40018</c:v>
                </c:pt>
                <c:pt idx="3462">
                  <c:v>40019</c:v>
                </c:pt>
                <c:pt idx="3463">
                  <c:v>40020</c:v>
                </c:pt>
                <c:pt idx="3464">
                  <c:v>40021</c:v>
                </c:pt>
                <c:pt idx="3465">
                  <c:v>40022</c:v>
                </c:pt>
                <c:pt idx="3466">
                  <c:v>40023</c:v>
                </c:pt>
                <c:pt idx="3467">
                  <c:v>40024</c:v>
                </c:pt>
                <c:pt idx="3468">
                  <c:v>40025</c:v>
                </c:pt>
                <c:pt idx="3469">
                  <c:v>40026</c:v>
                </c:pt>
                <c:pt idx="3470">
                  <c:v>40027</c:v>
                </c:pt>
                <c:pt idx="3471">
                  <c:v>40028</c:v>
                </c:pt>
                <c:pt idx="3472">
                  <c:v>40029</c:v>
                </c:pt>
                <c:pt idx="3473">
                  <c:v>40030</c:v>
                </c:pt>
                <c:pt idx="3474">
                  <c:v>40031</c:v>
                </c:pt>
                <c:pt idx="3475">
                  <c:v>40032</c:v>
                </c:pt>
                <c:pt idx="3476">
                  <c:v>40033</c:v>
                </c:pt>
                <c:pt idx="3477">
                  <c:v>40034</c:v>
                </c:pt>
                <c:pt idx="3478">
                  <c:v>40035</c:v>
                </c:pt>
                <c:pt idx="3479">
                  <c:v>40036</c:v>
                </c:pt>
                <c:pt idx="3480">
                  <c:v>40037</c:v>
                </c:pt>
                <c:pt idx="3481">
                  <c:v>40038</c:v>
                </c:pt>
                <c:pt idx="3482">
                  <c:v>40039</c:v>
                </c:pt>
                <c:pt idx="3483">
                  <c:v>40040</c:v>
                </c:pt>
                <c:pt idx="3484">
                  <c:v>40041</c:v>
                </c:pt>
                <c:pt idx="3485">
                  <c:v>40042</c:v>
                </c:pt>
                <c:pt idx="3486">
                  <c:v>40043</c:v>
                </c:pt>
                <c:pt idx="3487">
                  <c:v>40044</c:v>
                </c:pt>
                <c:pt idx="3488">
                  <c:v>40045</c:v>
                </c:pt>
                <c:pt idx="3489">
                  <c:v>40046</c:v>
                </c:pt>
                <c:pt idx="3490">
                  <c:v>40047</c:v>
                </c:pt>
                <c:pt idx="3491">
                  <c:v>40048</c:v>
                </c:pt>
                <c:pt idx="3492">
                  <c:v>40049</c:v>
                </c:pt>
                <c:pt idx="3493">
                  <c:v>40050</c:v>
                </c:pt>
                <c:pt idx="3494">
                  <c:v>40051</c:v>
                </c:pt>
                <c:pt idx="3495">
                  <c:v>40052</c:v>
                </c:pt>
                <c:pt idx="3496">
                  <c:v>40053</c:v>
                </c:pt>
                <c:pt idx="3497">
                  <c:v>40054</c:v>
                </c:pt>
                <c:pt idx="3498">
                  <c:v>40055</c:v>
                </c:pt>
                <c:pt idx="3499">
                  <c:v>40056</c:v>
                </c:pt>
                <c:pt idx="3500">
                  <c:v>40057</c:v>
                </c:pt>
                <c:pt idx="3501">
                  <c:v>40058</c:v>
                </c:pt>
                <c:pt idx="3502">
                  <c:v>40059</c:v>
                </c:pt>
                <c:pt idx="3503">
                  <c:v>40060</c:v>
                </c:pt>
                <c:pt idx="3504">
                  <c:v>40061</c:v>
                </c:pt>
                <c:pt idx="3505">
                  <c:v>40062</c:v>
                </c:pt>
                <c:pt idx="3506">
                  <c:v>40063</c:v>
                </c:pt>
                <c:pt idx="3507">
                  <c:v>40064</c:v>
                </c:pt>
                <c:pt idx="3508">
                  <c:v>40065</c:v>
                </c:pt>
                <c:pt idx="3509">
                  <c:v>40066</c:v>
                </c:pt>
                <c:pt idx="3510">
                  <c:v>40067</c:v>
                </c:pt>
                <c:pt idx="3511">
                  <c:v>40068</c:v>
                </c:pt>
                <c:pt idx="3512">
                  <c:v>40069</c:v>
                </c:pt>
                <c:pt idx="3513">
                  <c:v>40070</c:v>
                </c:pt>
                <c:pt idx="3514">
                  <c:v>40071</c:v>
                </c:pt>
                <c:pt idx="3515">
                  <c:v>40072</c:v>
                </c:pt>
                <c:pt idx="3516">
                  <c:v>40073</c:v>
                </c:pt>
                <c:pt idx="3517">
                  <c:v>40074</c:v>
                </c:pt>
                <c:pt idx="3518">
                  <c:v>40075</c:v>
                </c:pt>
                <c:pt idx="3519">
                  <c:v>40076</c:v>
                </c:pt>
                <c:pt idx="3520">
                  <c:v>40077</c:v>
                </c:pt>
                <c:pt idx="3521">
                  <c:v>40078</c:v>
                </c:pt>
                <c:pt idx="3522">
                  <c:v>40079</c:v>
                </c:pt>
                <c:pt idx="3523">
                  <c:v>40080</c:v>
                </c:pt>
                <c:pt idx="3524">
                  <c:v>40081</c:v>
                </c:pt>
                <c:pt idx="3525">
                  <c:v>40082</c:v>
                </c:pt>
                <c:pt idx="3526">
                  <c:v>40083</c:v>
                </c:pt>
                <c:pt idx="3527">
                  <c:v>40084</c:v>
                </c:pt>
                <c:pt idx="3528">
                  <c:v>40085</c:v>
                </c:pt>
                <c:pt idx="3529">
                  <c:v>40086</c:v>
                </c:pt>
                <c:pt idx="3530">
                  <c:v>40087</c:v>
                </c:pt>
                <c:pt idx="3531">
                  <c:v>40088</c:v>
                </c:pt>
                <c:pt idx="3532">
                  <c:v>40089</c:v>
                </c:pt>
                <c:pt idx="3533">
                  <c:v>40090</c:v>
                </c:pt>
                <c:pt idx="3534">
                  <c:v>40091</c:v>
                </c:pt>
                <c:pt idx="3535">
                  <c:v>40092</c:v>
                </c:pt>
                <c:pt idx="3536">
                  <c:v>40093</c:v>
                </c:pt>
                <c:pt idx="3537">
                  <c:v>40094</c:v>
                </c:pt>
                <c:pt idx="3538">
                  <c:v>40095</c:v>
                </c:pt>
                <c:pt idx="3539">
                  <c:v>40096</c:v>
                </c:pt>
                <c:pt idx="3540">
                  <c:v>40097</c:v>
                </c:pt>
                <c:pt idx="3541">
                  <c:v>40098</c:v>
                </c:pt>
                <c:pt idx="3542">
                  <c:v>40099</c:v>
                </c:pt>
                <c:pt idx="3543">
                  <c:v>40100</c:v>
                </c:pt>
                <c:pt idx="3544">
                  <c:v>40101</c:v>
                </c:pt>
                <c:pt idx="3545">
                  <c:v>40102</c:v>
                </c:pt>
                <c:pt idx="3546">
                  <c:v>40103</c:v>
                </c:pt>
                <c:pt idx="3547">
                  <c:v>40104</c:v>
                </c:pt>
                <c:pt idx="3548">
                  <c:v>40105</c:v>
                </c:pt>
                <c:pt idx="3549">
                  <c:v>40106</c:v>
                </c:pt>
                <c:pt idx="3550">
                  <c:v>40107</c:v>
                </c:pt>
                <c:pt idx="3551">
                  <c:v>40108</c:v>
                </c:pt>
                <c:pt idx="3552">
                  <c:v>40109</c:v>
                </c:pt>
                <c:pt idx="3553">
                  <c:v>40110</c:v>
                </c:pt>
                <c:pt idx="3554">
                  <c:v>40111</c:v>
                </c:pt>
                <c:pt idx="3555">
                  <c:v>40112</c:v>
                </c:pt>
                <c:pt idx="3556">
                  <c:v>40113</c:v>
                </c:pt>
                <c:pt idx="3557">
                  <c:v>40114</c:v>
                </c:pt>
                <c:pt idx="3558">
                  <c:v>40115</c:v>
                </c:pt>
                <c:pt idx="3559">
                  <c:v>40116</c:v>
                </c:pt>
                <c:pt idx="3560">
                  <c:v>40117</c:v>
                </c:pt>
                <c:pt idx="3561">
                  <c:v>40118</c:v>
                </c:pt>
                <c:pt idx="3562">
                  <c:v>40119</c:v>
                </c:pt>
                <c:pt idx="3563">
                  <c:v>40120</c:v>
                </c:pt>
                <c:pt idx="3564">
                  <c:v>40121</c:v>
                </c:pt>
                <c:pt idx="3565">
                  <c:v>40122</c:v>
                </c:pt>
                <c:pt idx="3566">
                  <c:v>40123</c:v>
                </c:pt>
                <c:pt idx="3567">
                  <c:v>40124</c:v>
                </c:pt>
                <c:pt idx="3568">
                  <c:v>40125</c:v>
                </c:pt>
                <c:pt idx="3569">
                  <c:v>40126</c:v>
                </c:pt>
                <c:pt idx="3570">
                  <c:v>40127</c:v>
                </c:pt>
                <c:pt idx="3571">
                  <c:v>40128</c:v>
                </c:pt>
                <c:pt idx="3572">
                  <c:v>40129</c:v>
                </c:pt>
                <c:pt idx="3573">
                  <c:v>40130</c:v>
                </c:pt>
                <c:pt idx="3574">
                  <c:v>40131</c:v>
                </c:pt>
                <c:pt idx="3575">
                  <c:v>40132</c:v>
                </c:pt>
                <c:pt idx="3576">
                  <c:v>40133</c:v>
                </c:pt>
                <c:pt idx="3577">
                  <c:v>40134</c:v>
                </c:pt>
                <c:pt idx="3578">
                  <c:v>40135</c:v>
                </c:pt>
                <c:pt idx="3579">
                  <c:v>40136</c:v>
                </c:pt>
                <c:pt idx="3580">
                  <c:v>40137</c:v>
                </c:pt>
                <c:pt idx="3581">
                  <c:v>40138</c:v>
                </c:pt>
                <c:pt idx="3582">
                  <c:v>40139</c:v>
                </c:pt>
                <c:pt idx="3583">
                  <c:v>40140</c:v>
                </c:pt>
                <c:pt idx="3584">
                  <c:v>40141</c:v>
                </c:pt>
                <c:pt idx="3585">
                  <c:v>40142</c:v>
                </c:pt>
                <c:pt idx="3586">
                  <c:v>40143</c:v>
                </c:pt>
                <c:pt idx="3587">
                  <c:v>40144</c:v>
                </c:pt>
                <c:pt idx="3588">
                  <c:v>40145</c:v>
                </c:pt>
                <c:pt idx="3589">
                  <c:v>40146</c:v>
                </c:pt>
                <c:pt idx="3590">
                  <c:v>40147</c:v>
                </c:pt>
                <c:pt idx="3591">
                  <c:v>40148</c:v>
                </c:pt>
                <c:pt idx="3592">
                  <c:v>40149</c:v>
                </c:pt>
                <c:pt idx="3593">
                  <c:v>40150</c:v>
                </c:pt>
                <c:pt idx="3594">
                  <c:v>40151</c:v>
                </c:pt>
                <c:pt idx="3595">
                  <c:v>40152</c:v>
                </c:pt>
                <c:pt idx="3596">
                  <c:v>40153</c:v>
                </c:pt>
                <c:pt idx="3597">
                  <c:v>40154</c:v>
                </c:pt>
                <c:pt idx="3598">
                  <c:v>40155</c:v>
                </c:pt>
                <c:pt idx="3599">
                  <c:v>40156</c:v>
                </c:pt>
                <c:pt idx="3600">
                  <c:v>40157</c:v>
                </c:pt>
                <c:pt idx="3601">
                  <c:v>40158</c:v>
                </c:pt>
                <c:pt idx="3602">
                  <c:v>40159</c:v>
                </c:pt>
                <c:pt idx="3603">
                  <c:v>40160</c:v>
                </c:pt>
                <c:pt idx="3604">
                  <c:v>40161</c:v>
                </c:pt>
                <c:pt idx="3605">
                  <c:v>40162</c:v>
                </c:pt>
                <c:pt idx="3606">
                  <c:v>40163</c:v>
                </c:pt>
                <c:pt idx="3607">
                  <c:v>40164</c:v>
                </c:pt>
                <c:pt idx="3608">
                  <c:v>40165</c:v>
                </c:pt>
                <c:pt idx="3609">
                  <c:v>40166</c:v>
                </c:pt>
                <c:pt idx="3610">
                  <c:v>40167</c:v>
                </c:pt>
                <c:pt idx="3611">
                  <c:v>40168</c:v>
                </c:pt>
                <c:pt idx="3612">
                  <c:v>40169</c:v>
                </c:pt>
                <c:pt idx="3613">
                  <c:v>40170</c:v>
                </c:pt>
                <c:pt idx="3614">
                  <c:v>40171</c:v>
                </c:pt>
                <c:pt idx="3615">
                  <c:v>40172</c:v>
                </c:pt>
                <c:pt idx="3616">
                  <c:v>40173</c:v>
                </c:pt>
                <c:pt idx="3617">
                  <c:v>40174</c:v>
                </c:pt>
                <c:pt idx="3618">
                  <c:v>40175</c:v>
                </c:pt>
                <c:pt idx="3619">
                  <c:v>40176</c:v>
                </c:pt>
                <c:pt idx="3620">
                  <c:v>40177</c:v>
                </c:pt>
                <c:pt idx="3621">
                  <c:v>40178</c:v>
                </c:pt>
                <c:pt idx="3622">
                  <c:v>40179</c:v>
                </c:pt>
                <c:pt idx="3623">
                  <c:v>40180</c:v>
                </c:pt>
                <c:pt idx="3624">
                  <c:v>40181</c:v>
                </c:pt>
                <c:pt idx="3625">
                  <c:v>40182</c:v>
                </c:pt>
                <c:pt idx="3626">
                  <c:v>40183</c:v>
                </c:pt>
                <c:pt idx="3627">
                  <c:v>40184</c:v>
                </c:pt>
                <c:pt idx="3628">
                  <c:v>40185</c:v>
                </c:pt>
                <c:pt idx="3629">
                  <c:v>40186</c:v>
                </c:pt>
                <c:pt idx="3630">
                  <c:v>40187</c:v>
                </c:pt>
                <c:pt idx="3631">
                  <c:v>40188</c:v>
                </c:pt>
                <c:pt idx="3632">
                  <c:v>40189</c:v>
                </c:pt>
                <c:pt idx="3633">
                  <c:v>40190</c:v>
                </c:pt>
                <c:pt idx="3634">
                  <c:v>40191</c:v>
                </c:pt>
                <c:pt idx="3635">
                  <c:v>40192</c:v>
                </c:pt>
                <c:pt idx="3636">
                  <c:v>40193</c:v>
                </c:pt>
                <c:pt idx="3637">
                  <c:v>40194</c:v>
                </c:pt>
                <c:pt idx="3638">
                  <c:v>40195</c:v>
                </c:pt>
                <c:pt idx="3639">
                  <c:v>40196</c:v>
                </c:pt>
                <c:pt idx="3640">
                  <c:v>40197</c:v>
                </c:pt>
                <c:pt idx="3641">
                  <c:v>40198</c:v>
                </c:pt>
                <c:pt idx="3642">
                  <c:v>40199</c:v>
                </c:pt>
                <c:pt idx="3643">
                  <c:v>40200</c:v>
                </c:pt>
                <c:pt idx="3644">
                  <c:v>40201</c:v>
                </c:pt>
                <c:pt idx="3645">
                  <c:v>40202</c:v>
                </c:pt>
                <c:pt idx="3646">
                  <c:v>40203</c:v>
                </c:pt>
                <c:pt idx="3647">
                  <c:v>40204</c:v>
                </c:pt>
                <c:pt idx="3648">
                  <c:v>40205</c:v>
                </c:pt>
                <c:pt idx="3649">
                  <c:v>40206</c:v>
                </c:pt>
                <c:pt idx="3650">
                  <c:v>40207</c:v>
                </c:pt>
                <c:pt idx="3651">
                  <c:v>40208</c:v>
                </c:pt>
                <c:pt idx="3652">
                  <c:v>40209</c:v>
                </c:pt>
                <c:pt idx="3653">
                  <c:v>40210</c:v>
                </c:pt>
                <c:pt idx="3654">
                  <c:v>40211</c:v>
                </c:pt>
                <c:pt idx="3655">
                  <c:v>40212</c:v>
                </c:pt>
                <c:pt idx="3656">
                  <c:v>40213</c:v>
                </c:pt>
                <c:pt idx="3657">
                  <c:v>40214</c:v>
                </c:pt>
                <c:pt idx="3658">
                  <c:v>40215</c:v>
                </c:pt>
                <c:pt idx="3659">
                  <c:v>40216</c:v>
                </c:pt>
                <c:pt idx="3660">
                  <c:v>40217</c:v>
                </c:pt>
                <c:pt idx="3661">
                  <c:v>40218</c:v>
                </c:pt>
                <c:pt idx="3662">
                  <c:v>40219</c:v>
                </c:pt>
                <c:pt idx="3663">
                  <c:v>40220</c:v>
                </c:pt>
                <c:pt idx="3664">
                  <c:v>40221</c:v>
                </c:pt>
                <c:pt idx="3665">
                  <c:v>40222</c:v>
                </c:pt>
                <c:pt idx="3666">
                  <c:v>40223</c:v>
                </c:pt>
                <c:pt idx="3667">
                  <c:v>40224</c:v>
                </c:pt>
                <c:pt idx="3668">
                  <c:v>40225</c:v>
                </c:pt>
                <c:pt idx="3669">
                  <c:v>40226</c:v>
                </c:pt>
                <c:pt idx="3670">
                  <c:v>40227</c:v>
                </c:pt>
                <c:pt idx="3671">
                  <c:v>40228</c:v>
                </c:pt>
                <c:pt idx="3672">
                  <c:v>40229</c:v>
                </c:pt>
                <c:pt idx="3673">
                  <c:v>40230</c:v>
                </c:pt>
                <c:pt idx="3674">
                  <c:v>40231</c:v>
                </c:pt>
                <c:pt idx="3675">
                  <c:v>40232</c:v>
                </c:pt>
                <c:pt idx="3676">
                  <c:v>40233</c:v>
                </c:pt>
                <c:pt idx="3677">
                  <c:v>40234</c:v>
                </c:pt>
                <c:pt idx="3678">
                  <c:v>40235</c:v>
                </c:pt>
                <c:pt idx="3679">
                  <c:v>40236</c:v>
                </c:pt>
                <c:pt idx="3680">
                  <c:v>40237</c:v>
                </c:pt>
                <c:pt idx="3681">
                  <c:v>40238</c:v>
                </c:pt>
                <c:pt idx="3682">
                  <c:v>40239</c:v>
                </c:pt>
                <c:pt idx="3683">
                  <c:v>40240</c:v>
                </c:pt>
                <c:pt idx="3684">
                  <c:v>40241</c:v>
                </c:pt>
                <c:pt idx="3685">
                  <c:v>40242</c:v>
                </c:pt>
                <c:pt idx="3686">
                  <c:v>40243</c:v>
                </c:pt>
                <c:pt idx="3687">
                  <c:v>40244</c:v>
                </c:pt>
                <c:pt idx="3688">
                  <c:v>40245</c:v>
                </c:pt>
                <c:pt idx="3689">
                  <c:v>40246</c:v>
                </c:pt>
                <c:pt idx="3690">
                  <c:v>40247</c:v>
                </c:pt>
                <c:pt idx="3691">
                  <c:v>40248</c:v>
                </c:pt>
                <c:pt idx="3692">
                  <c:v>40249</c:v>
                </c:pt>
                <c:pt idx="3693">
                  <c:v>40250</c:v>
                </c:pt>
                <c:pt idx="3694">
                  <c:v>40251</c:v>
                </c:pt>
                <c:pt idx="3695">
                  <c:v>40252</c:v>
                </c:pt>
                <c:pt idx="3696">
                  <c:v>40253</c:v>
                </c:pt>
                <c:pt idx="3697">
                  <c:v>40254</c:v>
                </c:pt>
                <c:pt idx="3698">
                  <c:v>40255</c:v>
                </c:pt>
                <c:pt idx="3699">
                  <c:v>40256</c:v>
                </c:pt>
                <c:pt idx="3700">
                  <c:v>40257</c:v>
                </c:pt>
                <c:pt idx="3701">
                  <c:v>40258</c:v>
                </c:pt>
                <c:pt idx="3702">
                  <c:v>40259</c:v>
                </c:pt>
                <c:pt idx="3703">
                  <c:v>40260</c:v>
                </c:pt>
                <c:pt idx="3704">
                  <c:v>40261</c:v>
                </c:pt>
                <c:pt idx="3705">
                  <c:v>40262</c:v>
                </c:pt>
                <c:pt idx="3706">
                  <c:v>40263</c:v>
                </c:pt>
                <c:pt idx="3707">
                  <c:v>40264</c:v>
                </c:pt>
                <c:pt idx="3708">
                  <c:v>40265</c:v>
                </c:pt>
                <c:pt idx="3709">
                  <c:v>40266</c:v>
                </c:pt>
                <c:pt idx="3710">
                  <c:v>40267</c:v>
                </c:pt>
                <c:pt idx="3711">
                  <c:v>40268</c:v>
                </c:pt>
                <c:pt idx="3712">
                  <c:v>40269</c:v>
                </c:pt>
                <c:pt idx="3713">
                  <c:v>40270</c:v>
                </c:pt>
                <c:pt idx="3714">
                  <c:v>40271</c:v>
                </c:pt>
                <c:pt idx="3715">
                  <c:v>40272</c:v>
                </c:pt>
                <c:pt idx="3716">
                  <c:v>40273</c:v>
                </c:pt>
                <c:pt idx="3717">
                  <c:v>40274</c:v>
                </c:pt>
                <c:pt idx="3718">
                  <c:v>40275</c:v>
                </c:pt>
                <c:pt idx="3719">
                  <c:v>40276</c:v>
                </c:pt>
                <c:pt idx="3720">
                  <c:v>40277</c:v>
                </c:pt>
                <c:pt idx="3721">
                  <c:v>40278</c:v>
                </c:pt>
                <c:pt idx="3722">
                  <c:v>40279</c:v>
                </c:pt>
                <c:pt idx="3723">
                  <c:v>40280</c:v>
                </c:pt>
                <c:pt idx="3724">
                  <c:v>40281</c:v>
                </c:pt>
                <c:pt idx="3725">
                  <c:v>40282</c:v>
                </c:pt>
                <c:pt idx="3726">
                  <c:v>40283</c:v>
                </c:pt>
                <c:pt idx="3727">
                  <c:v>40284</c:v>
                </c:pt>
                <c:pt idx="3728">
                  <c:v>40285</c:v>
                </c:pt>
                <c:pt idx="3729">
                  <c:v>40286</c:v>
                </c:pt>
                <c:pt idx="3730">
                  <c:v>40287</c:v>
                </c:pt>
                <c:pt idx="3731">
                  <c:v>40288</c:v>
                </c:pt>
                <c:pt idx="3732">
                  <c:v>40289</c:v>
                </c:pt>
                <c:pt idx="3733">
                  <c:v>40290</c:v>
                </c:pt>
                <c:pt idx="3734">
                  <c:v>40291</c:v>
                </c:pt>
                <c:pt idx="3735">
                  <c:v>40292</c:v>
                </c:pt>
                <c:pt idx="3736">
                  <c:v>40293</c:v>
                </c:pt>
                <c:pt idx="3737">
                  <c:v>40294</c:v>
                </c:pt>
                <c:pt idx="3738">
                  <c:v>40295</c:v>
                </c:pt>
                <c:pt idx="3739">
                  <c:v>40296</c:v>
                </c:pt>
                <c:pt idx="3740">
                  <c:v>40297</c:v>
                </c:pt>
                <c:pt idx="3741">
                  <c:v>40298</c:v>
                </c:pt>
                <c:pt idx="3742">
                  <c:v>40299</c:v>
                </c:pt>
                <c:pt idx="3743">
                  <c:v>40300</c:v>
                </c:pt>
                <c:pt idx="3744">
                  <c:v>40301</c:v>
                </c:pt>
                <c:pt idx="3745">
                  <c:v>40302</c:v>
                </c:pt>
                <c:pt idx="3746">
                  <c:v>40303</c:v>
                </c:pt>
                <c:pt idx="3747">
                  <c:v>40304</c:v>
                </c:pt>
                <c:pt idx="3748">
                  <c:v>40305</c:v>
                </c:pt>
                <c:pt idx="3749">
                  <c:v>40306</c:v>
                </c:pt>
                <c:pt idx="3750">
                  <c:v>40307</c:v>
                </c:pt>
                <c:pt idx="3751">
                  <c:v>40308</c:v>
                </c:pt>
                <c:pt idx="3752">
                  <c:v>40309</c:v>
                </c:pt>
                <c:pt idx="3753">
                  <c:v>40310</c:v>
                </c:pt>
                <c:pt idx="3754">
                  <c:v>40311</c:v>
                </c:pt>
                <c:pt idx="3755">
                  <c:v>40312</c:v>
                </c:pt>
                <c:pt idx="3756">
                  <c:v>40313</c:v>
                </c:pt>
                <c:pt idx="3757">
                  <c:v>40314</c:v>
                </c:pt>
                <c:pt idx="3758">
                  <c:v>40315</c:v>
                </c:pt>
                <c:pt idx="3759">
                  <c:v>40316</c:v>
                </c:pt>
                <c:pt idx="3760">
                  <c:v>40317</c:v>
                </c:pt>
                <c:pt idx="3761">
                  <c:v>40318</c:v>
                </c:pt>
                <c:pt idx="3762">
                  <c:v>40319</c:v>
                </c:pt>
                <c:pt idx="3763">
                  <c:v>40320</c:v>
                </c:pt>
                <c:pt idx="3764">
                  <c:v>40321</c:v>
                </c:pt>
                <c:pt idx="3765">
                  <c:v>40322</c:v>
                </c:pt>
                <c:pt idx="3766">
                  <c:v>40323</c:v>
                </c:pt>
                <c:pt idx="3767">
                  <c:v>40324</c:v>
                </c:pt>
                <c:pt idx="3768">
                  <c:v>40325</c:v>
                </c:pt>
                <c:pt idx="3769">
                  <c:v>40326</c:v>
                </c:pt>
                <c:pt idx="3770">
                  <c:v>40327</c:v>
                </c:pt>
                <c:pt idx="3771">
                  <c:v>40328</c:v>
                </c:pt>
                <c:pt idx="3772">
                  <c:v>40329</c:v>
                </c:pt>
                <c:pt idx="3773">
                  <c:v>40330</c:v>
                </c:pt>
                <c:pt idx="3774">
                  <c:v>40331</c:v>
                </c:pt>
                <c:pt idx="3775">
                  <c:v>40332</c:v>
                </c:pt>
                <c:pt idx="3776">
                  <c:v>40333</c:v>
                </c:pt>
                <c:pt idx="3777">
                  <c:v>40334</c:v>
                </c:pt>
                <c:pt idx="3778">
                  <c:v>40335</c:v>
                </c:pt>
                <c:pt idx="3779">
                  <c:v>40336</c:v>
                </c:pt>
                <c:pt idx="3780">
                  <c:v>40337</c:v>
                </c:pt>
                <c:pt idx="3781">
                  <c:v>40338</c:v>
                </c:pt>
                <c:pt idx="3782">
                  <c:v>40339</c:v>
                </c:pt>
                <c:pt idx="3783">
                  <c:v>40340</c:v>
                </c:pt>
                <c:pt idx="3784">
                  <c:v>40341</c:v>
                </c:pt>
                <c:pt idx="3785">
                  <c:v>40342</c:v>
                </c:pt>
                <c:pt idx="3786">
                  <c:v>40343</c:v>
                </c:pt>
                <c:pt idx="3787">
                  <c:v>40344</c:v>
                </c:pt>
                <c:pt idx="3788">
                  <c:v>40345</c:v>
                </c:pt>
                <c:pt idx="3789">
                  <c:v>40346</c:v>
                </c:pt>
                <c:pt idx="3790">
                  <c:v>40347</c:v>
                </c:pt>
                <c:pt idx="3791">
                  <c:v>40348</c:v>
                </c:pt>
                <c:pt idx="3792">
                  <c:v>40349</c:v>
                </c:pt>
                <c:pt idx="3793">
                  <c:v>40350</c:v>
                </c:pt>
                <c:pt idx="3794">
                  <c:v>40351</c:v>
                </c:pt>
                <c:pt idx="3795">
                  <c:v>40352</c:v>
                </c:pt>
                <c:pt idx="3796">
                  <c:v>40353</c:v>
                </c:pt>
                <c:pt idx="3797">
                  <c:v>40354</c:v>
                </c:pt>
                <c:pt idx="3798">
                  <c:v>40355</c:v>
                </c:pt>
                <c:pt idx="3799">
                  <c:v>40356</c:v>
                </c:pt>
                <c:pt idx="3800">
                  <c:v>40357</c:v>
                </c:pt>
                <c:pt idx="3801">
                  <c:v>40358</c:v>
                </c:pt>
                <c:pt idx="3802">
                  <c:v>40359</c:v>
                </c:pt>
                <c:pt idx="3803">
                  <c:v>40360</c:v>
                </c:pt>
                <c:pt idx="3804">
                  <c:v>40361</c:v>
                </c:pt>
                <c:pt idx="3805">
                  <c:v>40362</c:v>
                </c:pt>
                <c:pt idx="3806">
                  <c:v>40363</c:v>
                </c:pt>
                <c:pt idx="3807">
                  <c:v>40364</c:v>
                </c:pt>
                <c:pt idx="3808">
                  <c:v>40365</c:v>
                </c:pt>
                <c:pt idx="3809">
                  <c:v>40366</c:v>
                </c:pt>
                <c:pt idx="3810">
                  <c:v>40367</c:v>
                </c:pt>
                <c:pt idx="3811">
                  <c:v>40368</c:v>
                </c:pt>
                <c:pt idx="3812">
                  <c:v>40369</c:v>
                </c:pt>
                <c:pt idx="3813">
                  <c:v>40370</c:v>
                </c:pt>
                <c:pt idx="3814">
                  <c:v>40371</c:v>
                </c:pt>
                <c:pt idx="3815">
                  <c:v>40372</c:v>
                </c:pt>
                <c:pt idx="3816">
                  <c:v>40373</c:v>
                </c:pt>
                <c:pt idx="3817">
                  <c:v>40374</c:v>
                </c:pt>
                <c:pt idx="3818">
                  <c:v>40375</c:v>
                </c:pt>
                <c:pt idx="3819">
                  <c:v>40376</c:v>
                </c:pt>
                <c:pt idx="3820">
                  <c:v>40377</c:v>
                </c:pt>
                <c:pt idx="3821">
                  <c:v>40378</c:v>
                </c:pt>
                <c:pt idx="3822">
                  <c:v>40379</c:v>
                </c:pt>
                <c:pt idx="3823">
                  <c:v>40380</c:v>
                </c:pt>
                <c:pt idx="3824">
                  <c:v>40381</c:v>
                </c:pt>
                <c:pt idx="3825">
                  <c:v>40382</c:v>
                </c:pt>
                <c:pt idx="3826">
                  <c:v>40383</c:v>
                </c:pt>
                <c:pt idx="3827">
                  <c:v>40384</c:v>
                </c:pt>
                <c:pt idx="3828">
                  <c:v>40385</c:v>
                </c:pt>
                <c:pt idx="3829">
                  <c:v>40386</c:v>
                </c:pt>
                <c:pt idx="3830">
                  <c:v>40387</c:v>
                </c:pt>
                <c:pt idx="3831">
                  <c:v>40388</c:v>
                </c:pt>
                <c:pt idx="3832">
                  <c:v>40389</c:v>
                </c:pt>
                <c:pt idx="3833">
                  <c:v>40390</c:v>
                </c:pt>
                <c:pt idx="3834">
                  <c:v>40391</c:v>
                </c:pt>
                <c:pt idx="3835">
                  <c:v>40392</c:v>
                </c:pt>
                <c:pt idx="3836">
                  <c:v>40393</c:v>
                </c:pt>
                <c:pt idx="3837">
                  <c:v>40394</c:v>
                </c:pt>
                <c:pt idx="3838">
                  <c:v>40395</c:v>
                </c:pt>
                <c:pt idx="3839">
                  <c:v>40396</c:v>
                </c:pt>
                <c:pt idx="3840">
                  <c:v>40397</c:v>
                </c:pt>
                <c:pt idx="3841">
                  <c:v>40398</c:v>
                </c:pt>
                <c:pt idx="3842">
                  <c:v>40399</c:v>
                </c:pt>
                <c:pt idx="3843">
                  <c:v>40400</c:v>
                </c:pt>
                <c:pt idx="3844">
                  <c:v>40401</c:v>
                </c:pt>
                <c:pt idx="3845">
                  <c:v>40402</c:v>
                </c:pt>
                <c:pt idx="3846">
                  <c:v>40403</c:v>
                </c:pt>
                <c:pt idx="3847">
                  <c:v>40404</c:v>
                </c:pt>
                <c:pt idx="3848">
                  <c:v>40405</c:v>
                </c:pt>
                <c:pt idx="3849">
                  <c:v>40406</c:v>
                </c:pt>
                <c:pt idx="3850">
                  <c:v>40407</c:v>
                </c:pt>
                <c:pt idx="3851">
                  <c:v>40408</c:v>
                </c:pt>
                <c:pt idx="3852">
                  <c:v>40409</c:v>
                </c:pt>
                <c:pt idx="3853">
                  <c:v>40410</c:v>
                </c:pt>
                <c:pt idx="3854">
                  <c:v>40411</c:v>
                </c:pt>
                <c:pt idx="3855">
                  <c:v>40412</c:v>
                </c:pt>
                <c:pt idx="3856">
                  <c:v>40413</c:v>
                </c:pt>
                <c:pt idx="3857">
                  <c:v>40414</c:v>
                </c:pt>
                <c:pt idx="3858">
                  <c:v>40415</c:v>
                </c:pt>
                <c:pt idx="3859">
                  <c:v>40416</c:v>
                </c:pt>
                <c:pt idx="3860">
                  <c:v>40417</c:v>
                </c:pt>
                <c:pt idx="3861">
                  <c:v>40418</c:v>
                </c:pt>
                <c:pt idx="3862">
                  <c:v>40419</c:v>
                </c:pt>
                <c:pt idx="3863">
                  <c:v>40420</c:v>
                </c:pt>
                <c:pt idx="3864">
                  <c:v>40421</c:v>
                </c:pt>
                <c:pt idx="3865">
                  <c:v>40422</c:v>
                </c:pt>
                <c:pt idx="3866">
                  <c:v>40423</c:v>
                </c:pt>
                <c:pt idx="3867">
                  <c:v>40424</c:v>
                </c:pt>
                <c:pt idx="3868">
                  <c:v>40425</c:v>
                </c:pt>
                <c:pt idx="3869">
                  <c:v>40426</c:v>
                </c:pt>
                <c:pt idx="3870">
                  <c:v>40427</c:v>
                </c:pt>
                <c:pt idx="3871">
                  <c:v>40428</c:v>
                </c:pt>
                <c:pt idx="3872">
                  <c:v>40429</c:v>
                </c:pt>
                <c:pt idx="3873">
                  <c:v>40430</c:v>
                </c:pt>
                <c:pt idx="3874">
                  <c:v>40431</c:v>
                </c:pt>
                <c:pt idx="3875">
                  <c:v>40432</c:v>
                </c:pt>
                <c:pt idx="3876">
                  <c:v>40433</c:v>
                </c:pt>
                <c:pt idx="3877">
                  <c:v>40434</c:v>
                </c:pt>
                <c:pt idx="3878">
                  <c:v>40435</c:v>
                </c:pt>
                <c:pt idx="3879">
                  <c:v>40436</c:v>
                </c:pt>
                <c:pt idx="3880">
                  <c:v>40437</c:v>
                </c:pt>
                <c:pt idx="3881">
                  <c:v>40438</c:v>
                </c:pt>
                <c:pt idx="3882">
                  <c:v>40439</c:v>
                </c:pt>
                <c:pt idx="3883">
                  <c:v>40440</c:v>
                </c:pt>
                <c:pt idx="3884">
                  <c:v>40441</c:v>
                </c:pt>
                <c:pt idx="3885">
                  <c:v>40442</c:v>
                </c:pt>
                <c:pt idx="3886">
                  <c:v>40443</c:v>
                </c:pt>
                <c:pt idx="3887">
                  <c:v>40444</c:v>
                </c:pt>
                <c:pt idx="3888">
                  <c:v>40445</c:v>
                </c:pt>
                <c:pt idx="3889">
                  <c:v>40446</c:v>
                </c:pt>
                <c:pt idx="3890">
                  <c:v>40447</c:v>
                </c:pt>
                <c:pt idx="3891">
                  <c:v>40448</c:v>
                </c:pt>
                <c:pt idx="3892">
                  <c:v>40449</c:v>
                </c:pt>
                <c:pt idx="3893">
                  <c:v>40450</c:v>
                </c:pt>
                <c:pt idx="3894">
                  <c:v>40451</c:v>
                </c:pt>
                <c:pt idx="3895">
                  <c:v>40452</c:v>
                </c:pt>
                <c:pt idx="3896">
                  <c:v>40453</c:v>
                </c:pt>
                <c:pt idx="3897">
                  <c:v>40454</c:v>
                </c:pt>
                <c:pt idx="3898">
                  <c:v>40455</c:v>
                </c:pt>
                <c:pt idx="3899">
                  <c:v>40456</c:v>
                </c:pt>
                <c:pt idx="3900">
                  <c:v>40457</c:v>
                </c:pt>
                <c:pt idx="3901">
                  <c:v>40458</c:v>
                </c:pt>
                <c:pt idx="3902">
                  <c:v>40459</c:v>
                </c:pt>
                <c:pt idx="3903">
                  <c:v>40460</c:v>
                </c:pt>
                <c:pt idx="3904">
                  <c:v>40461</c:v>
                </c:pt>
                <c:pt idx="3905">
                  <c:v>40462</c:v>
                </c:pt>
                <c:pt idx="3906">
                  <c:v>40463</c:v>
                </c:pt>
                <c:pt idx="3907">
                  <c:v>40464</c:v>
                </c:pt>
                <c:pt idx="3908">
                  <c:v>40465</c:v>
                </c:pt>
                <c:pt idx="3909">
                  <c:v>40466</c:v>
                </c:pt>
                <c:pt idx="3910">
                  <c:v>40467</c:v>
                </c:pt>
                <c:pt idx="3911">
                  <c:v>40468</c:v>
                </c:pt>
                <c:pt idx="3912">
                  <c:v>40469</c:v>
                </c:pt>
                <c:pt idx="3913">
                  <c:v>40470</c:v>
                </c:pt>
                <c:pt idx="3914">
                  <c:v>40471</c:v>
                </c:pt>
                <c:pt idx="3915">
                  <c:v>40472</c:v>
                </c:pt>
                <c:pt idx="3916">
                  <c:v>40473</c:v>
                </c:pt>
                <c:pt idx="3917">
                  <c:v>40474</c:v>
                </c:pt>
                <c:pt idx="3918">
                  <c:v>40475</c:v>
                </c:pt>
                <c:pt idx="3919">
                  <c:v>40476</c:v>
                </c:pt>
                <c:pt idx="3920">
                  <c:v>40477</c:v>
                </c:pt>
                <c:pt idx="3921">
                  <c:v>40478</c:v>
                </c:pt>
                <c:pt idx="3922">
                  <c:v>40479</c:v>
                </c:pt>
                <c:pt idx="3923">
                  <c:v>40480</c:v>
                </c:pt>
                <c:pt idx="3924">
                  <c:v>40481</c:v>
                </c:pt>
                <c:pt idx="3925">
                  <c:v>40482</c:v>
                </c:pt>
                <c:pt idx="3926">
                  <c:v>40483</c:v>
                </c:pt>
                <c:pt idx="3927">
                  <c:v>40484</c:v>
                </c:pt>
                <c:pt idx="3928">
                  <c:v>40485</c:v>
                </c:pt>
                <c:pt idx="3929">
                  <c:v>40486</c:v>
                </c:pt>
                <c:pt idx="3930">
                  <c:v>40487</c:v>
                </c:pt>
                <c:pt idx="3931">
                  <c:v>40488</c:v>
                </c:pt>
                <c:pt idx="3932">
                  <c:v>40489</c:v>
                </c:pt>
                <c:pt idx="3933">
                  <c:v>40490</c:v>
                </c:pt>
                <c:pt idx="3934">
                  <c:v>40491</c:v>
                </c:pt>
                <c:pt idx="3935">
                  <c:v>40492</c:v>
                </c:pt>
                <c:pt idx="3936">
                  <c:v>40493</c:v>
                </c:pt>
                <c:pt idx="3937">
                  <c:v>40494</c:v>
                </c:pt>
                <c:pt idx="3938">
                  <c:v>40495</c:v>
                </c:pt>
                <c:pt idx="3939">
                  <c:v>40496</c:v>
                </c:pt>
                <c:pt idx="3940">
                  <c:v>40497</c:v>
                </c:pt>
                <c:pt idx="3941">
                  <c:v>40498</c:v>
                </c:pt>
                <c:pt idx="3942">
                  <c:v>40499</c:v>
                </c:pt>
                <c:pt idx="3943">
                  <c:v>40500</c:v>
                </c:pt>
                <c:pt idx="3944">
                  <c:v>40501</c:v>
                </c:pt>
                <c:pt idx="3945">
                  <c:v>40502</c:v>
                </c:pt>
                <c:pt idx="3946">
                  <c:v>40503</c:v>
                </c:pt>
                <c:pt idx="3947">
                  <c:v>40504</c:v>
                </c:pt>
                <c:pt idx="3948">
                  <c:v>40505</c:v>
                </c:pt>
                <c:pt idx="3949">
                  <c:v>40506</c:v>
                </c:pt>
                <c:pt idx="3950">
                  <c:v>40507</c:v>
                </c:pt>
                <c:pt idx="3951">
                  <c:v>40508</c:v>
                </c:pt>
                <c:pt idx="3952">
                  <c:v>40509</c:v>
                </c:pt>
                <c:pt idx="3953">
                  <c:v>40510</c:v>
                </c:pt>
                <c:pt idx="3954">
                  <c:v>40511</c:v>
                </c:pt>
                <c:pt idx="3955">
                  <c:v>40512</c:v>
                </c:pt>
                <c:pt idx="3956">
                  <c:v>40513</c:v>
                </c:pt>
                <c:pt idx="3957">
                  <c:v>40514</c:v>
                </c:pt>
                <c:pt idx="3958">
                  <c:v>40515</c:v>
                </c:pt>
                <c:pt idx="3959">
                  <c:v>40516</c:v>
                </c:pt>
                <c:pt idx="3960">
                  <c:v>40517</c:v>
                </c:pt>
                <c:pt idx="3961">
                  <c:v>40518</c:v>
                </c:pt>
                <c:pt idx="3962">
                  <c:v>40519</c:v>
                </c:pt>
                <c:pt idx="3963">
                  <c:v>40520</c:v>
                </c:pt>
                <c:pt idx="3964">
                  <c:v>40521</c:v>
                </c:pt>
                <c:pt idx="3965">
                  <c:v>40522</c:v>
                </c:pt>
                <c:pt idx="3966">
                  <c:v>40523</c:v>
                </c:pt>
                <c:pt idx="3967">
                  <c:v>40524</c:v>
                </c:pt>
                <c:pt idx="3968">
                  <c:v>40525</c:v>
                </c:pt>
                <c:pt idx="3969">
                  <c:v>40526</c:v>
                </c:pt>
                <c:pt idx="3970">
                  <c:v>40527</c:v>
                </c:pt>
                <c:pt idx="3971">
                  <c:v>40528</c:v>
                </c:pt>
                <c:pt idx="3972">
                  <c:v>40529</c:v>
                </c:pt>
                <c:pt idx="3973">
                  <c:v>40530</c:v>
                </c:pt>
                <c:pt idx="3974">
                  <c:v>40531</c:v>
                </c:pt>
                <c:pt idx="3975">
                  <c:v>40532</c:v>
                </c:pt>
                <c:pt idx="3976">
                  <c:v>40533</c:v>
                </c:pt>
                <c:pt idx="3977">
                  <c:v>40534</c:v>
                </c:pt>
                <c:pt idx="3978">
                  <c:v>40535</c:v>
                </c:pt>
                <c:pt idx="3979">
                  <c:v>40536</c:v>
                </c:pt>
                <c:pt idx="3980">
                  <c:v>40537</c:v>
                </c:pt>
                <c:pt idx="3981">
                  <c:v>40538</c:v>
                </c:pt>
                <c:pt idx="3982">
                  <c:v>40539</c:v>
                </c:pt>
                <c:pt idx="3983">
                  <c:v>40540</c:v>
                </c:pt>
                <c:pt idx="3984">
                  <c:v>40541</c:v>
                </c:pt>
                <c:pt idx="3985">
                  <c:v>40542</c:v>
                </c:pt>
                <c:pt idx="3986">
                  <c:v>40543</c:v>
                </c:pt>
                <c:pt idx="3987">
                  <c:v>40544</c:v>
                </c:pt>
                <c:pt idx="3988">
                  <c:v>40545</c:v>
                </c:pt>
                <c:pt idx="3989">
                  <c:v>40546</c:v>
                </c:pt>
                <c:pt idx="3990">
                  <c:v>40547</c:v>
                </c:pt>
                <c:pt idx="3991">
                  <c:v>40548</c:v>
                </c:pt>
                <c:pt idx="3992">
                  <c:v>40549</c:v>
                </c:pt>
                <c:pt idx="3993">
                  <c:v>40550</c:v>
                </c:pt>
                <c:pt idx="3994">
                  <c:v>40551</c:v>
                </c:pt>
                <c:pt idx="3995">
                  <c:v>40552</c:v>
                </c:pt>
                <c:pt idx="3996">
                  <c:v>40553</c:v>
                </c:pt>
                <c:pt idx="3997">
                  <c:v>40554</c:v>
                </c:pt>
                <c:pt idx="3998">
                  <c:v>40555</c:v>
                </c:pt>
                <c:pt idx="3999">
                  <c:v>40556</c:v>
                </c:pt>
                <c:pt idx="4000">
                  <c:v>40557</c:v>
                </c:pt>
                <c:pt idx="4001">
                  <c:v>40558</c:v>
                </c:pt>
                <c:pt idx="4002">
                  <c:v>40559</c:v>
                </c:pt>
                <c:pt idx="4003">
                  <c:v>40560</c:v>
                </c:pt>
                <c:pt idx="4004">
                  <c:v>40561</c:v>
                </c:pt>
                <c:pt idx="4005">
                  <c:v>40562</c:v>
                </c:pt>
                <c:pt idx="4006">
                  <c:v>40563</c:v>
                </c:pt>
                <c:pt idx="4007">
                  <c:v>40564</c:v>
                </c:pt>
                <c:pt idx="4008">
                  <c:v>40565</c:v>
                </c:pt>
                <c:pt idx="4009">
                  <c:v>40566</c:v>
                </c:pt>
                <c:pt idx="4010">
                  <c:v>40567</c:v>
                </c:pt>
                <c:pt idx="4011">
                  <c:v>40568</c:v>
                </c:pt>
                <c:pt idx="4012">
                  <c:v>40569</c:v>
                </c:pt>
                <c:pt idx="4013">
                  <c:v>40570</c:v>
                </c:pt>
                <c:pt idx="4014">
                  <c:v>40571</c:v>
                </c:pt>
                <c:pt idx="4015">
                  <c:v>40572</c:v>
                </c:pt>
                <c:pt idx="4016">
                  <c:v>40573</c:v>
                </c:pt>
                <c:pt idx="4017">
                  <c:v>40574</c:v>
                </c:pt>
                <c:pt idx="4018">
                  <c:v>40575</c:v>
                </c:pt>
                <c:pt idx="4019">
                  <c:v>40576</c:v>
                </c:pt>
                <c:pt idx="4020">
                  <c:v>40577</c:v>
                </c:pt>
                <c:pt idx="4021">
                  <c:v>40578</c:v>
                </c:pt>
                <c:pt idx="4022">
                  <c:v>40579</c:v>
                </c:pt>
                <c:pt idx="4023">
                  <c:v>40580</c:v>
                </c:pt>
                <c:pt idx="4024">
                  <c:v>40581</c:v>
                </c:pt>
                <c:pt idx="4025">
                  <c:v>40582</c:v>
                </c:pt>
                <c:pt idx="4026">
                  <c:v>40583</c:v>
                </c:pt>
                <c:pt idx="4027">
                  <c:v>40584</c:v>
                </c:pt>
                <c:pt idx="4028">
                  <c:v>40585</c:v>
                </c:pt>
                <c:pt idx="4029">
                  <c:v>40586</c:v>
                </c:pt>
                <c:pt idx="4030">
                  <c:v>40587</c:v>
                </c:pt>
                <c:pt idx="4031">
                  <c:v>40588</c:v>
                </c:pt>
                <c:pt idx="4032">
                  <c:v>40589</c:v>
                </c:pt>
                <c:pt idx="4033">
                  <c:v>40590</c:v>
                </c:pt>
                <c:pt idx="4034">
                  <c:v>40591</c:v>
                </c:pt>
                <c:pt idx="4035">
                  <c:v>40592</c:v>
                </c:pt>
                <c:pt idx="4036">
                  <c:v>40593</c:v>
                </c:pt>
                <c:pt idx="4037">
                  <c:v>40594</c:v>
                </c:pt>
                <c:pt idx="4038">
                  <c:v>40595</c:v>
                </c:pt>
                <c:pt idx="4039">
                  <c:v>40596</c:v>
                </c:pt>
                <c:pt idx="4040">
                  <c:v>40597</c:v>
                </c:pt>
                <c:pt idx="4041">
                  <c:v>40598</c:v>
                </c:pt>
                <c:pt idx="4042">
                  <c:v>40599</c:v>
                </c:pt>
                <c:pt idx="4043">
                  <c:v>40600</c:v>
                </c:pt>
                <c:pt idx="4044">
                  <c:v>40601</c:v>
                </c:pt>
                <c:pt idx="4045">
                  <c:v>40602</c:v>
                </c:pt>
                <c:pt idx="4046">
                  <c:v>40603</c:v>
                </c:pt>
                <c:pt idx="4047">
                  <c:v>40604</c:v>
                </c:pt>
                <c:pt idx="4048">
                  <c:v>40605</c:v>
                </c:pt>
                <c:pt idx="4049">
                  <c:v>40606</c:v>
                </c:pt>
                <c:pt idx="4050">
                  <c:v>40607</c:v>
                </c:pt>
                <c:pt idx="4051">
                  <c:v>40608</c:v>
                </c:pt>
                <c:pt idx="4052">
                  <c:v>40609</c:v>
                </c:pt>
                <c:pt idx="4053">
                  <c:v>40610</c:v>
                </c:pt>
                <c:pt idx="4054">
                  <c:v>40611</c:v>
                </c:pt>
                <c:pt idx="4055">
                  <c:v>40612</c:v>
                </c:pt>
                <c:pt idx="4056">
                  <c:v>40613</c:v>
                </c:pt>
                <c:pt idx="4057">
                  <c:v>40614</c:v>
                </c:pt>
                <c:pt idx="4058">
                  <c:v>40615</c:v>
                </c:pt>
                <c:pt idx="4059">
                  <c:v>40616</c:v>
                </c:pt>
                <c:pt idx="4060">
                  <c:v>40617</c:v>
                </c:pt>
                <c:pt idx="4061">
                  <c:v>40618</c:v>
                </c:pt>
                <c:pt idx="4062">
                  <c:v>40619</c:v>
                </c:pt>
                <c:pt idx="4063">
                  <c:v>40620</c:v>
                </c:pt>
                <c:pt idx="4064">
                  <c:v>40621</c:v>
                </c:pt>
                <c:pt idx="4065">
                  <c:v>40622</c:v>
                </c:pt>
                <c:pt idx="4066">
                  <c:v>40623</c:v>
                </c:pt>
                <c:pt idx="4067">
                  <c:v>40624</c:v>
                </c:pt>
                <c:pt idx="4068">
                  <c:v>40625</c:v>
                </c:pt>
                <c:pt idx="4069">
                  <c:v>40626</c:v>
                </c:pt>
                <c:pt idx="4070">
                  <c:v>40627</c:v>
                </c:pt>
                <c:pt idx="4071">
                  <c:v>40628</c:v>
                </c:pt>
                <c:pt idx="4072">
                  <c:v>40629</c:v>
                </c:pt>
                <c:pt idx="4073">
                  <c:v>40630</c:v>
                </c:pt>
                <c:pt idx="4074">
                  <c:v>40631</c:v>
                </c:pt>
                <c:pt idx="4075">
                  <c:v>40632</c:v>
                </c:pt>
                <c:pt idx="4076">
                  <c:v>40633</c:v>
                </c:pt>
                <c:pt idx="4077">
                  <c:v>40634</c:v>
                </c:pt>
                <c:pt idx="4078">
                  <c:v>40635</c:v>
                </c:pt>
                <c:pt idx="4079">
                  <c:v>40636</c:v>
                </c:pt>
                <c:pt idx="4080">
                  <c:v>40637</c:v>
                </c:pt>
                <c:pt idx="4081">
                  <c:v>40638</c:v>
                </c:pt>
                <c:pt idx="4082">
                  <c:v>40639</c:v>
                </c:pt>
                <c:pt idx="4083">
                  <c:v>40640</c:v>
                </c:pt>
                <c:pt idx="4084">
                  <c:v>40641</c:v>
                </c:pt>
                <c:pt idx="4085">
                  <c:v>40642</c:v>
                </c:pt>
                <c:pt idx="4086">
                  <c:v>40643</c:v>
                </c:pt>
                <c:pt idx="4087">
                  <c:v>40644</c:v>
                </c:pt>
                <c:pt idx="4088">
                  <c:v>40645</c:v>
                </c:pt>
                <c:pt idx="4089">
                  <c:v>40646</c:v>
                </c:pt>
                <c:pt idx="4090">
                  <c:v>40647</c:v>
                </c:pt>
                <c:pt idx="4091">
                  <c:v>40648</c:v>
                </c:pt>
                <c:pt idx="4092">
                  <c:v>40649</c:v>
                </c:pt>
                <c:pt idx="4093">
                  <c:v>40650</c:v>
                </c:pt>
                <c:pt idx="4094">
                  <c:v>40651</c:v>
                </c:pt>
                <c:pt idx="4095">
                  <c:v>40652</c:v>
                </c:pt>
                <c:pt idx="4096">
                  <c:v>40653</c:v>
                </c:pt>
                <c:pt idx="4097">
                  <c:v>40654</c:v>
                </c:pt>
                <c:pt idx="4098">
                  <c:v>40655</c:v>
                </c:pt>
                <c:pt idx="4099">
                  <c:v>40656</c:v>
                </c:pt>
                <c:pt idx="4100">
                  <c:v>40657</c:v>
                </c:pt>
                <c:pt idx="4101">
                  <c:v>40658</c:v>
                </c:pt>
                <c:pt idx="4102">
                  <c:v>40659</c:v>
                </c:pt>
                <c:pt idx="4103">
                  <c:v>40660</c:v>
                </c:pt>
                <c:pt idx="4104">
                  <c:v>40661</c:v>
                </c:pt>
                <c:pt idx="4105">
                  <c:v>40662</c:v>
                </c:pt>
                <c:pt idx="4106">
                  <c:v>40663</c:v>
                </c:pt>
                <c:pt idx="4107">
                  <c:v>40664</c:v>
                </c:pt>
                <c:pt idx="4108">
                  <c:v>40665</c:v>
                </c:pt>
                <c:pt idx="4109">
                  <c:v>40666</c:v>
                </c:pt>
                <c:pt idx="4110">
                  <c:v>40667</c:v>
                </c:pt>
                <c:pt idx="4111">
                  <c:v>40668</c:v>
                </c:pt>
                <c:pt idx="4112">
                  <c:v>40669</c:v>
                </c:pt>
                <c:pt idx="4113">
                  <c:v>40670</c:v>
                </c:pt>
                <c:pt idx="4114">
                  <c:v>40671</c:v>
                </c:pt>
                <c:pt idx="4115">
                  <c:v>40672</c:v>
                </c:pt>
                <c:pt idx="4116">
                  <c:v>40673</c:v>
                </c:pt>
                <c:pt idx="4117">
                  <c:v>40674</c:v>
                </c:pt>
                <c:pt idx="4118">
                  <c:v>40675</c:v>
                </c:pt>
                <c:pt idx="4119">
                  <c:v>40676</c:v>
                </c:pt>
                <c:pt idx="4120">
                  <c:v>40677</c:v>
                </c:pt>
                <c:pt idx="4121">
                  <c:v>40678</c:v>
                </c:pt>
                <c:pt idx="4122">
                  <c:v>40679</c:v>
                </c:pt>
                <c:pt idx="4123">
                  <c:v>40680</c:v>
                </c:pt>
                <c:pt idx="4124">
                  <c:v>40681</c:v>
                </c:pt>
                <c:pt idx="4125">
                  <c:v>40682</c:v>
                </c:pt>
                <c:pt idx="4126">
                  <c:v>40683</c:v>
                </c:pt>
                <c:pt idx="4127">
                  <c:v>40684</c:v>
                </c:pt>
                <c:pt idx="4128">
                  <c:v>40685</c:v>
                </c:pt>
                <c:pt idx="4129">
                  <c:v>40686</c:v>
                </c:pt>
                <c:pt idx="4130">
                  <c:v>40687</c:v>
                </c:pt>
                <c:pt idx="4131">
                  <c:v>40688</c:v>
                </c:pt>
                <c:pt idx="4132">
                  <c:v>40689</c:v>
                </c:pt>
                <c:pt idx="4133">
                  <c:v>40690</c:v>
                </c:pt>
                <c:pt idx="4134">
                  <c:v>40691</c:v>
                </c:pt>
                <c:pt idx="4135">
                  <c:v>40692</c:v>
                </c:pt>
                <c:pt idx="4136">
                  <c:v>40693</c:v>
                </c:pt>
                <c:pt idx="4137">
                  <c:v>40694</c:v>
                </c:pt>
                <c:pt idx="4138">
                  <c:v>40695</c:v>
                </c:pt>
                <c:pt idx="4139">
                  <c:v>40696</c:v>
                </c:pt>
                <c:pt idx="4140">
                  <c:v>40697</c:v>
                </c:pt>
                <c:pt idx="4141">
                  <c:v>40698</c:v>
                </c:pt>
                <c:pt idx="4142">
                  <c:v>40699</c:v>
                </c:pt>
                <c:pt idx="4143">
                  <c:v>40700</c:v>
                </c:pt>
                <c:pt idx="4144">
                  <c:v>40701</c:v>
                </c:pt>
                <c:pt idx="4145">
                  <c:v>40702</c:v>
                </c:pt>
                <c:pt idx="4146">
                  <c:v>40703</c:v>
                </c:pt>
                <c:pt idx="4147">
                  <c:v>40704</c:v>
                </c:pt>
                <c:pt idx="4148">
                  <c:v>40705</c:v>
                </c:pt>
                <c:pt idx="4149">
                  <c:v>40706</c:v>
                </c:pt>
                <c:pt idx="4150">
                  <c:v>40707</c:v>
                </c:pt>
                <c:pt idx="4151">
                  <c:v>40708</c:v>
                </c:pt>
                <c:pt idx="4152">
                  <c:v>40709</c:v>
                </c:pt>
                <c:pt idx="4153">
                  <c:v>40710</c:v>
                </c:pt>
                <c:pt idx="4154">
                  <c:v>40711</c:v>
                </c:pt>
                <c:pt idx="4155">
                  <c:v>40712</c:v>
                </c:pt>
                <c:pt idx="4156">
                  <c:v>40713</c:v>
                </c:pt>
                <c:pt idx="4157">
                  <c:v>40714</c:v>
                </c:pt>
                <c:pt idx="4158">
                  <c:v>40715</c:v>
                </c:pt>
                <c:pt idx="4159">
                  <c:v>40716</c:v>
                </c:pt>
                <c:pt idx="4160">
                  <c:v>40717</c:v>
                </c:pt>
                <c:pt idx="4161">
                  <c:v>40718</c:v>
                </c:pt>
                <c:pt idx="4162">
                  <c:v>40719</c:v>
                </c:pt>
                <c:pt idx="4163">
                  <c:v>40720</c:v>
                </c:pt>
                <c:pt idx="4164">
                  <c:v>40721</c:v>
                </c:pt>
                <c:pt idx="4165">
                  <c:v>40722</c:v>
                </c:pt>
                <c:pt idx="4166">
                  <c:v>40723</c:v>
                </c:pt>
                <c:pt idx="4167">
                  <c:v>40724</c:v>
                </c:pt>
                <c:pt idx="4168">
                  <c:v>40725</c:v>
                </c:pt>
                <c:pt idx="4169">
                  <c:v>40726</c:v>
                </c:pt>
                <c:pt idx="4170">
                  <c:v>40727</c:v>
                </c:pt>
                <c:pt idx="4171">
                  <c:v>40728</c:v>
                </c:pt>
                <c:pt idx="4172">
                  <c:v>40729</c:v>
                </c:pt>
                <c:pt idx="4173">
                  <c:v>40730</c:v>
                </c:pt>
                <c:pt idx="4174">
                  <c:v>40731</c:v>
                </c:pt>
                <c:pt idx="4175">
                  <c:v>40732</c:v>
                </c:pt>
                <c:pt idx="4176">
                  <c:v>40733</c:v>
                </c:pt>
                <c:pt idx="4177">
                  <c:v>40734</c:v>
                </c:pt>
                <c:pt idx="4178">
                  <c:v>40735</c:v>
                </c:pt>
                <c:pt idx="4179">
                  <c:v>40736</c:v>
                </c:pt>
                <c:pt idx="4180">
                  <c:v>40737</c:v>
                </c:pt>
                <c:pt idx="4181">
                  <c:v>40738</c:v>
                </c:pt>
                <c:pt idx="4182">
                  <c:v>40739</c:v>
                </c:pt>
                <c:pt idx="4183">
                  <c:v>40740</c:v>
                </c:pt>
                <c:pt idx="4184">
                  <c:v>40741</c:v>
                </c:pt>
                <c:pt idx="4185">
                  <c:v>40742</c:v>
                </c:pt>
                <c:pt idx="4186">
                  <c:v>40743</c:v>
                </c:pt>
                <c:pt idx="4187">
                  <c:v>40744</c:v>
                </c:pt>
                <c:pt idx="4188">
                  <c:v>40745</c:v>
                </c:pt>
                <c:pt idx="4189">
                  <c:v>40746</c:v>
                </c:pt>
                <c:pt idx="4190">
                  <c:v>40747</c:v>
                </c:pt>
                <c:pt idx="4191">
                  <c:v>40748</c:v>
                </c:pt>
                <c:pt idx="4192">
                  <c:v>40749</c:v>
                </c:pt>
                <c:pt idx="4193">
                  <c:v>40750</c:v>
                </c:pt>
                <c:pt idx="4194">
                  <c:v>40751</c:v>
                </c:pt>
                <c:pt idx="4195">
                  <c:v>40752</c:v>
                </c:pt>
                <c:pt idx="4196">
                  <c:v>40753</c:v>
                </c:pt>
                <c:pt idx="4197">
                  <c:v>40754</c:v>
                </c:pt>
                <c:pt idx="4198">
                  <c:v>40755</c:v>
                </c:pt>
                <c:pt idx="4199">
                  <c:v>40756</c:v>
                </c:pt>
                <c:pt idx="4200">
                  <c:v>40757</c:v>
                </c:pt>
                <c:pt idx="4201">
                  <c:v>40758</c:v>
                </c:pt>
                <c:pt idx="4202">
                  <c:v>40759</c:v>
                </c:pt>
                <c:pt idx="4203">
                  <c:v>40760</c:v>
                </c:pt>
                <c:pt idx="4204">
                  <c:v>40761</c:v>
                </c:pt>
                <c:pt idx="4205">
                  <c:v>40762</c:v>
                </c:pt>
                <c:pt idx="4206">
                  <c:v>40763</c:v>
                </c:pt>
                <c:pt idx="4207">
                  <c:v>40764</c:v>
                </c:pt>
                <c:pt idx="4208">
                  <c:v>40765</c:v>
                </c:pt>
                <c:pt idx="4209">
                  <c:v>40766</c:v>
                </c:pt>
                <c:pt idx="4210">
                  <c:v>40767</c:v>
                </c:pt>
                <c:pt idx="4211">
                  <c:v>40768</c:v>
                </c:pt>
                <c:pt idx="4212">
                  <c:v>40769</c:v>
                </c:pt>
                <c:pt idx="4213">
                  <c:v>40770</c:v>
                </c:pt>
                <c:pt idx="4214">
                  <c:v>40771</c:v>
                </c:pt>
                <c:pt idx="4215">
                  <c:v>40772</c:v>
                </c:pt>
                <c:pt idx="4216">
                  <c:v>40773</c:v>
                </c:pt>
                <c:pt idx="4217">
                  <c:v>40774</c:v>
                </c:pt>
                <c:pt idx="4218">
                  <c:v>40775</c:v>
                </c:pt>
                <c:pt idx="4219">
                  <c:v>40776</c:v>
                </c:pt>
                <c:pt idx="4220">
                  <c:v>40777</c:v>
                </c:pt>
                <c:pt idx="4221">
                  <c:v>40778</c:v>
                </c:pt>
                <c:pt idx="4222">
                  <c:v>40779</c:v>
                </c:pt>
                <c:pt idx="4223">
                  <c:v>40780</c:v>
                </c:pt>
                <c:pt idx="4224">
                  <c:v>40781</c:v>
                </c:pt>
                <c:pt idx="4225">
                  <c:v>40782</c:v>
                </c:pt>
                <c:pt idx="4226">
                  <c:v>40783</c:v>
                </c:pt>
                <c:pt idx="4227">
                  <c:v>40784</c:v>
                </c:pt>
                <c:pt idx="4228">
                  <c:v>40785</c:v>
                </c:pt>
                <c:pt idx="4229">
                  <c:v>40786</c:v>
                </c:pt>
                <c:pt idx="4230">
                  <c:v>40787</c:v>
                </c:pt>
                <c:pt idx="4231">
                  <c:v>40788</c:v>
                </c:pt>
                <c:pt idx="4232">
                  <c:v>40789</c:v>
                </c:pt>
                <c:pt idx="4233">
                  <c:v>40790</c:v>
                </c:pt>
                <c:pt idx="4234">
                  <c:v>40791</c:v>
                </c:pt>
                <c:pt idx="4235">
                  <c:v>40792</c:v>
                </c:pt>
                <c:pt idx="4236">
                  <c:v>40793</c:v>
                </c:pt>
                <c:pt idx="4237">
                  <c:v>40794</c:v>
                </c:pt>
                <c:pt idx="4238">
                  <c:v>40795</c:v>
                </c:pt>
                <c:pt idx="4239">
                  <c:v>40796</c:v>
                </c:pt>
                <c:pt idx="4240">
                  <c:v>40797</c:v>
                </c:pt>
                <c:pt idx="4241">
                  <c:v>40798</c:v>
                </c:pt>
                <c:pt idx="4242">
                  <c:v>40799</c:v>
                </c:pt>
                <c:pt idx="4243">
                  <c:v>40800</c:v>
                </c:pt>
                <c:pt idx="4244">
                  <c:v>40801</c:v>
                </c:pt>
                <c:pt idx="4245">
                  <c:v>40802</c:v>
                </c:pt>
                <c:pt idx="4246">
                  <c:v>40803</c:v>
                </c:pt>
                <c:pt idx="4247">
                  <c:v>40804</c:v>
                </c:pt>
                <c:pt idx="4248">
                  <c:v>40805</c:v>
                </c:pt>
                <c:pt idx="4249">
                  <c:v>40806</c:v>
                </c:pt>
                <c:pt idx="4250">
                  <c:v>40807</c:v>
                </c:pt>
                <c:pt idx="4251">
                  <c:v>40808</c:v>
                </c:pt>
                <c:pt idx="4252">
                  <c:v>40809</c:v>
                </c:pt>
                <c:pt idx="4253">
                  <c:v>40810</c:v>
                </c:pt>
                <c:pt idx="4254">
                  <c:v>40811</c:v>
                </c:pt>
                <c:pt idx="4255">
                  <c:v>40812</c:v>
                </c:pt>
                <c:pt idx="4256">
                  <c:v>40813</c:v>
                </c:pt>
                <c:pt idx="4257">
                  <c:v>40814</c:v>
                </c:pt>
                <c:pt idx="4258">
                  <c:v>40815</c:v>
                </c:pt>
                <c:pt idx="4259">
                  <c:v>40816</c:v>
                </c:pt>
                <c:pt idx="4260">
                  <c:v>40817</c:v>
                </c:pt>
                <c:pt idx="4261">
                  <c:v>40818</c:v>
                </c:pt>
                <c:pt idx="4262">
                  <c:v>40819</c:v>
                </c:pt>
                <c:pt idx="4263">
                  <c:v>40820</c:v>
                </c:pt>
                <c:pt idx="4264">
                  <c:v>40821</c:v>
                </c:pt>
                <c:pt idx="4265">
                  <c:v>40822</c:v>
                </c:pt>
                <c:pt idx="4266">
                  <c:v>40823</c:v>
                </c:pt>
                <c:pt idx="4267">
                  <c:v>40824</c:v>
                </c:pt>
                <c:pt idx="4268">
                  <c:v>40825</c:v>
                </c:pt>
                <c:pt idx="4269">
                  <c:v>40826</c:v>
                </c:pt>
                <c:pt idx="4270">
                  <c:v>40827</c:v>
                </c:pt>
                <c:pt idx="4271">
                  <c:v>40828</c:v>
                </c:pt>
                <c:pt idx="4272">
                  <c:v>40829</c:v>
                </c:pt>
                <c:pt idx="4273">
                  <c:v>40830</c:v>
                </c:pt>
                <c:pt idx="4274">
                  <c:v>40831</c:v>
                </c:pt>
                <c:pt idx="4275">
                  <c:v>40832</c:v>
                </c:pt>
                <c:pt idx="4276">
                  <c:v>40833</c:v>
                </c:pt>
                <c:pt idx="4277">
                  <c:v>40834</c:v>
                </c:pt>
                <c:pt idx="4278">
                  <c:v>40835</c:v>
                </c:pt>
                <c:pt idx="4279">
                  <c:v>40836</c:v>
                </c:pt>
                <c:pt idx="4280">
                  <c:v>40837</c:v>
                </c:pt>
                <c:pt idx="4281">
                  <c:v>40838</c:v>
                </c:pt>
                <c:pt idx="4282">
                  <c:v>40839</c:v>
                </c:pt>
                <c:pt idx="4283">
                  <c:v>40840</c:v>
                </c:pt>
                <c:pt idx="4284">
                  <c:v>40841</c:v>
                </c:pt>
                <c:pt idx="4285">
                  <c:v>40842</c:v>
                </c:pt>
                <c:pt idx="4286">
                  <c:v>40843</c:v>
                </c:pt>
                <c:pt idx="4287">
                  <c:v>40844</c:v>
                </c:pt>
                <c:pt idx="4288">
                  <c:v>40845</c:v>
                </c:pt>
                <c:pt idx="4289">
                  <c:v>40846</c:v>
                </c:pt>
                <c:pt idx="4290">
                  <c:v>40847</c:v>
                </c:pt>
                <c:pt idx="4291">
                  <c:v>40848</c:v>
                </c:pt>
                <c:pt idx="4292">
                  <c:v>40849</c:v>
                </c:pt>
                <c:pt idx="4293">
                  <c:v>40850</c:v>
                </c:pt>
                <c:pt idx="4294">
                  <c:v>40851</c:v>
                </c:pt>
                <c:pt idx="4295">
                  <c:v>40852</c:v>
                </c:pt>
                <c:pt idx="4296">
                  <c:v>40853</c:v>
                </c:pt>
                <c:pt idx="4297">
                  <c:v>40854</c:v>
                </c:pt>
                <c:pt idx="4298">
                  <c:v>40855</c:v>
                </c:pt>
                <c:pt idx="4299">
                  <c:v>40856</c:v>
                </c:pt>
                <c:pt idx="4300">
                  <c:v>40857</c:v>
                </c:pt>
                <c:pt idx="4301">
                  <c:v>40858</c:v>
                </c:pt>
                <c:pt idx="4302">
                  <c:v>40859</c:v>
                </c:pt>
                <c:pt idx="4303">
                  <c:v>40860</c:v>
                </c:pt>
                <c:pt idx="4304">
                  <c:v>40861</c:v>
                </c:pt>
                <c:pt idx="4305">
                  <c:v>40862</c:v>
                </c:pt>
                <c:pt idx="4306">
                  <c:v>40863</c:v>
                </c:pt>
                <c:pt idx="4307">
                  <c:v>40864</c:v>
                </c:pt>
                <c:pt idx="4308">
                  <c:v>40865</c:v>
                </c:pt>
                <c:pt idx="4309">
                  <c:v>40866</c:v>
                </c:pt>
                <c:pt idx="4310">
                  <c:v>40867</c:v>
                </c:pt>
                <c:pt idx="4311">
                  <c:v>40868</c:v>
                </c:pt>
                <c:pt idx="4312">
                  <c:v>40869</c:v>
                </c:pt>
                <c:pt idx="4313">
                  <c:v>40870</c:v>
                </c:pt>
                <c:pt idx="4314">
                  <c:v>40871</c:v>
                </c:pt>
                <c:pt idx="4315">
                  <c:v>40872</c:v>
                </c:pt>
                <c:pt idx="4316">
                  <c:v>40873</c:v>
                </c:pt>
                <c:pt idx="4317">
                  <c:v>40874</c:v>
                </c:pt>
                <c:pt idx="4318">
                  <c:v>40875</c:v>
                </c:pt>
                <c:pt idx="4319">
                  <c:v>40876</c:v>
                </c:pt>
                <c:pt idx="4320">
                  <c:v>40877</c:v>
                </c:pt>
                <c:pt idx="4321">
                  <c:v>40878</c:v>
                </c:pt>
                <c:pt idx="4322">
                  <c:v>40879</c:v>
                </c:pt>
                <c:pt idx="4323">
                  <c:v>40880</c:v>
                </c:pt>
                <c:pt idx="4324">
                  <c:v>40881</c:v>
                </c:pt>
                <c:pt idx="4325">
                  <c:v>40882</c:v>
                </c:pt>
                <c:pt idx="4326">
                  <c:v>40883</c:v>
                </c:pt>
                <c:pt idx="4327">
                  <c:v>40884</c:v>
                </c:pt>
                <c:pt idx="4328">
                  <c:v>40885</c:v>
                </c:pt>
                <c:pt idx="4329">
                  <c:v>40886</c:v>
                </c:pt>
                <c:pt idx="4330">
                  <c:v>40887</c:v>
                </c:pt>
                <c:pt idx="4331">
                  <c:v>40888</c:v>
                </c:pt>
                <c:pt idx="4332">
                  <c:v>40889</c:v>
                </c:pt>
                <c:pt idx="4333">
                  <c:v>40890</c:v>
                </c:pt>
                <c:pt idx="4334">
                  <c:v>40891</c:v>
                </c:pt>
                <c:pt idx="4335">
                  <c:v>40892</c:v>
                </c:pt>
                <c:pt idx="4336">
                  <c:v>40893</c:v>
                </c:pt>
                <c:pt idx="4337">
                  <c:v>40894</c:v>
                </c:pt>
                <c:pt idx="4338">
                  <c:v>40895</c:v>
                </c:pt>
                <c:pt idx="4339">
                  <c:v>40896</c:v>
                </c:pt>
                <c:pt idx="4340">
                  <c:v>40897</c:v>
                </c:pt>
                <c:pt idx="4341">
                  <c:v>40898</c:v>
                </c:pt>
                <c:pt idx="4342">
                  <c:v>40899</c:v>
                </c:pt>
                <c:pt idx="4343">
                  <c:v>40900</c:v>
                </c:pt>
                <c:pt idx="4344">
                  <c:v>40901</c:v>
                </c:pt>
                <c:pt idx="4345">
                  <c:v>40902</c:v>
                </c:pt>
                <c:pt idx="4346">
                  <c:v>40903</c:v>
                </c:pt>
                <c:pt idx="4347">
                  <c:v>40904</c:v>
                </c:pt>
                <c:pt idx="4348">
                  <c:v>40905</c:v>
                </c:pt>
                <c:pt idx="4349">
                  <c:v>40906</c:v>
                </c:pt>
                <c:pt idx="4350">
                  <c:v>40907</c:v>
                </c:pt>
                <c:pt idx="4351">
                  <c:v>40908</c:v>
                </c:pt>
                <c:pt idx="4352">
                  <c:v>40909</c:v>
                </c:pt>
                <c:pt idx="4353">
                  <c:v>40910</c:v>
                </c:pt>
                <c:pt idx="4354">
                  <c:v>40911</c:v>
                </c:pt>
                <c:pt idx="4355">
                  <c:v>40912</c:v>
                </c:pt>
                <c:pt idx="4356">
                  <c:v>40913</c:v>
                </c:pt>
                <c:pt idx="4357">
                  <c:v>40914</c:v>
                </c:pt>
                <c:pt idx="4358">
                  <c:v>40915</c:v>
                </c:pt>
                <c:pt idx="4359">
                  <c:v>40916</c:v>
                </c:pt>
                <c:pt idx="4360">
                  <c:v>40917</c:v>
                </c:pt>
                <c:pt idx="4361">
                  <c:v>40918</c:v>
                </c:pt>
                <c:pt idx="4362">
                  <c:v>40919</c:v>
                </c:pt>
                <c:pt idx="4363">
                  <c:v>40920</c:v>
                </c:pt>
                <c:pt idx="4364">
                  <c:v>40921</c:v>
                </c:pt>
                <c:pt idx="4365">
                  <c:v>40922</c:v>
                </c:pt>
                <c:pt idx="4366">
                  <c:v>40923</c:v>
                </c:pt>
                <c:pt idx="4367">
                  <c:v>40924</c:v>
                </c:pt>
                <c:pt idx="4368">
                  <c:v>40925</c:v>
                </c:pt>
                <c:pt idx="4369">
                  <c:v>40926</c:v>
                </c:pt>
                <c:pt idx="4370">
                  <c:v>40927</c:v>
                </c:pt>
                <c:pt idx="4371">
                  <c:v>40928</c:v>
                </c:pt>
                <c:pt idx="4372">
                  <c:v>40929</c:v>
                </c:pt>
                <c:pt idx="4373">
                  <c:v>40930</c:v>
                </c:pt>
                <c:pt idx="4374">
                  <c:v>40931</c:v>
                </c:pt>
                <c:pt idx="4375">
                  <c:v>40932</c:v>
                </c:pt>
                <c:pt idx="4376">
                  <c:v>40933</c:v>
                </c:pt>
                <c:pt idx="4377">
                  <c:v>40934</c:v>
                </c:pt>
                <c:pt idx="4378">
                  <c:v>40935</c:v>
                </c:pt>
                <c:pt idx="4379">
                  <c:v>40936</c:v>
                </c:pt>
                <c:pt idx="4380">
                  <c:v>40937</c:v>
                </c:pt>
                <c:pt idx="4381">
                  <c:v>40938</c:v>
                </c:pt>
                <c:pt idx="4382">
                  <c:v>40939</c:v>
                </c:pt>
                <c:pt idx="4383">
                  <c:v>40940</c:v>
                </c:pt>
                <c:pt idx="4384">
                  <c:v>40941</c:v>
                </c:pt>
                <c:pt idx="4385">
                  <c:v>40942</c:v>
                </c:pt>
                <c:pt idx="4386">
                  <c:v>40943</c:v>
                </c:pt>
                <c:pt idx="4387">
                  <c:v>40944</c:v>
                </c:pt>
                <c:pt idx="4388">
                  <c:v>40945</c:v>
                </c:pt>
                <c:pt idx="4389">
                  <c:v>40946</c:v>
                </c:pt>
                <c:pt idx="4390">
                  <c:v>40947</c:v>
                </c:pt>
                <c:pt idx="4391">
                  <c:v>40948</c:v>
                </c:pt>
                <c:pt idx="4392">
                  <c:v>40949</c:v>
                </c:pt>
                <c:pt idx="4393">
                  <c:v>40950</c:v>
                </c:pt>
                <c:pt idx="4394">
                  <c:v>40951</c:v>
                </c:pt>
                <c:pt idx="4395">
                  <c:v>40952</c:v>
                </c:pt>
                <c:pt idx="4396">
                  <c:v>40953</c:v>
                </c:pt>
                <c:pt idx="4397">
                  <c:v>40954</c:v>
                </c:pt>
                <c:pt idx="4398">
                  <c:v>40955</c:v>
                </c:pt>
                <c:pt idx="4399">
                  <c:v>40956</c:v>
                </c:pt>
                <c:pt idx="4400">
                  <c:v>40957</c:v>
                </c:pt>
                <c:pt idx="4401">
                  <c:v>40958</c:v>
                </c:pt>
                <c:pt idx="4402">
                  <c:v>40959</c:v>
                </c:pt>
                <c:pt idx="4403">
                  <c:v>40960</c:v>
                </c:pt>
                <c:pt idx="4404">
                  <c:v>40961</c:v>
                </c:pt>
                <c:pt idx="4405">
                  <c:v>40962</c:v>
                </c:pt>
                <c:pt idx="4406">
                  <c:v>40963</c:v>
                </c:pt>
                <c:pt idx="4407">
                  <c:v>40964</c:v>
                </c:pt>
                <c:pt idx="4408">
                  <c:v>40965</c:v>
                </c:pt>
                <c:pt idx="4409">
                  <c:v>40966</c:v>
                </c:pt>
                <c:pt idx="4410">
                  <c:v>40967</c:v>
                </c:pt>
                <c:pt idx="4411">
                  <c:v>40968</c:v>
                </c:pt>
                <c:pt idx="4412">
                  <c:v>40969</c:v>
                </c:pt>
                <c:pt idx="4413">
                  <c:v>40970</c:v>
                </c:pt>
                <c:pt idx="4414">
                  <c:v>40971</c:v>
                </c:pt>
                <c:pt idx="4415">
                  <c:v>40972</c:v>
                </c:pt>
                <c:pt idx="4416">
                  <c:v>40973</c:v>
                </c:pt>
                <c:pt idx="4417">
                  <c:v>40974</c:v>
                </c:pt>
                <c:pt idx="4418">
                  <c:v>40975</c:v>
                </c:pt>
                <c:pt idx="4419">
                  <c:v>40976</c:v>
                </c:pt>
                <c:pt idx="4420">
                  <c:v>40977</c:v>
                </c:pt>
                <c:pt idx="4421">
                  <c:v>40978</c:v>
                </c:pt>
                <c:pt idx="4422">
                  <c:v>40979</c:v>
                </c:pt>
                <c:pt idx="4423">
                  <c:v>40980</c:v>
                </c:pt>
                <c:pt idx="4424">
                  <c:v>40981</c:v>
                </c:pt>
                <c:pt idx="4425">
                  <c:v>40982</c:v>
                </c:pt>
                <c:pt idx="4426">
                  <c:v>40983</c:v>
                </c:pt>
                <c:pt idx="4427">
                  <c:v>40984</c:v>
                </c:pt>
                <c:pt idx="4428">
                  <c:v>40985</c:v>
                </c:pt>
                <c:pt idx="4429">
                  <c:v>40986</c:v>
                </c:pt>
                <c:pt idx="4430">
                  <c:v>40987</c:v>
                </c:pt>
                <c:pt idx="4431">
                  <c:v>40988</c:v>
                </c:pt>
                <c:pt idx="4432">
                  <c:v>40989</c:v>
                </c:pt>
                <c:pt idx="4433">
                  <c:v>40990</c:v>
                </c:pt>
                <c:pt idx="4434">
                  <c:v>40991</c:v>
                </c:pt>
                <c:pt idx="4435">
                  <c:v>40992</c:v>
                </c:pt>
                <c:pt idx="4436">
                  <c:v>40993</c:v>
                </c:pt>
                <c:pt idx="4437">
                  <c:v>40994</c:v>
                </c:pt>
                <c:pt idx="4438">
                  <c:v>40995</c:v>
                </c:pt>
                <c:pt idx="4439">
                  <c:v>40996</c:v>
                </c:pt>
                <c:pt idx="4440">
                  <c:v>40997</c:v>
                </c:pt>
                <c:pt idx="4441">
                  <c:v>40998</c:v>
                </c:pt>
                <c:pt idx="4442">
                  <c:v>40999</c:v>
                </c:pt>
                <c:pt idx="4443">
                  <c:v>41000</c:v>
                </c:pt>
                <c:pt idx="4444">
                  <c:v>41001</c:v>
                </c:pt>
                <c:pt idx="4445">
                  <c:v>41002</c:v>
                </c:pt>
                <c:pt idx="4446">
                  <c:v>41003</c:v>
                </c:pt>
                <c:pt idx="4447">
                  <c:v>41004</c:v>
                </c:pt>
                <c:pt idx="4448">
                  <c:v>41005</c:v>
                </c:pt>
                <c:pt idx="4449">
                  <c:v>41006</c:v>
                </c:pt>
                <c:pt idx="4450">
                  <c:v>41007</c:v>
                </c:pt>
                <c:pt idx="4451">
                  <c:v>41008</c:v>
                </c:pt>
                <c:pt idx="4452">
                  <c:v>41009</c:v>
                </c:pt>
                <c:pt idx="4453">
                  <c:v>41010</c:v>
                </c:pt>
                <c:pt idx="4454">
                  <c:v>41011</c:v>
                </c:pt>
                <c:pt idx="4455">
                  <c:v>41012</c:v>
                </c:pt>
                <c:pt idx="4456">
                  <c:v>41013</c:v>
                </c:pt>
                <c:pt idx="4457">
                  <c:v>41014</c:v>
                </c:pt>
                <c:pt idx="4458">
                  <c:v>41015</c:v>
                </c:pt>
                <c:pt idx="4459">
                  <c:v>41016</c:v>
                </c:pt>
                <c:pt idx="4460">
                  <c:v>41017</c:v>
                </c:pt>
                <c:pt idx="4461">
                  <c:v>41018</c:v>
                </c:pt>
                <c:pt idx="4462">
                  <c:v>41019</c:v>
                </c:pt>
                <c:pt idx="4463">
                  <c:v>41020</c:v>
                </c:pt>
                <c:pt idx="4464">
                  <c:v>41021</c:v>
                </c:pt>
                <c:pt idx="4465">
                  <c:v>41022</c:v>
                </c:pt>
                <c:pt idx="4466">
                  <c:v>41023</c:v>
                </c:pt>
                <c:pt idx="4467">
                  <c:v>41024</c:v>
                </c:pt>
                <c:pt idx="4468">
                  <c:v>41025</c:v>
                </c:pt>
                <c:pt idx="4469">
                  <c:v>41026</c:v>
                </c:pt>
                <c:pt idx="4470">
                  <c:v>41027</c:v>
                </c:pt>
                <c:pt idx="4471">
                  <c:v>41028</c:v>
                </c:pt>
                <c:pt idx="4472">
                  <c:v>41029</c:v>
                </c:pt>
                <c:pt idx="4473">
                  <c:v>41030</c:v>
                </c:pt>
                <c:pt idx="4474">
                  <c:v>41031</c:v>
                </c:pt>
                <c:pt idx="4475">
                  <c:v>41032</c:v>
                </c:pt>
                <c:pt idx="4476">
                  <c:v>41033</c:v>
                </c:pt>
                <c:pt idx="4477">
                  <c:v>41034</c:v>
                </c:pt>
                <c:pt idx="4478">
                  <c:v>41035</c:v>
                </c:pt>
                <c:pt idx="4479">
                  <c:v>41036</c:v>
                </c:pt>
                <c:pt idx="4480">
                  <c:v>41037</c:v>
                </c:pt>
                <c:pt idx="4481">
                  <c:v>41038</c:v>
                </c:pt>
                <c:pt idx="4482">
                  <c:v>41039</c:v>
                </c:pt>
                <c:pt idx="4483">
                  <c:v>41040</c:v>
                </c:pt>
                <c:pt idx="4484">
                  <c:v>41041</c:v>
                </c:pt>
                <c:pt idx="4485">
                  <c:v>41042</c:v>
                </c:pt>
                <c:pt idx="4486">
                  <c:v>41043</c:v>
                </c:pt>
                <c:pt idx="4487">
                  <c:v>41044</c:v>
                </c:pt>
                <c:pt idx="4488">
                  <c:v>41045</c:v>
                </c:pt>
                <c:pt idx="4489">
                  <c:v>41046</c:v>
                </c:pt>
                <c:pt idx="4490">
                  <c:v>41047</c:v>
                </c:pt>
                <c:pt idx="4491">
                  <c:v>41048</c:v>
                </c:pt>
                <c:pt idx="4492">
                  <c:v>41049</c:v>
                </c:pt>
                <c:pt idx="4493">
                  <c:v>41050</c:v>
                </c:pt>
                <c:pt idx="4494">
                  <c:v>41051</c:v>
                </c:pt>
                <c:pt idx="4495">
                  <c:v>41052</c:v>
                </c:pt>
                <c:pt idx="4496">
                  <c:v>41053</c:v>
                </c:pt>
                <c:pt idx="4497">
                  <c:v>41054</c:v>
                </c:pt>
                <c:pt idx="4498">
                  <c:v>41055</c:v>
                </c:pt>
                <c:pt idx="4499">
                  <c:v>41056</c:v>
                </c:pt>
                <c:pt idx="4500">
                  <c:v>41057</c:v>
                </c:pt>
                <c:pt idx="4501">
                  <c:v>41058</c:v>
                </c:pt>
                <c:pt idx="4502">
                  <c:v>41059</c:v>
                </c:pt>
                <c:pt idx="4503">
                  <c:v>41060</c:v>
                </c:pt>
                <c:pt idx="4504">
                  <c:v>41061</c:v>
                </c:pt>
                <c:pt idx="4505">
                  <c:v>41062</c:v>
                </c:pt>
                <c:pt idx="4506">
                  <c:v>41063</c:v>
                </c:pt>
                <c:pt idx="4507">
                  <c:v>41064</c:v>
                </c:pt>
                <c:pt idx="4508">
                  <c:v>41065</c:v>
                </c:pt>
                <c:pt idx="4509">
                  <c:v>41066</c:v>
                </c:pt>
                <c:pt idx="4510">
                  <c:v>41067</c:v>
                </c:pt>
                <c:pt idx="4511">
                  <c:v>41068</c:v>
                </c:pt>
                <c:pt idx="4512">
                  <c:v>41069</c:v>
                </c:pt>
                <c:pt idx="4513">
                  <c:v>41070</c:v>
                </c:pt>
                <c:pt idx="4514">
                  <c:v>41071</c:v>
                </c:pt>
                <c:pt idx="4515">
                  <c:v>41072</c:v>
                </c:pt>
                <c:pt idx="4516">
                  <c:v>41073</c:v>
                </c:pt>
                <c:pt idx="4517">
                  <c:v>41074</c:v>
                </c:pt>
                <c:pt idx="4518">
                  <c:v>41075</c:v>
                </c:pt>
                <c:pt idx="4519">
                  <c:v>41076</c:v>
                </c:pt>
                <c:pt idx="4520">
                  <c:v>41077</c:v>
                </c:pt>
                <c:pt idx="4521">
                  <c:v>41078</c:v>
                </c:pt>
                <c:pt idx="4522">
                  <c:v>41079</c:v>
                </c:pt>
                <c:pt idx="4523">
                  <c:v>41080</c:v>
                </c:pt>
                <c:pt idx="4524">
                  <c:v>41081</c:v>
                </c:pt>
                <c:pt idx="4525">
                  <c:v>41082</c:v>
                </c:pt>
                <c:pt idx="4526">
                  <c:v>41083</c:v>
                </c:pt>
                <c:pt idx="4527">
                  <c:v>41084</c:v>
                </c:pt>
                <c:pt idx="4528">
                  <c:v>41085</c:v>
                </c:pt>
                <c:pt idx="4529">
                  <c:v>41086</c:v>
                </c:pt>
                <c:pt idx="4530">
                  <c:v>41087</c:v>
                </c:pt>
                <c:pt idx="4531">
                  <c:v>41088</c:v>
                </c:pt>
                <c:pt idx="4532">
                  <c:v>41089</c:v>
                </c:pt>
                <c:pt idx="4533">
                  <c:v>41090</c:v>
                </c:pt>
                <c:pt idx="4534">
                  <c:v>41091</c:v>
                </c:pt>
                <c:pt idx="4535">
                  <c:v>41092</c:v>
                </c:pt>
                <c:pt idx="4536">
                  <c:v>41093</c:v>
                </c:pt>
                <c:pt idx="4537">
                  <c:v>41094</c:v>
                </c:pt>
                <c:pt idx="4538">
                  <c:v>41095</c:v>
                </c:pt>
                <c:pt idx="4539">
                  <c:v>41096</c:v>
                </c:pt>
                <c:pt idx="4540">
                  <c:v>41097</c:v>
                </c:pt>
                <c:pt idx="4541">
                  <c:v>41098</c:v>
                </c:pt>
                <c:pt idx="4542">
                  <c:v>41099</c:v>
                </c:pt>
                <c:pt idx="4543">
                  <c:v>41100</c:v>
                </c:pt>
                <c:pt idx="4544">
                  <c:v>41101</c:v>
                </c:pt>
                <c:pt idx="4545">
                  <c:v>41102</c:v>
                </c:pt>
                <c:pt idx="4546">
                  <c:v>41103</c:v>
                </c:pt>
                <c:pt idx="4547">
                  <c:v>41104</c:v>
                </c:pt>
                <c:pt idx="4548">
                  <c:v>41105</c:v>
                </c:pt>
                <c:pt idx="4549">
                  <c:v>41106</c:v>
                </c:pt>
                <c:pt idx="4550">
                  <c:v>41107</c:v>
                </c:pt>
                <c:pt idx="4551">
                  <c:v>41108</c:v>
                </c:pt>
                <c:pt idx="4552">
                  <c:v>41109</c:v>
                </c:pt>
                <c:pt idx="4553">
                  <c:v>41110</c:v>
                </c:pt>
                <c:pt idx="4554">
                  <c:v>41111</c:v>
                </c:pt>
                <c:pt idx="4555">
                  <c:v>41112</c:v>
                </c:pt>
                <c:pt idx="4556">
                  <c:v>41113</c:v>
                </c:pt>
                <c:pt idx="4557">
                  <c:v>41114</c:v>
                </c:pt>
                <c:pt idx="4558">
                  <c:v>41115</c:v>
                </c:pt>
                <c:pt idx="4559">
                  <c:v>41116</c:v>
                </c:pt>
                <c:pt idx="4560">
                  <c:v>41117</c:v>
                </c:pt>
                <c:pt idx="4561">
                  <c:v>41118</c:v>
                </c:pt>
                <c:pt idx="4562">
                  <c:v>41119</c:v>
                </c:pt>
                <c:pt idx="4563">
                  <c:v>41120</c:v>
                </c:pt>
                <c:pt idx="4564">
                  <c:v>41121</c:v>
                </c:pt>
                <c:pt idx="4565">
                  <c:v>41122</c:v>
                </c:pt>
                <c:pt idx="4566">
                  <c:v>41123</c:v>
                </c:pt>
                <c:pt idx="4567">
                  <c:v>41124</c:v>
                </c:pt>
                <c:pt idx="4568">
                  <c:v>41125</c:v>
                </c:pt>
                <c:pt idx="4569">
                  <c:v>41126</c:v>
                </c:pt>
                <c:pt idx="4570">
                  <c:v>41127</c:v>
                </c:pt>
                <c:pt idx="4571">
                  <c:v>41128</c:v>
                </c:pt>
                <c:pt idx="4572">
                  <c:v>41129</c:v>
                </c:pt>
                <c:pt idx="4573">
                  <c:v>41130</c:v>
                </c:pt>
                <c:pt idx="4574">
                  <c:v>41131</c:v>
                </c:pt>
                <c:pt idx="4575">
                  <c:v>41132</c:v>
                </c:pt>
                <c:pt idx="4576">
                  <c:v>41133</c:v>
                </c:pt>
                <c:pt idx="4577">
                  <c:v>41134</c:v>
                </c:pt>
                <c:pt idx="4578">
                  <c:v>41135</c:v>
                </c:pt>
                <c:pt idx="4579">
                  <c:v>41136</c:v>
                </c:pt>
                <c:pt idx="4580">
                  <c:v>41137</c:v>
                </c:pt>
                <c:pt idx="4581">
                  <c:v>41138</c:v>
                </c:pt>
                <c:pt idx="4582">
                  <c:v>41139</c:v>
                </c:pt>
                <c:pt idx="4583">
                  <c:v>41140</c:v>
                </c:pt>
                <c:pt idx="4584">
                  <c:v>41141</c:v>
                </c:pt>
                <c:pt idx="4585">
                  <c:v>41142</c:v>
                </c:pt>
                <c:pt idx="4586">
                  <c:v>41143</c:v>
                </c:pt>
                <c:pt idx="4587">
                  <c:v>41144</c:v>
                </c:pt>
                <c:pt idx="4588">
                  <c:v>41145</c:v>
                </c:pt>
                <c:pt idx="4589">
                  <c:v>41146</c:v>
                </c:pt>
                <c:pt idx="4590">
                  <c:v>41147</c:v>
                </c:pt>
                <c:pt idx="4591">
                  <c:v>41148</c:v>
                </c:pt>
                <c:pt idx="4592">
                  <c:v>41149</c:v>
                </c:pt>
                <c:pt idx="4593">
                  <c:v>41150</c:v>
                </c:pt>
                <c:pt idx="4594">
                  <c:v>41151</c:v>
                </c:pt>
                <c:pt idx="4595">
                  <c:v>41152</c:v>
                </c:pt>
                <c:pt idx="4596">
                  <c:v>41153</c:v>
                </c:pt>
                <c:pt idx="4597">
                  <c:v>41154</c:v>
                </c:pt>
                <c:pt idx="4598">
                  <c:v>41155</c:v>
                </c:pt>
                <c:pt idx="4599">
                  <c:v>41156</c:v>
                </c:pt>
                <c:pt idx="4600">
                  <c:v>41157</c:v>
                </c:pt>
                <c:pt idx="4601">
                  <c:v>41158</c:v>
                </c:pt>
                <c:pt idx="4602">
                  <c:v>41159</c:v>
                </c:pt>
                <c:pt idx="4603">
                  <c:v>41160</c:v>
                </c:pt>
                <c:pt idx="4604">
                  <c:v>41161</c:v>
                </c:pt>
                <c:pt idx="4605">
                  <c:v>41162</c:v>
                </c:pt>
                <c:pt idx="4606">
                  <c:v>41163</c:v>
                </c:pt>
                <c:pt idx="4607">
                  <c:v>41164</c:v>
                </c:pt>
                <c:pt idx="4608">
                  <c:v>41165</c:v>
                </c:pt>
                <c:pt idx="4609">
                  <c:v>41166</c:v>
                </c:pt>
                <c:pt idx="4610">
                  <c:v>41167</c:v>
                </c:pt>
                <c:pt idx="4611">
                  <c:v>41168</c:v>
                </c:pt>
                <c:pt idx="4612">
                  <c:v>41169</c:v>
                </c:pt>
                <c:pt idx="4613">
                  <c:v>41170</c:v>
                </c:pt>
                <c:pt idx="4614">
                  <c:v>41171</c:v>
                </c:pt>
                <c:pt idx="4615">
                  <c:v>41172</c:v>
                </c:pt>
                <c:pt idx="4616">
                  <c:v>41173</c:v>
                </c:pt>
                <c:pt idx="4617">
                  <c:v>41174</c:v>
                </c:pt>
                <c:pt idx="4618">
                  <c:v>41175</c:v>
                </c:pt>
                <c:pt idx="4619">
                  <c:v>41176</c:v>
                </c:pt>
                <c:pt idx="4620">
                  <c:v>41177</c:v>
                </c:pt>
                <c:pt idx="4621">
                  <c:v>41178</c:v>
                </c:pt>
                <c:pt idx="4622">
                  <c:v>41179</c:v>
                </c:pt>
                <c:pt idx="4623">
                  <c:v>41180</c:v>
                </c:pt>
                <c:pt idx="4624">
                  <c:v>41181</c:v>
                </c:pt>
                <c:pt idx="4625">
                  <c:v>41182</c:v>
                </c:pt>
                <c:pt idx="4626">
                  <c:v>41183</c:v>
                </c:pt>
                <c:pt idx="4627">
                  <c:v>41184</c:v>
                </c:pt>
                <c:pt idx="4628">
                  <c:v>41185</c:v>
                </c:pt>
                <c:pt idx="4629">
                  <c:v>41186</c:v>
                </c:pt>
                <c:pt idx="4630">
                  <c:v>41187</c:v>
                </c:pt>
                <c:pt idx="4631">
                  <c:v>41188</c:v>
                </c:pt>
                <c:pt idx="4632">
                  <c:v>41189</c:v>
                </c:pt>
                <c:pt idx="4633">
                  <c:v>41190</c:v>
                </c:pt>
                <c:pt idx="4634">
                  <c:v>41191</c:v>
                </c:pt>
                <c:pt idx="4635">
                  <c:v>41192</c:v>
                </c:pt>
                <c:pt idx="4636">
                  <c:v>41193</c:v>
                </c:pt>
                <c:pt idx="4637">
                  <c:v>41194</c:v>
                </c:pt>
                <c:pt idx="4638">
                  <c:v>41195</c:v>
                </c:pt>
                <c:pt idx="4639">
                  <c:v>41196</c:v>
                </c:pt>
                <c:pt idx="4640">
                  <c:v>41197</c:v>
                </c:pt>
                <c:pt idx="4641">
                  <c:v>41198</c:v>
                </c:pt>
                <c:pt idx="4642">
                  <c:v>41199</c:v>
                </c:pt>
                <c:pt idx="4643">
                  <c:v>41200</c:v>
                </c:pt>
                <c:pt idx="4644">
                  <c:v>41201</c:v>
                </c:pt>
                <c:pt idx="4645">
                  <c:v>41202</c:v>
                </c:pt>
                <c:pt idx="4646">
                  <c:v>41203</c:v>
                </c:pt>
                <c:pt idx="4647">
                  <c:v>41204</c:v>
                </c:pt>
                <c:pt idx="4648">
                  <c:v>41205</c:v>
                </c:pt>
                <c:pt idx="4649">
                  <c:v>41206</c:v>
                </c:pt>
                <c:pt idx="4650">
                  <c:v>41207</c:v>
                </c:pt>
                <c:pt idx="4651">
                  <c:v>41208</c:v>
                </c:pt>
                <c:pt idx="4652">
                  <c:v>41209</c:v>
                </c:pt>
                <c:pt idx="4653">
                  <c:v>41210</c:v>
                </c:pt>
                <c:pt idx="4654">
                  <c:v>41211</c:v>
                </c:pt>
                <c:pt idx="4655">
                  <c:v>41212</c:v>
                </c:pt>
                <c:pt idx="4656">
                  <c:v>41213</c:v>
                </c:pt>
                <c:pt idx="4657">
                  <c:v>41214</c:v>
                </c:pt>
                <c:pt idx="4658">
                  <c:v>41215</c:v>
                </c:pt>
                <c:pt idx="4659">
                  <c:v>41216</c:v>
                </c:pt>
                <c:pt idx="4660">
                  <c:v>41217</c:v>
                </c:pt>
                <c:pt idx="4661">
                  <c:v>41218</c:v>
                </c:pt>
                <c:pt idx="4662">
                  <c:v>41219</c:v>
                </c:pt>
                <c:pt idx="4663">
                  <c:v>41220</c:v>
                </c:pt>
                <c:pt idx="4664">
                  <c:v>41221</c:v>
                </c:pt>
                <c:pt idx="4665">
                  <c:v>41222</c:v>
                </c:pt>
                <c:pt idx="4666">
                  <c:v>41223</c:v>
                </c:pt>
                <c:pt idx="4667">
                  <c:v>41224</c:v>
                </c:pt>
                <c:pt idx="4668">
                  <c:v>41225</c:v>
                </c:pt>
                <c:pt idx="4669">
                  <c:v>41226</c:v>
                </c:pt>
                <c:pt idx="4670">
                  <c:v>41227</c:v>
                </c:pt>
                <c:pt idx="4671">
                  <c:v>41228</c:v>
                </c:pt>
                <c:pt idx="4672">
                  <c:v>41229</c:v>
                </c:pt>
                <c:pt idx="4673">
                  <c:v>41230</c:v>
                </c:pt>
                <c:pt idx="4674">
                  <c:v>41231</c:v>
                </c:pt>
                <c:pt idx="4675">
                  <c:v>41232</c:v>
                </c:pt>
                <c:pt idx="4676">
                  <c:v>41233</c:v>
                </c:pt>
                <c:pt idx="4677">
                  <c:v>41234</c:v>
                </c:pt>
                <c:pt idx="4678">
                  <c:v>41235</c:v>
                </c:pt>
                <c:pt idx="4679">
                  <c:v>41236</c:v>
                </c:pt>
                <c:pt idx="4680">
                  <c:v>41237</c:v>
                </c:pt>
                <c:pt idx="4681">
                  <c:v>41238</c:v>
                </c:pt>
                <c:pt idx="4682">
                  <c:v>41239</c:v>
                </c:pt>
                <c:pt idx="4683">
                  <c:v>41240</c:v>
                </c:pt>
                <c:pt idx="4684">
                  <c:v>41241</c:v>
                </c:pt>
                <c:pt idx="4685">
                  <c:v>41242</c:v>
                </c:pt>
                <c:pt idx="4686">
                  <c:v>41243</c:v>
                </c:pt>
                <c:pt idx="4687">
                  <c:v>41244</c:v>
                </c:pt>
                <c:pt idx="4688">
                  <c:v>41245</c:v>
                </c:pt>
                <c:pt idx="4689">
                  <c:v>41246</c:v>
                </c:pt>
                <c:pt idx="4690">
                  <c:v>41247</c:v>
                </c:pt>
                <c:pt idx="4691">
                  <c:v>41248</c:v>
                </c:pt>
                <c:pt idx="4692">
                  <c:v>41249</c:v>
                </c:pt>
                <c:pt idx="4693">
                  <c:v>41250</c:v>
                </c:pt>
                <c:pt idx="4694">
                  <c:v>41251</c:v>
                </c:pt>
                <c:pt idx="4695">
                  <c:v>41252</c:v>
                </c:pt>
                <c:pt idx="4696">
                  <c:v>41253</c:v>
                </c:pt>
                <c:pt idx="4697">
                  <c:v>41254</c:v>
                </c:pt>
                <c:pt idx="4698">
                  <c:v>41255</c:v>
                </c:pt>
                <c:pt idx="4699">
                  <c:v>41256</c:v>
                </c:pt>
                <c:pt idx="4700">
                  <c:v>41257</c:v>
                </c:pt>
                <c:pt idx="4701">
                  <c:v>41258</c:v>
                </c:pt>
                <c:pt idx="4702">
                  <c:v>41259</c:v>
                </c:pt>
                <c:pt idx="4703">
                  <c:v>41260</c:v>
                </c:pt>
                <c:pt idx="4704">
                  <c:v>41261</c:v>
                </c:pt>
                <c:pt idx="4705">
                  <c:v>41262</c:v>
                </c:pt>
                <c:pt idx="4706">
                  <c:v>41263</c:v>
                </c:pt>
                <c:pt idx="4707">
                  <c:v>41264</c:v>
                </c:pt>
                <c:pt idx="4708">
                  <c:v>41265</c:v>
                </c:pt>
                <c:pt idx="4709">
                  <c:v>41266</c:v>
                </c:pt>
                <c:pt idx="4710">
                  <c:v>41267</c:v>
                </c:pt>
                <c:pt idx="4711">
                  <c:v>41268</c:v>
                </c:pt>
                <c:pt idx="4712">
                  <c:v>41269</c:v>
                </c:pt>
                <c:pt idx="4713">
                  <c:v>41270</c:v>
                </c:pt>
                <c:pt idx="4714">
                  <c:v>41271</c:v>
                </c:pt>
                <c:pt idx="4715">
                  <c:v>41272</c:v>
                </c:pt>
                <c:pt idx="4716">
                  <c:v>41273</c:v>
                </c:pt>
                <c:pt idx="4717">
                  <c:v>41274</c:v>
                </c:pt>
                <c:pt idx="4718">
                  <c:v>41275</c:v>
                </c:pt>
                <c:pt idx="4719">
                  <c:v>41276</c:v>
                </c:pt>
                <c:pt idx="4720">
                  <c:v>41277</c:v>
                </c:pt>
                <c:pt idx="4721">
                  <c:v>41278</c:v>
                </c:pt>
                <c:pt idx="4722">
                  <c:v>41279</c:v>
                </c:pt>
                <c:pt idx="4723">
                  <c:v>41280</c:v>
                </c:pt>
                <c:pt idx="4724">
                  <c:v>41281</c:v>
                </c:pt>
                <c:pt idx="4725">
                  <c:v>41282</c:v>
                </c:pt>
                <c:pt idx="4726">
                  <c:v>41283</c:v>
                </c:pt>
                <c:pt idx="4727">
                  <c:v>41284</c:v>
                </c:pt>
                <c:pt idx="4728">
                  <c:v>41285</c:v>
                </c:pt>
                <c:pt idx="4729">
                  <c:v>41286</c:v>
                </c:pt>
                <c:pt idx="4730">
                  <c:v>41287</c:v>
                </c:pt>
                <c:pt idx="4731">
                  <c:v>41288</c:v>
                </c:pt>
                <c:pt idx="4732">
                  <c:v>41289</c:v>
                </c:pt>
                <c:pt idx="4733">
                  <c:v>41290</c:v>
                </c:pt>
                <c:pt idx="4734">
                  <c:v>41291</c:v>
                </c:pt>
                <c:pt idx="4735">
                  <c:v>41292</c:v>
                </c:pt>
                <c:pt idx="4736">
                  <c:v>41293</c:v>
                </c:pt>
                <c:pt idx="4737">
                  <c:v>41294</c:v>
                </c:pt>
                <c:pt idx="4738">
                  <c:v>41295</c:v>
                </c:pt>
                <c:pt idx="4739">
                  <c:v>41296</c:v>
                </c:pt>
                <c:pt idx="4740">
                  <c:v>41297</c:v>
                </c:pt>
                <c:pt idx="4741">
                  <c:v>41298</c:v>
                </c:pt>
                <c:pt idx="4742">
                  <c:v>41299</c:v>
                </c:pt>
                <c:pt idx="4743">
                  <c:v>41300</c:v>
                </c:pt>
                <c:pt idx="4744">
                  <c:v>41301</c:v>
                </c:pt>
                <c:pt idx="4745">
                  <c:v>41302</c:v>
                </c:pt>
                <c:pt idx="4746">
                  <c:v>41303</c:v>
                </c:pt>
                <c:pt idx="4747">
                  <c:v>41304</c:v>
                </c:pt>
                <c:pt idx="4748">
                  <c:v>41305</c:v>
                </c:pt>
                <c:pt idx="4749">
                  <c:v>41306</c:v>
                </c:pt>
                <c:pt idx="4750">
                  <c:v>41307</c:v>
                </c:pt>
                <c:pt idx="4751">
                  <c:v>41308</c:v>
                </c:pt>
                <c:pt idx="4752">
                  <c:v>41309</c:v>
                </c:pt>
                <c:pt idx="4753">
                  <c:v>41310</c:v>
                </c:pt>
                <c:pt idx="4754">
                  <c:v>41311</c:v>
                </c:pt>
                <c:pt idx="4755">
                  <c:v>41312</c:v>
                </c:pt>
                <c:pt idx="4756">
                  <c:v>41313</c:v>
                </c:pt>
                <c:pt idx="4757">
                  <c:v>41314</c:v>
                </c:pt>
                <c:pt idx="4758">
                  <c:v>41315</c:v>
                </c:pt>
                <c:pt idx="4759">
                  <c:v>41316</c:v>
                </c:pt>
                <c:pt idx="4760">
                  <c:v>41317</c:v>
                </c:pt>
                <c:pt idx="4761">
                  <c:v>41318</c:v>
                </c:pt>
                <c:pt idx="4762">
                  <c:v>41319</c:v>
                </c:pt>
                <c:pt idx="4763">
                  <c:v>41320</c:v>
                </c:pt>
                <c:pt idx="4764">
                  <c:v>41321</c:v>
                </c:pt>
                <c:pt idx="4765">
                  <c:v>41322</c:v>
                </c:pt>
                <c:pt idx="4766">
                  <c:v>41323</c:v>
                </c:pt>
                <c:pt idx="4767">
                  <c:v>41324</c:v>
                </c:pt>
                <c:pt idx="4768">
                  <c:v>41325</c:v>
                </c:pt>
                <c:pt idx="4769">
                  <c:v>41326</c:v>
                </c:pt>
                <c:pt idx="4770">
                  <c:v>41327</c:v>
                </c:pt>
                <c:pt idx="4771">
                  <c:v>41328</c:v>
                </c:pt>
                <c:pt idx="4772">
                  <c:v>41329</c:v>
                </c:pt>
                <c:pt idx="4773">
                  <c:v>41330</c:v>
                </c:pt>
                <c:pt idx="4774">
                  <c:v>41331</c:v>
                </c:pt>
                <c:pt idx="4775">
                  <c:v>41332</c:v>
                </c:pt>
                <c:pt idx="4776">
                  <c:v>41333</c:v>
                </c:pt>
                <c:pt idx="4777">
                  <c:v>41334</c:v>
                </c:pt>
                <c:pt idx="4778">
                  <c:v>41335</c:v>
                </c:pt>
                <c:pt idx="4779">
                  <c:v>41336</c:v>
                </c:pt>
                <c:pt idx="4780">
                  <c:v>41337</c:v>
                </c:pt>
                <c:pt idx="4781">
                  <c:v>41338</c:v>
                </c:pt>
                <c:pt idx="4782">
                  <c:v>41339</c:v>
                </c:pt>
                <c:pt idx="4783">
                  <c:v>41340</c:v>
                </c:pt>
                <c:pt idx="4784">
                  <c:v>41341</c:v>
                </c:pt>
                <c:pt idx="4785">
                  <c:v>41342</c:v>
                </c:pt>
                <c:pt idx="4786">
                  <c:v>41343</c:v>
                </c:pt>
                <c:pt idx="4787">
                  <c:v>41344</c:v>
                </c:pt>
                <c:pt idx="4788">
                  <c:v>41345</c:v>
                </c:pt>
                <c:pt idx="4789">
                  <c:v>41346</c:v>
                </c:pt>
                <c:pt idx="4790">
                  <c:v>41347</c:v>
                </c:pt>
                <c:pt idx="4791">
                  <c:v>41348</c:v>
                </c:pt>
                <c:pt idx="4792">
                  <c:v>41349</c:v>
                </c:pt>
                <c:pt idx="4793">
                  <c:v>41350</c:v>
                </c:pt>
                <c:pt idx="4794">
                  <c:v>41351</c:v>
                </c:pt>
                <c:pt idx="4795">
                  <c:v>41352</c:v>
                </c:pt>
                <c:pt idx="4796">
                  <c:v>41353</c:v>
                </c:pt>
                <c:pt idx="4797">
                  <c:v>41354</c:v>
                </c:pt>
                <c:pt idx="4798">
                  <c:v>41355</c:v>
                </c:pt>
                <c:pt idx="4799">
                  <c:v>41356</c:v>
                </c:pt>
                <c:pt idx="4800">
                  <c:v>41357</c:v>
                </c:pt>
                <c:pt idx="4801">
                  <c:v>41358</c:v>
                </c:pt>
                <c:pt idx="4802">
                  <c:v>41359</c:v>
                </c:pt>
                <c:pt idx="4803">
                  <c:v>41360</c:v>
                </c:pt>
                <c:pt idx="4804">
                  <c:v>41361</c:v>
                </c:pt>
                <c:pt idx="4805">
                  <c:v>41362</c:v>
                </c:pt>
                <c:pt idx="4806">
                  <c:v>41363</c:v>
                </c:pt>
                <c:pt idx="4807">
                  <c:v>41364</c:v>
                </c:pt>
                <c:pt idx="4808">
                  <c:v>41365</c:v>
                </c:pt>
                <c:pt idx="4809">
                  <c:v>41366</c:v>
                </c:pt>
                <c:pt idx="4810">
                  <c:v>41367</c:v>
                </c:pt>
                <c:pt idx="4811">
                  <c:v>41368</c:v>
                </c:pt>
                <c:pt idx="4812">
                  <c:v>41369</c:v>
                </c:pt>
                <c:pt idx="4813">
                  <c:v>41370</c:v>
                </c:pt>
                <c:pt idx="4814">
                  <c:v>41371</c:v>
                </c:pt>
                <c:pt idx="4815">
                  <c:v>41372</c:v>
                </c:pt>
                <c:pt idx="4816">
                  <c:v>41373</c:v>
                </c:pt>
                <c:pt idx="4817">
                  <c:v>41374</c:v>
                </c:pt>
                <c:pt idx="4818">
                  <c:v>41375</c:v>
                </c:pt>
                <c:pt idx="4819">
                  <c:v>41376</c:v>
                </c:pt>
                <c:pt idx="4820">
                  <c:v>41377</c:v>
                </c:pt>
                <c:pt idx="4821">
                  <c:v>41378</c:v>
                </c:pt>
                <c:pt idx="4822">
                  <c:v>41379</c:v>
                </c:pt>
                <c:pt idx="4823">
                  <c:v>41380</c:v>
                </c:pt>
                <c:pt idx="4824">
                  <c:v>41381</c:v>
                </c:pt>
                <c:pt idx="4825">
                  <c:v>41382</c:v>
                </c:pt>
                <c:pt idx="4826">
                  <c:v>41383</c:v>
                </c:pt>
                <c:pt idx="4827">
                  <c:v>41384</c:v>
                </c:pt>
                <c:pt idx="4828">
                  <c:v>41385</c:v>
                </c:pt>
                <c:pt idx="4829">
                  <c:v>41386</c:v>
                </c:pt>
                <c:pt idx="4830">
                  <c:v>41387</c:v>
                </c:pt>
                <c:pt idx="4831">
                  <c:v>41388</c:v>
                </c:pt>
                <c:pt idx="4832">
                  <c:v>41389</c:v>
                </c:pt>
                <c:pt idx="4833">
                  <c:v>41390</c:v>
                </c:pt>
                <c:pt idx="4834">
                  <c:v>41391</c:v>
                </c:pt>
                <c:pt idx="4835">
                  <c:v>41392</c:v>
                </c:pt>
                <c:pt idx="4836">
                  <c:v>41393</c:v>
                </c:pt>
                <c:pt idx="4837">
                  <c:v>41394</c:v>
                </c:pt>
                <c:pt idx="4838">
                  <c:v>41395</c:v>
                </c:pt>
                <c:pt idx="4839">
                  <c:v>41396</c:v>
                </c:pt>
                <c:pt idx="4840">
                  <c:v>41397</c:v>
                </c:pt>
                <c:pt idx="4841">
                  <c:v>41398</c:v>
                </c:pt>
                <c:pt idx="4842">
                  <c:v>41399</c:v>
                </c:pt>
                <c:pt idx="4843">
                  <c:v>41400</c:v>
                </c:pt>
                <c:pt idx="4844">
                  <c:v>41401</c:v>
                </c:pt>
                <c:pt idx="4845">
                  <c:v>41402</c:v>
                </c:pt>
                <c:pt idx="4846">
                  <c:v>41403</c:v>
                </c:pt>
                <c:pt idx="4847">
                  <c:v>41404</c:v>
                </c:pt>
                <c:pt idx="4848">
                  <c:v>41405</c:v>
                </c:pt>
                <c:pt idx="4849">
                  <c:v>41406</c:v>
                </c:pt>
                <c:pt idx="4850">
                  <c:v>41407</c:v>
                </c:pt>
                <c:pt idx="4851">
                  <c:v>41408</c:v>
                </c:pt>
                <c:pt idx="4852">
                  <c:v>41409</c:v>
                </c:pt>
                <c:pt idx="4853">
                  <c:v>41410</c:v>
                </c:pt>
                <c:pt idx="4854">
                  <c:v>41411</c:v>
                </c:pt>
                <c:pt idx="4855">
                  <c:v>41412</c:v>
                </c:pt>
                <c:pt idx="4856">
                  <c:v>41413</c:v>
                </c:pt>
                <c:pt idx="4857">
                  <c:v>41414</c:v>
                </c:pt>
                <c:pt idx="4858">
                  <c:v>41415</c:v>
                </c:pt>
                <c:pt idx="4859">
                  <c:v>41416</c:v>
                </c:pt>
                <c:pt idx="4860">
                  <c:v>41417</c:v>
                </c:pt>
                <c:pt idx="4861">
                  <c:v>41418</c:v>
                </c:pt>
                <c:pt idx="4862">
                  <c:v>41419</c:v>
                </c:pt>
                <c:pt idx="4863">
                  <c:v>41420</c:v>
                </c:pt>
                <c:pt idx="4864">
                  <c:v>41421</c:v>
                </c:pt>
                <c:pt idx="4865">
                  <c:v>41422</c:v>
                </c:pt>
                <c:pt idx="4866">
                  <c:v>41423</c:v>
                </c:pt>
                <c:pt idx="4867">
                  <c:v>41424</c:v>
                </c:pt>
                <c:pt idx="4868">
                  <c:v>41425</c:v>
                </c:pt>
                <c:pt idx="4869">
                  <c:v>41426</c:v>
                </c:pt>
                <c:pt idx="4870">
                  <c:v>41427</c:v>
                </c:pt>
                <c:pt idx="4871">
                  <c:v>41428</c:v>
                </c:pt>
                <c:pt idx="4872">
                  <c:v>41429</c:v>
                </c:pt>
                <c:pt idx="4873">
                  <c:v>41430</c:v>
                </c:pt>
                <c:pt idx="4874">
                  <c:v>41431</c:v>
                </c:pt>
                <c:pt idx="4875">
                  <c:v>41432</c:v>
                </c:pt>
                <c:pt idx="4876">
                  <c:v>41433</c:v>
                </c:pt>
                <c:pt idx="4877">
                  <c:v>41434</c:v>
                </c:pt>
                <c:pt idx="4878">
                  <c:v>41435</c:v>
                </c:pt>
                <c:pt idx="4879">
                  <c:v>41436</c:v>
                </c:pt>
                <c:pt idx="4880">
                  <c:v>41437</c:v>
                </c:pt>
                <c:pt idx="4881">
                  <c:v>41438</c:v>
                </c:pt>
                <c:pt idx="4882">
                  <c:v>41439</c:v>
                </c:pt>
                <c:pt idx="4883">
                  <c:v>41440</c:v>
                </c:pt>
                <c:pt idx="4884">
                  <c:v>41441</c:v>
                </c:pt>
                <c:pt idx="4885">
                  <c:v>41442</c:v>
                </c:pt>
                <c:pt idx="4886">
                  <c:v>41443</c:v>
                </c:pt>
                <c:pt idx="4887">
                  <c:v>41444</c:v>
                </c:pt>
                <c:pt idx="4888">
                  <c:v>41445</c:v>
                </c:pt>
                <c:pt idx="4889">
                  <c:v>41446</c:v>
                </c:pt>
                <c:pt idx="4890">
                  <c:v>41447</c:v>
                </c:pt>
                <c:pt idx="4891">
                  <c:v>41448</c:v>
                </c:pt>
                <c:pt idx="4892">
                  <c:v>41449</c:v>
                </c:pt>
                <c:pt idx="4893">
                  <c:v>41450</c:v>
                </c:pt>
                <c:pt idx="4894">
                  <c:v>41451</c:v>
                </c:pt>
                <c:pt idx="4895">
                  <c:v>41452</c:v>
                </c:pt>
                <c:pt idx="4896">
                  <c:v>41453</c:v>
                </c:pt>
                <c:pt idx="4897">
                  <c:v>41454</c:v>
                </c:pt>
                <c:pt idx="4898">
                  <c:v>41455</c:v>
                </c:pt>
                <c:pt idx="4899">
                  <c:v>41456</c:v>
                </c:pt>
                <c:pt idx="4900">
                  <c:v>41457</c:v>
                </c:pt>
                <c:pt idx="4901">
                  <c:v>41458</c:v>
                </c:pt>
                <c:pt idx="4902">
                  <c:v>41459</c:v>
                </c:pt>
                <c:pt idx="4903">
                  <c:v>41460</c:v>
                </c:pt>
                <c:pt idx="4904">
                  <c:v>41461</c:v>
                </c:pt>
                <c:pt idx="4905">
                  <c:v>41462</c:v>
                </c:pt>
                <c:pt idx="4906">
                  <c:v>41463</c:v>
                </c:pt>
                <c:pt idx="4907">
                  <c:v>41464</c:v>
                </c:pt>
                <c:pt idx="4908">
                  <c:v>41465</c:v>
                </c:pt>
                <c:pt idx="4909">
                  <c:v>41466</c:v>
                </c:pt>
                <c:pt idx="4910">
                  <c:v>41467</c:v>
                </c:pt>
                <c:pt idx="4911">
                  <c:v>41468</c:v>
                </c:pt>
                <c:pt idx="4912">
                  <c:v>41469</c:v>
                </c:pt>
                <c:pt idx="4913">
                  <c:v>41470</c:v>
                </c:pt>
                <c:pt idx="4914">
                  <c:v>41471</c:v>
                </c:pt>
                <c:pt idx="4915">
                  <c:v>41472</c:v>
                </c:pt>
                <c:pt idx="4916">
                  <c:v>41473</c:v>
                </c:pt>
                <c:pt idx="4917">
                  <c:v>41474</c:v>
                </c:pt>
                <c:pt idx="4918">
                  <c:v>41475</c:v>
                </c:pt>
                <c:pt idx="4919">
                  <c:v>41476</c:v>
                </c:pt>
                <c:pt idx="4920">
                  <c:v>41477</c:v>
                </c:pt>
                <c:pt idx="4921">
                  <c:v>41478</c:v>
                </c:pt>
                <c:pt idx="4922">
                  <c:v>41479</c:v>
                </c:pt>
                <c:pt idx="4923">
                  <c:v>41480</c:v>
                </c:pt>
                <c:pt idx="4924">
                  <c:v>41481</c:v>
                </c:pt>
                <c:pt idx="4925">
                  <c:v>41482</c:v>
                </c:pt>
                <c:pt idx="4926">
                  <c:v>41483</c:v>
                </c:pt>
                <c:pt idx="4927">
                  <c:v>41484</c:v>
                </c:pt>
                <c:pt idx="4928">
                  <c:v>41485</c:v>
                </c:pt>
                <c:pt idx="4929">
                  <c:v>41486</c:v>
                </c:pt>
                <c:pt idx="4930">
                  <c:v>41487</c:v>
                </c:pt>
                <c:pt idx="4931">
                  <c:v>41488</c:v>
                </c:pt>
                <c:pt idx="4932">
                  <c:v>41489</c:v>
                </c:pt>
                <c:pt idx="4933">
                  <c:v>41490</c:v>
                </c:pt>
                <c:pt idx="4934">
                  <c:v>41491</c:v>
                </c:pt>
                <c:pt idx="4935">
                  <c:v>41492</c:v>
                </c:pt>
                <c:pt idx="4936">
                  <c:v>41493</c:v>
                </c:pt>
                <c:pt idx="4937">
                  <c:v>41494</c:v>
                </c:pt>
                <c:pt idx="4938">
                  <c:v>41495</c:v>
                </c:pt>
                <c:pt idx="4939">
                  <c:v>41496</c:v>
                </c:pt>
                <c:pt idx="4940">
                  <c:v>41497</c:v>
                </c:pt>
                <c:pt idx="4941">
                  <c:v>41498</c:v>
                </c:pt>
                <c:pt idx="4942">
                  <c:v>41499</c:v>
                </c:pt>
                <c:pt idx="4943">
                  <c:v>41500</c:v>
                </c:pt>
                <c:pt idx="4944">
                  <c:v>41501</c:v>
                </c:pt>
                <c:pt idx="4945">
                  <c:v>41502</c:v>
                </c:pt>
                <c:pt idx="4946">
                  <c:v>41503</c:v>
                </c:pt>
                <c:pt idx="4947">
                  <c:v>41504</c:v>
                </c:pt>
                <c:pt idx="4948">
                  <c:v>41505</c:v>
                </c:pt>
                <c:pt idx="4949">
                  <c:v>41506</c:v>
                </c:pt>
                <c:pt idx="4950">
                  <c:v>41507</c:v>
                </c:pt>
                <c:pt idx="4951">
                  <c:v>41508</c:v>
                </c:pt>
                <c:pt idx="4952">
                  <c:v>41509</c:v>
                </c:pt>
                <c:pt idx="4953">
                  <c:v>41510</c:v>
                </c:pt>
                <c:pt idx="4954">
                  <c:v>41511</c:v>
                </c:pt>
                <c:pt idx="4955">
                  <c:v>41512</c:v>
                </c:pt>
                <c:pt idx="4956">
                  <c:v>41513</c:v>
                </c:pt>
                <c:pt idx="4957">
                  <c:v>41514</c:v>
                </c:pt>
                <c:pt idx="4958">
                  <c:v>41515</c:v>
                </c:pt>
                <c:pt idx="4959">
                  <c:v>41516</c:v>
                </c:pt>
                <c:pt idx="4960">
                  <c:v>41517</c:v>
                </c:pt>
                <c:pt idx="4961">
                  <c:v>41518</c:v>
                </c:pt>
                <c:pt idx="4962">
                  <c:v>41519</c:v>
                </c:pt>
                <c:pt idx="4963">
                  <c:v>41520</c:v>
                </c:pt>
                <c:pt idx="4964">
                  <c:v>41521</c:v>
                </c:pt>
                <c:pt idx="4965">
                  <c:v>41522</c:v>
                </c:pt>
                <c:pt idx="4966">
                  <c:v>41523</c:v>
                </c:pt>
                <c:pt idx="4967">
                  <c:v>41524</c:v>
                </c:pt>
                <c:pt idx="4968">
                  <c:v>41525</c:v>
                </c:pt>
                <c:pt idx="4969">
                  <c:v>41526</c:v>
                </c:pt>
                <c:pt idx="4970">
                  <c:v>41527</c:v>
                </c:pt>
                <c:pt idx="4971">
                  <c:v>41528</c:v>
                </c:pt>
                <c:pt idx="4972">
                  <c:v>41529</c:v>
                </c:pt>
                <c:pt idx="4973">
                  <c:v>41530</c:v>
                </c:pt>
                <c:pt idx="4974">
                  <c:v>41531</c:v>
                </c:pt>
                <c:pt idx="4975">
                  <c:v>41532</c:v>
                </c:pt>
                <c:pt idx="4976">
                  <c:v>41533</c:v>
                </c:pt>
                <c:pt idx="4977">
                  <c:v>41534</c:v>
                </c:pt>
                <c:pt idx="4978">
                  <c:v>41535</c:v>
                </c:pt>
                <c:pt idx="4979">
                  <c:v>41536</c:v>
                </c:pt>
                <c:pt idx="4980">
                  <c:v>41537</c:v>
                </c:pt>
                <c:pt idx="4981">
                  <c:v>41538</c:v>
                </c:pt>
                <c:pt idx="4982">
                  <c:v>41539</c:v>
                </c:pt>
                <c:pt idx="4983">
                  <c:v>41540</c:v>
                </c:pt>
                <c:pt idx="4984">
                  <c:v>41541</c:v>
                </c:pt>
                <c:pt idx="4985">
                  <c:v>41542</c:v>
                </c:pt>
                <c:pt idx="4986">
                  <c:v>41543</c:v>
                </c:pt>
                <c:pt idx="4987">
                  <c:v>41544</c:v>
                </c:pt>
                <c:pt idx="4988">
                  <c:v>41545</c:v>
                </c:pt>
                <c:pt idx="4989">
                  <c:v>41546</c:v>
                </c:pt>
                <c:pt idx="4990">
                  <c:v>41547</c:v>
                </c:pt>
                <c:pt idx="4991">
                  <c:v>41548</c:v>
                </c:pt>
                <c:pt idx="4992">
                  <c:v>41549</c:v>
                </c:pt>
                <c:pt idx="4993">
                  <c:v>41550</c:v>
                </c:pt>
                <c:pt idx="4994">
                  <c:v>41551</c:v>
                </c:pt>
                <c:pt idx="4995">
                  <c:v>41552</c:v>
                </c:pt>
                <c:pt idx="4996">
                  <c:v>41553</c:v>
                </c:pt>
                <c:pt idx="4997">
                  <c:v>41554</c:v>
                </c:pt>
                <c:pt idx="4998">
                  <c:v>41555</c:v>
                </c:pt>
                <c:pt idx="4999">
                  <c:v>41556</c:v>
                </c:pt>
                <c:pt idx="5000">
                  <c:v>41557</c:v>
                </c:pt>
                <c:pt idx="5001">
                  <c:v>41558</c:v>
                </c:pt>
                <c:pt idx="5002">
                  <c:v>41559</c:v>
                </c:pt>
                <c:pt idx="5003">
                  <c:v>41560</c:v>
                </c:pt>
                <c:pt idx="5004">
                  <c:v>41561</c:v>
                </c:pt>
                <c:pt idx="5005">
                  <c:v>41562</c:v>
                </c:pt>
                <c:pt idx="5006">
                  <c:v>41563</c:v>
                </c:pt>
                <c:pt idx="5007">
                  <c:v>41564</c:v>
                </c:pt>
                <c:pt idx="5008">
                  <c:v>41565</c:v>
                </c:pt>
                <c:pt idx="5009">
                  <c:v>41566</c:v>
                </c:pt>
                <c:pt idx="5010">
                  <c:v>41567</c:v>
                </c:pt>
                <c:pt idx="5011">
                  <c:v>41568</c:v>
                </c:pt>
                <c:pt idx="5012">
                  <c:v>41569</c:v>
                </c:pt>
                <c:pt idx="5013">
                  <c:v>41570</c:v>
                </c:pt>
                <c:pt idx="5014">
                  <c:v>41571</c:v>
                </c:pt>
                <c:pt idx="5015">
                  <c:v>41572</c:v>
                </c:pt>
                <c:pt idx="5016">
                  <c:v>41573</c:v>
                </c:pt>
                <c:pt idx="5017">
                  <c:v>41574</c:v>
                </c:pt>
                <c:pt idx="5018">
                  <c:v>41575</c:v>
                </c:pt>
                <c:pt idx="5019">
                  <c:v>41576</c:v>
                </c:pt>
                <c:pt idx="5020">
                  <c:v>41577</c:v>
                </c:pt>
                <c:pt idx="5021">
                  <c:v>41578</c:v>
                </c:pt>
                <c:pt idx="5022">
                  <c:v>41579</c:v>
                </c:pt>
                <c:pt idx="5023">
                  <c:v>41580</c:v>
                </c:pt>
                <c:pt idx="5024">
                  <c:v>41581</c:v>
                </c:pt>
                <c:pt idx="5025">
                  <c:v>41582</c:v>
                </c:pt>
                <c:pt idx="5026">
                  <c:v>41583</c:v>
                </c:pt>
                <c:pt idx="5027">
                  <c:v>41584</c:v>
                </c:pt>
                <c:pt idx="5028">
                  <c:v>41585</c:v>
                </c:pt>
                <c:pt idx="5029">
                  <c:v>41586</c:v>
                </c:pt>
                <c:pt idx="5030">
                  <c:v>41587</c:v>
                </c:pt>
                <c:pt idx="5031">
                  <c:v>41588</c:v>
                </c:pt>
                <c:pt idx="5032">
                  <c:v>41589</c:v>
                </c:pt>
                <c:pt idx="5033">
                  <c:v>41590</c:v>
                </c:pt>
                <c:pt idx="5034">
                  <c:v>41591</c:v>
                </c:pt>
                <c:pt idx="5035">
                  <c:v>41592</c:v>
                </c:pt>
                <c:pt idx="5036">
                  <c:v>41593</c:v>
                </c:pt>
                <c:pt idx="5037">
                  <c:v>41594</c:v>
                </c:pt>
                <c:pt idx="5038">
                  <c:v>41595</c:v>
                </c:pt>
                <c:pt idx="5039">
                  <c:v>41596</c:v>
                </c:pt>
                <c:pt idx="5040">
                  <c:v>41597</c:v>
                </c:pt>
                <c:pt idx="5041">
                  <c:v>41598</c:v>
                </c:pt>
                <c:pt idx="5042">
                  <c:v>41599</c:v>
                </c:pt>
                <c:pt idx="5043">
                  <c:v>41600</c:v>
                </c:pt>
                <c:pt idx="5044">
                  <c:v>41601</c:v>
                </c:pt>
                <c:pt idx="5045">
                  <c:v>41602</c:v>
                </c:pt>
                <c:pt idx="5046">
                  <c:v>41603</c:v>
                </c:pt>
                <c:pt idx="5047">
                  <c:v>41604</c:v>
                </c:pt>
                <c:pt idx="5048">
                  <c:v>41605</c:v>
                </c:pt>
                <c:pt idx="5049">
                  <c:v>41606</c:v>
                </c:pt>
                <c:pt idx="5050">
                  <c:v>41607</c:v>
                </c:pt>
                <c:pt idx="5051">
                  <c:v>41608</c:v>
                </c:pt>
                <c:pt idx="5052">
                  <c:v>41609</c:v>
                </c:pt>
                <c:pt idx="5053">
                  <c:v>41610</c:v>
                </c:pt>
                <c:pt idx="5054">
                  <c:v>41611</c:v>
                </c:pt>
                <c:pt idx="5055">
                  <c:v>41612</c:v>
                </c:pt>
                <c:pt idx="5056">
                  <c:v>41613</c:v>
                </c:pt>
                <c:pt idx="5057">
                  <c:v>41614</c:v>
                </c:pt>
                <c:pt idx="5058">
                  <c:v>41615</c:v>
                </c:pt>
                <c:pt idx="5059">
                  <c:v>41616</c:v>
                </c:pt>
                <c:pt idx="5060">
                  <c:v>41617</c:v>
                </c:pt>
                <c:pt idx="5061">
                  <c:v>41618</c:v>
                </c:pt>
                <c:pt idx="5062">
                  <c:v>41619</c:v>
                </c:pt>
                <c:pt idx="5063">
                  <c:v>41620</c:v>
                </c:pt>
                <c:pt idx="5064">
                  <c:v>41621</c:v>
                </c:pt>
                <c:pt idx="5065">
                  <c:v>41622</c:v>
                </c:pt>
                <c:pt idx="5066">
                  <c:v>41623</c:v>
                </c:pt>
                <c:pt idx="5067">
                  <c:v>41624</c:v>
                </c:pt>
                <c:pt idx="5068">
                  <c:v>41625</c:v>
                </c:pt>
                <c:pt idx="5069">
                  <c:v>41626</c:v>
                </c:pt>
                <c:pt idx="5070">
                  <c:v>41627</c:v>
                </c:pt>
                <c:pt idx="5071">
                  <c:v>41628</c:v>
                </c:pt>
                <c:pt idx="5072">
                  <c:v>41629</c:v>
                </c:pt>
                <c:pt idx="5073">
                  <c:v>41630</c:v>
                </c:pt>
                <c:pt idx="5074">
                  <c:v>41631</c:v>
                </c:pt>
                <c:pt idx="5075">
                  <c:v>41632</c:v>
                </c:pt>
                <c:pt idx="5076">
                  <c:v>41633</c:v>
                </c:pt>
                <c:pt idx="5077">
                  <c:v>41634</c:v>
                </c:pt>
                <c:pt idx="5078">
                  <c:v>41635</c:v>
                </c:pt>
                <c:pt idx="5079">
                  <c:v>41636</c:v>
                </c:pt>
                <c:pt idx="5080">
                  <c:v>41637</c:v>
                </c:pt>
                <c:pt idx="5081">
                  <c:v>41638</c:v>
                </c:pt>
                <c:pt idx="5082">
                  <c:v>41639</c:v>
                </c:pt>
                <c:pt idx="5083">
                  <c:v>41640</c:v>
                </c:pt>
                <c:pt idx="5084">
                  <c:v>41641</c:v>
                </c:pt>
                <c:pt idx="5085">
                  <c:v>41642</c:v>
                </c:pt>
                <c:pt idx="5086">
                  <c:v>41643</c:v>
                </c:pt>
                <c:pt idx="5087">
                  <c:v>41644</c:v>
                </c:pt>
                <c:pt idx="5088">
                  <c:v>41645</c:v>
                </c:pt>
                <c:pt idx="5089">
                  <c:v>41646</c:v>
                </c:pt>
                <c:pt idx="5090">
                  <c:v>41647</c:v>
                </c:pt>
                <c:pt idx="5091">
                  <c:v>41648</c:v>
                </c:pt>
                <c:pt idx="5092">
                  <c:v>41649</c:v>
                </c:pt>
                <c:pt idx="5093">
                  <c:v>41650</c:v>
                </c:pt>
                <c:pt idx="5094">
                  <c:v>41651</c:v>
                </c:pt>
                <c:pt idx="5095">
                  <c:v>41652</c:v>
                </c:pt>
                <c:pt idx="5096">
                  <c:v>41653</c:v>
                </c:pt>
                <c:pt idx="5097">
                  <c:v>41654</c:v>
                </c:pt>
                <c:pt idx="5098">
                  <c:v>41655</c:v>
                </c:pt>
                <c:pt idx="5099">
                  <c:v>41656</c:v>
                </c:pt>
                <c:pt idx="5100">
                  <c:v>41657</c:v>
                </c:pt>
                <c:pt idx="5101">
                  <c:v>41658</c:v>
                </c:pt>
                <c:pt idx="5102">
                  <c:v>41659</c:v>
                </c:pt>
                <c:pt idx="5103">
                  <c:v>41660</c:v>
                </c:pt>
                <c:pt idx="5104">
                  <c:v>41661</c:v>
                </c:pt>
                <c:pt idx="5105">
                  <c:v>41662</c:v>
                </c:pt>
                <c:pt idx="5106">
                  <c:v>41663</c:v>
                </c:pt>
                <c:pt idx="5107">
                  <c:v>41664</c:v>
                </c:pt>
                <c:pt idx="5108">
                  <c:v>41665</c:v>
                </c:pt>
                <c:pt idx="5109">
                  <c:v>41666</c:v>
                </c:pt>
                <c:pt idx="5110">
                  <c:v>41667</c:v>
                </c:pt>
                <c:pt idx="5111">
                  <c:v>41668</c:v>
                </c:pt>
                <c:pt idx="5112">
                  <c:v>41669</c:v>
                </c:pt>
                <c:pt idx="5113">
                  <c:v>41670</c:v>
                </c:pt>
                <c:pt idx="5114">
                  <c:v>41671</c:v>
                </c:pt>
                <c:pt idx="5115">
                  <c:v>41672</c:v>
                </c:pt>
                <c:pt idx="5116">
                  <c:v>41673</c:v>
                </c:pt>
                <c:pt idx="5117">
                  <c:v>41674</c:v>
                </c:pt>
                <c:pt idx="5118">
                  <c:v>41675</c:v>
                </c:pt>
                <c:pt idx="5119">
                  <c:v>41676</c:v>
                </c:pt>
                <c:pt idx="5120">
                  <c:v>41677</c:v>
                </c:pt>
                <c:pt idx="5121">
                  <c:v>41678</c:v>
                </c:pt>
                <c:pt idx="5122">
                  <c:v>41679</c:v>
                </c:pt>
                <c:pt idx="5123">
                  <c:v>41680</c:v>
                </c:pt>
                <c:pt idx="5124">
                  <c:v>41681</c:v>
                </c:pt>
                <c:pt idx="5125">
                  <c:v>41682</c:v>
                </c:pt>
                <c:pt idx="5126">
                  <c:v>41683</c:v>
                </c:pt>
                <c:pt idx="5127">
                  <c:v>41684</c:v>
                </c:pt>
                <c:pt idx="5128">
                  <c:v>41685</c:v>
                </c:pt>
                <c:pt idx="5129">
                  <c:v>41686</c:v>
                </c:pt>
                <c:pt idx="5130">
                  <c:v>41687</c:v>
                </c:pt>
                <c:pt idx="5131">
                  <c:v>41688</c:v>
                </c:pt>
                <c:pt idx="5132">
                  <c:v>41689</c:v>
                </c:pt>
                <c:pt idx="5133">
                  <c:v>41690</c:v>
                </c:pt>
                <c:pt idx="5134">
                  <c:v>41691</c:v>
                </c:pt>
                <c:pt idx="5135">
                  <c:v>41692</c:v>
                </c:pt>
                <c:pt idx="5136">
                  <c:v>41693</c:v>
                </c:pt>
                <c:pt idx="5137">
                  <c:v>41694</c:v>
                </c:pt>
              </c:numCache>
            </c:numRef>
          </c:xVal>
          <c:yVal>
            <c:numRef>
              <c:f>'MFK Q Jasper'!$E$33:$E$5170</c:f>
              <c:numCache>
                <c:formatCode>General</c:formatCode>
                <c:ptCount val="5138"/>
                <c:pt idx="0">
                  <c:v>4820</c:v>
                </c:pt>
                <c:pt idx="1">
                  <c:v>5090</c:v>
                </c:pt>
                <c:pt idx="2">
                  <c:v>5020</c:v>
                </c:pt>
                <c:pt idx="3" formatCode="m/d/yyyy">
                  <c:v>4310</c:v>
                </c:pt>
                <c:pt idx="4" formatCode="m/d/yyyy">
                  <c:v>3360</c:v>
                </c:pt>
                <c:pt idx="5" formatCode="m/d/yyyy">
                  <c:v>2560</c:v>
                </c:pt>
                <c:pt idx="6" formatCode="m/d/yyyy">
                  <c:v>2130</c:v>
                </c:pt>
                <c:pt idx="7" formatCode="m/d/yyyy">
                  <c:v>1960</c:v>
                </c:pt>
                <c:pt idx="8" formatCode="m/d/yyyy">
                  <c:v>2010</c:v>
                </c:pt>
                <c:pt idx="9" formatCode="m/d/yyyy">
                  <c:v>1700</c:v>
                </c:pt>
                <c:pt idx="10" formatCode="m/d/yyyy">
                  <c:v>1770</c:v>
                </c:pt>
                <c:pt idx="11" formatCode="m/d/yyyy">
                  <c:v>2050</c:v>
                </c:pt>
                <c:pt idx="12" formatCode="m/d/yyyy">
                  <c:v>2360</c:v>
                </c:pt>
                <c:pt idx="13" formatCode="m/d/yyyy">
                  <c:v>2770</c:v>
                </c:pt>
                <c:pt idx="14" formatCode="m/d/yyyy">
                  <c:v>3090</c:v>
                </c:pt>
                <c:pt idx="15" formatCode="m/d/yyyy">
                  <c:v>3190</c:v>
                </c:pt>
                <c:pt idx="16" formatCode="m/d/yyyy">
                  <c:v>2790</c:v>
                </c:pt>
                <c:pt idx="17" formatCode="m/d/yyyy">
                  <c:v>2100</c:v>
                </c:pt>
                <c:pt idx="18" formatCode="m/d/yyyy">
                  <c:v>1950</c:v>
                </c:pt>
                <c:pt idx="19" formatCode="m/d/yyyy">
                  <c:v>1880</c:v>
                </c:pt>
                <c:pt idx="20" formatCode="m/d/yyyy">
                  <c:v>1820</c:v>
                </c:pt>
                <c:pt idx="21" formatCode="m/d/yyyy">
                  <c:v>1840</c:v>
                </c:pt>
                <c:pt idx="22" formatCode="m/d/yyyy">
                  <c:v>1990</c:v>
                </c:pt>
                <c:pt idx="23" formatCode="m/d/yyyy">
                  <c:v>1880</c:v>
                </c:pt>
                <c:pt idx="24" formatCode="m/d/yyyy">
                  <c:v>1840</c:v>
                </c:pt>
                <c:pt idx="25" formatCode="m/d/yyyy">
                  <c:v>2350</c:v>
                </c:pt>
                <c:pt idx="26" formatCode="m/d/yyyy">
                  <c:v>2600</c:v>
                </c:pt>
                <c:pt idx="27" formatCode="m/d/yyyy">
                  <c:v>2390</c:v>
                </c:pt>
                <c:pt idx="28" formatCode="m/d/yyyy">
                  <c:v>3410</c:v>
                </c:pt>
                <c:pt idx="29" formatCode="m/d/yyyy">
                  <c:v>3030</c:v>
                </c:pt>
                <c:pt idx="30" formatCode="m/d/yyyy">
                  <c:v>2420</c:v>
                </c:pt>
                <c:pt idx="31" formatCode="m/d/yyyy">
                  <c:v>3880</c:v>
                </c:pt>
                <c:pt idx="32" formatCode="m/d/yyyy">
                  <c:v>3940</c:v>
                </c:pt>
                <c:pt idx="33" formatCode="m/d/yyyy">
                  <c:v>3940</c:v>
                </c:pt>
                <c:pt idx="34" formatCode="m/d/yyyy">
                  <c:v>3620</c:v>
                </c:pt>
                <c:pt idx="35" formatCode="m/d/yyyy">
                  <c:v>2650</c:v>
                </c:pt>
                <c:pt idx="36" formatCode="m/d/yyyy">
                  <c:v>2040</c:v>
                </c:pt>
                <c:pt idx="37" formatCode="m/d/yyyy">
                  <c:v>2080</c:v>
                </c:pt>
                <c:pt idx="38" formatCode="m/d/yyyy">
                  <c:v>1980</c:v>
                </c:pt>
                <c:pt idx="39" formatCode="m/d/yyyy">
                  <c:v>1990</c:v>
                </c:pt>
                <c:pt idx="40" formatCode="m/d/yyyy">
                  <c:v>1930</c:v>
                </c:pt>
                <c:pt idx="41" formatCode="m/d/yyyy">
                  <c:v>1960</c:v>
                </c:pt>
                <c:pt idx="42" formatCode="m/d/yyyy">
                  <c:v>2340</c:v>
                </c:pt>
                <c:pt idx="43" formatCode="m/d/yyyy">
                  <c:v>2750</c:v>
                </c:pt>
                <c:pt idx="44" formatCode="m/d/yyyy">
                  <c:v>3360</c:v>
                </c:pt>
                <c:pt idx="45" formatCode="m/d/yyyy">
                  <c:v>3750</c:v>
                </c:pt>
                <c:pt idx="46" formatCode="m/d/yyyy">
                  <c:v>3870</c:v>
                </c:pt>
                <c:pt idx="47" formatCode="m/d/yyyy">
                  <c:v>4690</c:v>
                </c:pt>
                <c:pt idx="48" formatCode="m/d/yyyy">
                  <c:v>4720</c:v>
                </c:pt>
                <c:pt idx="49" formatCode="m/d/yyyy">
                  <c:v>4500</c:v>
                </c:pt>
                <c:pt idx="50" formatCode="m/d/yyyy">
                  <c:v>5100</c:v>
                </c:pt>
                <c:pt idx="51" formatCode="m/d/yyyy">
                  <c:v>5480</c:v>
                </c:pt>
                <c:pt idx="52" formatCode="m/d/yyyy">
                  <c:v>5740</c:v>
                </c:pt>
                <c:pt idx="53" formatCode="m/d/yyyy">
                  <c:v>4930</c:v>
                </c:pt>
                <c:pt idx="54" formatCode="m/d/yyyy">
                  <c:v>4530</c:v>
                </c:pt>
                <c:pt idx="55" formatCode="m/d/yyyy">
                  <c:v>5390</c:v>
                </c:pt>
                <c:pt idx="56" formatCode="m/d/yyyy">
                  <c:v>4570</c:v>
                </c:pt>
                <c:pt idx="57" formatCode="m/d/yyyy">
                  <c:v>3710</c:v>
                </c:pt>
                <c:pt idx="58" formatCode="m/d/yyyy">
                  <c:v>4070</c:v>
                </c:pt>
                <c:pt idx="59" formatCode="m/d/yyyy">
                  <c:v>3600</c:v>
                </c:pt>
                <c:pt idx="60" formatCode="m/d/yyyy">
                  <c:v>3020</c:v>
                </c:pt>
                <c:pt idx="61" formatCode="m/d/yyyy">
                  <c:v>2840</c:v>
                </c:pt>
                <c:pt idx="62" formatCode="m/d/yyyy">
                  <c:v>3040</c:v>
                </c:pt>
                <c:pt idx="63" formatCode="m/d/yyyy">
                  <c:v>2860</c:v>
                </c:pt>
                <c:pt idx="64" formatCode="m/d/yyyy">
                  <c:v>3260</c:v>
                </c:pt>
                <c:pt idx="65" formatCode="m/d/yyyy">
                  <c:v>3650</c:v>
                </c:pt>
                <c:pt idx="66" formatCode="m/d/yyyy">
                  <c:v>4480</c:v>
                </c:pt>
                <c:pt idx="67" formatCode="m/d/yyyy">
                  <c:v>4420</c:v>
                </c:pt>
                <c:pt idx="68" formatCode="m/d/yyyy">
                  <c:v>4390</c:v>
                </c:pt>
                <c:pt idx="69" formatCode="m/d/yyyy">
                  <c:v>5150</c:v>
                </c:pt>
                <c:pt idx="70" formatCode="m/d/yyyy">
                  <c:v>5250</c:v>
                </c:pt>
                <c:pt idx="71" formatCode="m/d/yyyy">
                  <c:v>5690</c:v>
                </c:pt>
                <c:pt idx="72" formatCode="m/d/yyyy">
                  <c:v>6020</c:v>
                </c:pt>
                <c:pt idx="73" formatCode="m/d/yyyy">
                  <c:v>5460</c:v>
                </c:pt>
                <c:pt idx="74" formatCode="m/d/yyyy">
                  <c:v>4470</c:v>
                </c:pt>
                <c:pt idx="75" formatCode="m/d/yyyy">
                  <c:v>4160</c:v>
                </c:pt>
                <c:pt idx="76" formatCode="m/d/yyyy">
                  <c:v>3690</c:v>
                </c:pt>
                <c:pt idx="77" formatCode="m/d/yyyy">
                  <c:v>3640</c:v>
                </c:pt>
                <c:pt idx="78" formatCode="m/d/yyyy">
                  <c:v>3060</c:v>
                </c:pt>
                <c:pt idx="79" formatCode="m/d/yyyy">
                  <c:v>2730</c:v>
                </c:pt>
                <c:pt idx="80" formatCode="m/d/yyyy">
                  <c:v>2610</c:v>
                </c:pt>
                <c:pt idx="81" formatCode="m/d/yyyy">
                  <c:v>2650</c:v>
                </c:pt>
                <c:pt idx="82" formatCode="m/d/yyyy">
                  <c:v>2500</c:v>
                </c:pt>
                <c:pt idx="83" formatCode="m/d/yyyy">
                  <c:v>2550</c:v>
                </c:pt>
                <c:pt idx="84" formatCode="m/d/yyyy">
                  <c:v>3520</c:v>
                </c:pt>
                <c:pt idx="85" formatCode="m/d/yyyy">
                  <c:v>3510</c:v>
                </c:pt>
                <c:pt idx="86" formatCode="m/d/yyyy">
                  <c:v>3450</c:v>
                </c:pt>
                <c:pt idx="87" formatCode="m/d/yyyy">
                  <c:v>3460</c:v>
                </c:pt>
                <c:pt idx="88" formatCode="m/d/yyyy">
                  <c:v>3290</c:v>
                </c:pt>
                <c:pt idx="89" formatCode="m/d/yyyy">
                  <c:v>2730</c:v>
                </c:pt>
                <c:pt idx="90" formatCode="m/d/yyyy">
                  <c:v>2730</c:v>
                </c:pt>
                <c:pt idx="91" formatCode="m/d/yyyy">
                  <c:v>3600</c:v>
                </c:pt>
                <c:pt idx="92" formatCode="m/d/yyyy">
                  <c:v>3220</c:v>
                </c:pt>
                <c:pt idx="93" formatCode="m/d/yyyy">
                  <c:v>2530</c:v>
                </c:pt>
                <c:pt idx="94" formatCode="m/d/yyyy">
                  <c:v>2010</c:v>
                </c:pt>
                <c:pt idx="95" formatCode="m/d/yyyy">
                  <c:v>1560</c:v>
                </c:pt>
                <c:pt idx="96" formatCode="m/d/yyyy">
                  <c:v>1680</c:v>
                </c:pt>
                <c:pt idx="97" formatCode="m/d/yyyy">
                  <c:v>1680</c:v>
                </c:pt>
                <c:pt idx="98" formatCode="m/d/yyyy">
                  <c:v>1740</c:v>
                </c:pt>
                <c:pt idx="99" formatCode="m/d/yyyy">
                  <c:v>2160</c:v>
                </c:pt>
                <c:pt idx="100" formatCode="m/d/yyyy">
                  <c:v>3700</c:v>
                </c:pt>
                <c:pt idx="101" formatCode="m/d/yyyy">
                  <c:v>6300</c:v>
                </c:pt>
                <c:pt idx="102" formatCode="m/d/yyyy">
                  <c:v>5350</c:v>
                </c:pt>
                <c:pt idx="103" formatCode="m/d/yyyy">
                  <c:v>4870</c:v>
                </c:pt>
                <c:pt idx="104" formatCode="m/d/yyyy">
                  <c:v>5010</c:v>
                </c:pt>
                <c:pt idx="105" formatCode="m/d/yyyy">
                  <c:v>5760</c:v>
                </c:pt>
                <c:pt idx="106" formatCode="m/d/yyyy">
                  <c:v>6200</c:v>
                </c:pt>
                <c:pt idx="107" formatCode="m/d/yyyy">
                  <c:v>6410</c:v>
                </c:pt>
                <c:pt idx="108" formatCode="m/d/yyyy">
                  <c:v>6290</c:v>
                </c:pt>
                <c:pt idx="109" formatCode="m/d/yyyy">
                  <c:v>6110</c:v>
                </c:pt>
                <c:pt idx="110" formatCode="m/d/yyyy">
                  <c:v>5580</c:v>
                </c:pt>
                <c:pt idx="111" formatCode="m/d/yyyy">
                  <c:v>5070</c:v>
                </c:pt>
                <c:pt idx="112" formatCode="m/d/yyyy">
                  <c:v>4500</c:v>
                </c:pt>
                <c:pt idx="113" formatCode="m/d/yyyy">
                  <c:v>4520</c:v>
                </c:pt>
                <c:pt idx="114" formatCode="m/d/yyyy">
                  <c:v>4510</c:v>
                </c:pt>
                <c:pt idx="115" formatCode="m/d/yyyy">
                  <c:v>4370</c:v>
                </c:pt>
                <c:pt idx="116" formatCode="m/d/yyyy">
                  <c:v>4480</c:v>
                </c:pt>
                <c:pt idx="117" formatCode="m/d/yyyy">
                  <c:v>4240</c:v>
                </c:pt>
                <c:pt idx="118" formatCode="m/d/yyyy">
                  <c:v>4230</c:v>
                </c:pt>
                <c:pt idx="119" formatCode="m/d/yyyy">
                  <c:v>4290</c:v>
                </c:pt>
                <c:pt idx="120" formatCode="m/d/yyyy">
                  <c:v>3680</c:v>
                </c:pt>
                <c:pt idx="121" formatCode="m/d/yyyy">
                  <c:v>3560</c:v>
                </c:pt>
                <c:pt idx="122" formatCode="m/d/yyyy">
                  <c:v>3280</c:v>
                </c:pt>
                <c:pt idx="123" formatCode="m/d/yyyy">
                  <c:v>2820</c:v>
                </c:pt>
                <c:pt idx="124" formatCode="m/d/yyyy">
                  <c:v>2410</c:v>
                </c:pt>
                <c:pt idx="125" formatCode="m/d/yyyy">
                  <c:v>2380</c:v>
                </c:pt>
                <c:pt idx="126" formatCode="m/d/yyyy">
                  <c:v>2300</c:v>
                </c:pt>
                <c:pt idx="127" formatCode="m/d/yyyy">
                  <c:v>2720</c:v>
                </c:pt>
                <c:pt idx="128" formatCode="m/d/yyyy">
                  <c:v>2810</c:v>
                </c:pt>
                <c:pt idx="129" formatCode="m/d/yyyy">
                  <c:v>2690</c:v>
                </c:pt>
                <c:pt idx="130" formatCode="m/d/yyyy">
                  <c:v>2480</c:v>
                </c:pt>
                <c:pt idx="131" formatCode="m/d/yyyy">
                  <c:v>2690</c:v>
                </c:pt>
                <c:pt idx="132" formatCode="m/d/yyyy">
                  <c:v>4220</c:v>
                </c:pt>
                <c:pt idx="133" formatCode="m/d/yyyy">
                  <c:v>6160</c:v>
                </c:pt>
                <c:pt idx="134" formatCode="m/d/yyyy">
                  <c:v>5370</c:v>
                </c:pt>
                <c:pt idx="135" formatCode="m/d/yyyy">
                  <c:v>4610</c:v>
                </c:pt>
                <c:pt idx="136" formatCode="m/d/yyyy">
                  <c:v>3640</c:v>
                </c:pt>
                <c:pt idx="137" formatCode="m/d/yyyy">
                  <c:v>2960</c:v>
                </c:pt>
                <c:pt idx="138" formatCode="m/d/yyyy">
                  <c:v>2330</c:v>
                </c:pt>
                <c:pt idx="139" formatCode="m/d/yyyy">
                  <c:v>2200</c:v>
                </c:pt>
                <c:pt idx="140" formatCode="m/d/yyyy">
                  <c:v>2240</c:v>
                </c:pt>
                <c:pt idx="141" formatCode="m/d/yyyy">
                  <c:v>2210</c:v>
                </c:pt>
                <c:pt idx="142" formatCode="m/d/yyyy">
                  <c:v>2370</c:v>
                </c:pt>
                <c:pt idx="143" formatCode="m/d/yyyy">
                  <c:v>2490</c:v>
                </c:pt>
                <c:pt idx="144" formatCode="m/d/yyyy">
                  <c:v>2260</c:v>
                </c:pt>
                <c:pt idx="145" formatCode="m/d/yyyy">
                  <c:v>2140</c:v>
                </c:pt>
                <c:pt idx="146" formatCode="m/d/yyyy">
                  <c:v>2060</c:v>
                </c:pt>
                <c:pt idx="147" formatCode="m/d/yyyy">
                  <c:v>1960</c:v>
                </c:pt>
                <c:pt idx="148" formatCode="m/d/yyyy">
                  <c:v>1770</c:v>
                </c:pt>
                <c:pt idx="149" formatCode="m/d/yyyy">
                  <c:v>1660</c:v>
                </c:pt>
                <c:pt idx="150" formatCode="m/d/yyyy">
                  <c:v>1660</c:v>
                </c:pt>
                <c:pt idx="151" formatCode="m/d/yyyy">
                  <c:v>1670</c:v>
                </c:pt>
                <c:pt idx="152" formatCode="m/d/yyyy">
                  <c:v>1670</c:v>
                </c:pt>
                <c:pt idx="153" formatCode="m/d/yyyy">
                  <c:v>1680</c:v>
                </c:pt>
                <c:pt idx="154" formatCode="m/d/yyyy">
                  <c:v>1530</c:v>
                </c:pt>
                <c:pt idx="155" formatCode="m/d/yyyy">
                  <c:v>1510</c:v>
                </c:pt>
                <c:pt idx="156" formatCode="m/d/yyyy">
                  <c:v>1500</c:v>
                </c:pt>
                <c:pt idx="157" formatCode="m/d/yyyy">
                  <c:v>1560</c:v>
                </c:pt>
                <c:pt idx="158" formatCode="m/d/yyyy">
                  <c:v>1860</c:v>
                </c:pt>
                <c:pt idx="159" formatCode="m/d/yyyy">
                  <c:v>1950</c:v>
                </c:pt>
                <c:pt idx="160" formatCode="m/d/yyyy">
                  <c:v>1700</c:v>
                </c:pt>
                <c:pt idx="161" formatCode="m/d/yyyy">
                  <c:v>1620</c:v>
                </c:pt>
                <c:pt idx="162" formatCode="m/d/yyyy">
                  <c:v>1610</c:v>
                </c:pt>
                <c:pt idx="163" formatCode="m/d/yyyy">
                  <c:v>1600</c:v>
                </c:pt>
                <c:pt idx="164" formatCode="m/d/yyyy">
                  <c:v>1590</c:v>
                </c:pt>
                <c:pt idx="165" formatCode="m/d/yyyy">
                  <c:v>1910</c:v>
                </c:pt>
                <c:pt idx="166" formatCode="m/d/yyyy">
                  <c:v>2530</c:v>
                </c:pt>
                <c:pt idx="167" formatCode="m/d/yyyy">
                  <c:v>2580</c:v>
                </c:pt>
                <c:pt idx="168" formatCode="m/d/yyyy">
                  <c:v>2560</c:v>
                </c:pt>
                <c:pt idx="169" formatCode="m/d/yyyy">
                  <c:v>2550</c:v>
                </c:pt>
                <c:pt idx="170" formatCode="m/d/yyyy">
                  <c:v>2540</c:v>
                </c:pt>
                <c:pt idx="171" formatCode="m/d/yyyy">
                  <c:v>2530</c:v>
                </c:pt>
                <c:pt idx="172" formatCode="m/d/yyyy">
                  <c:v>2530</c:v>
                </c:pt>
                <c:pt idx="173" formatCode="m/d/yyyy">
                  <c:v>2540</c:v>
                </c:pt>
                <c:pt idx="174" formatCode="m/d/yyyy">
                  <c:v>2530</c:v>
                </c:pt>
                <c:pt idx="175" formatCode="m/d/yyyy">
                  <c:v>2530</c:v>
                </c:pt>
                <c:pt idx="176" formatCode="m/d/yyyy">
                  <c:v>2540</c:v>
                </c:pt>
                <c:pt idx="177" formatCode="m/d/yyyy">
                  <c:v>2540</c:v>
                </c:pt>
                <c:pt idx="178" formatCode="m/d/yyyy">
                  <c:v>2540</c:v>
                </c:pt>
                <c:pt idx="179" formatCode="m/d/yyyy">
                  <c:v>2510</c:v>
                </c:pt>
                <c:pt idx="180" formatCode="m/d/yyyy">
                  <c:v>2520</c:v>
                </c:pt>
                <c:pt idx="181" formatCode="m/d/yyyy">
                  <c:v>2510</c:v>
                </c:pt>
                <c:pt idx="182" formatCode="m/d/yyyy">
                  <c:v>2500</c:v>
                </c:pt>
                <c:pt idx="183" formatCode="m/d/yyyy">
                  <c:v>2550</c:v>
                </c:pt>
                <c:pt idx="184" formatCode="m/d/yyyy">
                  <c:v>2530</c:v>
                </c:pt>
                <c:pt idx="185" formatCode="m/d/yyyy">
                  <c:v>2520</c:v>
                </c:pt>
                <c:pt idx="186" formatCode="m/d/yyyy">
                  <c:v>2520</c:v>
                </c:pt>
                <c:pt idx="187" formatCode="m/d/yyyy">
                  <c:v>2520</c:v>
                </c:pt>
                <c:pt idx="188" formatCode="m/d/yyyy">
                  <c:v>2520</c:v>
                </c:pt>
                <c:pt idx="189" formatCode="m/d/yyyy">
                  <c:v>2510</c:v>
                </c:pt>
                <c:pt idx="190" formatCode="m/d/yyyy">
                  <c:v>2510</c:v>
                </c:pt>
                <c:pt idx="191" formatCode="m/d/yyyy">
                  <c:v>2520</c:v>
                </c:pt>
                <c:pt idx="192" formatCode="m/d/yyyy">
                  <c:v>2540</c:v>
                </c:pt>
                <c:pt idx="193" formatCode="m/d/yyyy">
                  <c:v>2550</c:v>
                </c:pt>
                <c:pt idx="194" formatCode="m/d/yyyy">
                  <c:v>2560</c:v>
                </c:pt>
                <c:pt idx="195" formatCode="m/d/yyyy">
                  <c:v>2560</c:v>
                </c:pt>
                <c:pt idx="196" formatCode="m/d/yyyy">
                  <c:v>2560</c:v>
                </c:pt>
                <c:pt idx="197" formatCode="m/d/yyyy">
                  <c:v>2560</c:v>
                </c:pt>
                <c:pt idx="198" formatCode="m/d/yyyy">
                  <c:v>2540</c:v>
                </c:pt>
                <c:pt idx="199" formatCode="m/d/yyyy">
                  <c:v>2540</c:v>
                </c:pt>
                <c:pt idx="200" formatCode="m/d/yyyy">
                  <c:v>2530</c:v>
                </c:pt>
                <c:pt idx="201" formatCode="m/d/yyyy">
                  <c:v>2530</c:v>
                </c:pt>
                <c:pt idx="202" formatCode="m/d/yyyy">
                  <c:v>2530</c:v>
                </c:pt>
                <c:pt idx="203" formatCode="m/d/yyyy">
                  <c:v>2540</c:v>
                </c:pt>
                <c:pt idx="204" formatCode="m/d/yyyy">
                  <c:v>2520</c:v>
                </c:pt>
                <c:pt idx="205" formatCode="m/d/yyyy">
                  <c:v>2510</c:v>
                </c:pt>
                <c:pt idx="206" formatCode="m/d/yyyy">
                  <c:v>2510</c:v>
                </c:pt>
                <c:pt idx="207" formatCode="m/d/yyyy">
                  <c:v>2500</c:v>
                </c:pt>
                <c:pt idx="208" formatCode="m/d/yyyy">
                  <c:v>2520</c:v>
                </c:pt>
                <c:pt idx="209" formatCode="m/d/yyyy">
                  <c:v>2560</c:v>
                </c:pt>
                <c:pt idx="210" formatCode="m/d/yyyy">
                  <c:v>2560</c:v>
                </c:pt>
                <c:pt idx="211" formatCode="m/d/yyyy">
                  <c:v>2540</c:v>
                </c:pt>
                <c:pt idx="212" formatCode="m/d/yyyy">
                  <c:v>2540</c:v>
                </c:pt>
                <c:pt idx="213" formatCode="m/d/yyyy">
                  <c:v>2560</c:v>
                </c:pt>
                <c:pt idx="214" formatCode="m/d/yyyy">
                  <c:v>2550</c:v>
                </c:pt>
                <c:pt idx="215" formatCode="m/d/yyyy">
                  <c:v>2560</c:v>
                </c:pt>
                <c:pt idx="216" formatCode="m/d/yyyy">
                  <c:v>2560</c:v>
                </c:pt>
                <c:pt idx="217" formatCode="m/d/yyyy">
                  <c:v>2550</c:v>
                </c:pt>
                <c:pt idx="218" formatCode="m/d/yyyy">
                  <c:v>2550</c:v>
                </c:pt>
                <c:pt idx="219" formatCode="m/d/yyyy">
                  <c:v>2540</c:v>
                </c:pt>
                <c:pt idx="220" formatCode="m/d/yyyy">
                  <c:v>2790</c:v>
                </c:pt>
                <c:pt idx="221" formatCode="m/d/yyyy">
                  <c:v>2910</c:v>
                </c:pt>
                <c:pt idx="222" formatCode="m/d/yyyy">
                  <c:v>3070</c:v>
                </c:pt>
                <c:pt idx="223" formatCode="m/d/yyyy">
                  <c:v>3180</c:v>
                </c:pt>
                <c:pt idx="224" formatCode="m/d/yyyy">
                  <c:v>3270</c:v>
                </c:pt>
                <c:pt idx="225" formatCode="m/d/yyyy">
                  <c:v>3280</c:v>
                </c:pt>
                <c:pt idx="226" formatCode="m/d/yyyy">
                  <c:v>3320</c:v>
                </c:pt>
                <c:pt idx="227" formatCode="m/d/yyyy">
                  <c:v>3410</c:v>
                </c:pt>
                <c:pt idx="228" formatCode="m/d/yyyy">
                  <c:v>3410</c:v>
                </c:pt>
                <c:pt idx="229" formatCode="m/d/yyyy">
                  <c:v>3410</c:v>
                </c:pt>
                <c:pt idx="230" formatCode="m/d/yyyy">
                  <c:v>3390</c:v>
                </c:pt>
                <c:pt idx="231" formatCode="m/d/yyyy">
                  <c:v>3380</c:v>
                </c:pt>
                <c:pt idx="232" formatCode="m/d/yyyy">
                  <c:v>3370</c:v>
                </c:pt>
                <c:pt idx="233" formatCode="m/d/yyyy">
                  <c:v>3360</c:v>
                </c:pt>
                <c:pt idx="234" formatCode="m/d/yyyy">
                  <c:v>3390</c:v>
                </c:pt>
                <c:pt idx="235" formatCode="m/d/yyyy">
                  <c:v>3400</c:v>
                </c:pt>
                <c:pt idx="236" formatCode="m/d/yyyy">
                  <c:v>3400</c:v>
                </c:pt>
                <c:pt idx="237" formatCode="m/d/yyyy">
                  <c:v>3390</c:v>
                </c:pt>
                <c:pt idx="238" formatCode="m/d/yyyy">
                  <c:v>3370</c:v>
                </c:pt>
                <c:pt idx="239" formatCode="m/d/yyyy">
                  <c:v>3380</c:v>
                </c:pt>
                <c:pt idx="240" formatCode="m/d/yyyy">
                  <c:v>3380</c:v>
                </c:pt>
                <c:pt idx="241" formatCode="m/d/yyyy">
                  <c:v>3360</c:v>
                </c:pt>
                <c:pt idx="242" formatCode="m/d/yyyy">
                  <c:v>3370</c:v>
                </c:pt>
                <c:pt idx="243" formatCode="m/d/yyyy">
                  <c:v>3290</c:v>
                </c:pt>
                <c:pt idx="244" formatCode="m/d/yyyy">
                  <c:v>3320</c:v>
                </c:pt>
                <c:pt idx="245" formatCode="m/d/yyyy">
                  <c:v>3330</c:v>
                </c:pt>
                <c:pt idx="246" formatCode="m/d/yyyy">
                  <c:v>3310</c:v>
                </c:pt>
                <c:pt idx="247" formatCode="m/d/yyyy">
                  <c:v>3320</c:v>
                </c:pt>
                <c:pt idx="248" formatCode="m/d/yyyy">
                  <c:v>3320</c:v>
                </c:pt>
                <c:pt idx="249" formatCode="m/d/yyyy">
                  <c:v>3330</c:v>
                </c:pt>
                <c:pt idx="250" formatCode="m/d/yyyy">
                  <c:v>3330</c:v>
                </c:pt>
                <c:pt idx="251" formatCode="m/d/yyyy">
                  <c:v>3380</c:v>
                </c:pt>
                <c:pt idx="252" formatCode="m/d/yyyy">
                  <c:v>3590</c:v>
                </c:pt>
                <c:pt idx="253" formatCode="m/d/yyyy">
                  <c:v>3490</c:v>
                </c:pt>
                <c:pt idx="254" formatCode="m/d/yyyy">
                  <c:v>3360</c:v>
                </c:pt>
                <c:pt idx="255" formatCode="m/d/yyyy">
                  <c:v>3340</c:v>
                </c:pt>
                <c:pt idx="256" formatCode="m/d/yyyy">
                  <c:v>3350</c:v>
                </c:pt>
                <c:pt idx="257" formatCode="m/d/yyyy">
                  <c:v>3340</c:v>
                </c:pt>
                <c:pt idx="258" formatCode="m/d/yyyy">
                  <c:v>3220</c:v>
                </c:pt>
                <c:pt idx="259" formatCode="m/d/yyyy">
                  <c:v>3230</c:v>
                </c:pt>
                <c:pt idx="260" formatCode="m/d/yyyy">
                  <c:v>3250</c:v>
                </c:pt>
                <c:pt idx="261" formatCode="m/d/yyyy">
                  <c:v>3280</c:v>
                </c:pt>
                <c:pt idx="262" formatCode="m/d/yyyy">
                  <c:v>3360</c:v>
                </c:pt>
                <c:pt idx="263" formatCode="m/d/yyyy">
                  <c:v>3510</c:v>
                </c:pt>
                <c:pt idx="264" formatCode="m/d/yyyy">
                  <c:v>3440</c:v>
                </c:pt>
                <c:pt idx="265" formatCode="m/d/yyyy">
                  <c:v>3440</c:v>
                </c:pt>
                <c:pt idx="266" formatCode="m/d/yyyy">
                  <c:v>3410</c:v>
                </c:pt>
                <c:pt idx="267" formatCode="m/d/yyyy">
                  <c:v>3370</c:v>
                </c:pt>
                <c:pt idx="268" formatCode="m/d/yyyy">
                  <c:v>3280</c:v>
                </c:pt>
                <c:pt idx="269" formatCode="m/d/yyyy">
                  <c:v>3220</c:v>
                </c:pt>
                <c:pt idx="270" formatCode="m/d/yyyy">
                  <c:v>3310</c:v>
                </c:pt>
                <c:pt idx="271" formatCode="m/d/yyyy">
                  <c:v>3280</c:v>
                </c:pt>
                <c:pt idx="272" formatCode="m/d/yyyy">
                  <c:v>3270</c:v>
                </c:pt>
                <c:pt idx="273" formatCode="m/d/yyyy">
                  <c:v>3250</c:v>
                </c:pt>
                <c:pt idx="274" formatCode="m/d/yyyy">
                  <c:v>3380</c:v>
                </c:pt>
                <c:pt idx="275" formatCode="m/d/yyyy">
                  <c:v>3230</c:v>
                </c:pt>
                <c:pt idx="276" formatCode="m/d/yyyy">
                  <c:v>3260</c:v>
                </c:pt>
                <c:pt idx="277" formatCode="m/d/yyyy">
                  <c:v>3350</c:v>
                </c:pt>
                <c:pt idx="278" formatCode="m/d/yyyy">
                  <c:v>3390</c:v>
                </c:pt>
                <c:pt idx="279" formatCode="m/d/yyyy">
                  <c:v>3400</c:v>
                </c:pt>
                <c:pt idx="280" formatCode="m/d/yyyy">
                  <c:v>3660</c:v>
                </c:pt>
                <c:pt idx="281" formatCode="m/d/yyyy">
                  <c:v>3980</c:v>
                </c:pt>
                <c:pt idx="282" formatCode="m/d/yyyy">
                  <c:v>4460</c:v>
                </c:pt>
                <c:pt idx="283" formatCode="m/d/yyyy">
                  <c:v>4710</c:v>
                </c:pt>
                <c:pt idx="284" formatCode="m/d/yyyy">
                  <c:v>4630</c:v>
                </c:pt>
                <c:pt idx="285" formatCode="m/d/yyyy">
                  <c:v>4630</c:v>
                </c:pt>
                <c:pt idx="286" formatCode="m/d/yyyy">
                  <c:v>4660</c:v>
                </c:pt>
                <c:pt idx="287" formatCode="m/d/yyyy">
                  <c:v>5050</c:v>
                </c:pt>
                <c:pt idx="288" formatCode="m/d/yyyy">
                  <c:v>5410</c:v>
                </c:pt>
                <c:pt idx="289" formatCode="m/d/yyyy">
                  <c:v>4970</c:v>
                </c:pt>
                <c:pt idx="290" formatCode="m/d/yyyy">
                  <c:v>4800</c:v>
                </c:pt>
                <c:pt idx="291" formatCode="m/d/yyyy">
                  <c:v>4720</c:v>
                </c:pt>
                <c:pt idx="292" formatCode="m/d/yyyy">
                  <c:v>4590</c:v>
                </c:pt>
                <c:pt idx="293" formatCode="m/d/yyyy">
                  <c:v>4550</c:v>
                </c:pt>
                <c:pt idx="294" formatCode="m/d/yyyy">
                  <c:v>4550</c:v>
                </c:pt>
                <c:pt idx="295" formatCode="m/d/yyyy">
                  <c:v>4550</c:v>
                </c:pt>
                <c:pt idx="296" formatCode="m/d/yyyy">
                  <c:v>4560</c:v>
                </c:pt>
                <c:pt idx="297" formatCode="m/d/yyyy">
                  <c:v>4580</c:v>
                </c:pt>
                <c:pt idx="298" formatCode="m/d/yyyy">
                  <c:v>4580</c:v>
                </c:pt>
                <c:pt idx="299" formatCode="m/d/yyyy">
                  <c:v>4700</c:v>
                </c:pt>
                <c:pt idx="300" formatCode="m/d/yyyy">
                  <c:v>4880</c:v>
                </c:pt>
                <c:pt idx="301" formatCode="m/d/yyyy">
                  <c:v>4740</c:v>
                </c:pt>
                <c:pt idx="302" formatCode="m/d/yyyy">
                  <c:v>4410</c:v>
                </c:pt>
                <c:pt idx="303" formatCode="m/d/yyyy">
                  <c:v>4140</c:v>
                </c:pt>
                <c:pt idx="304" formatCode="m/d/yyyy">
                  <c:v>3940</c:v>
                </c:pt>
                <c:pt idx="305" formatCode="m/d/yyyy">
                  <c:v>3430</c:v>
                </c:pt>
                <c:pt idx="306" formatCode="m/d/yyyy">
                  <c:v>3530</c:v>
                </c:pt>
                <c:pt idx="307" formatCode="m/d/yyyy">
                  <c:v>4050</c:v>
                </c:pt>
                <c:pt idx="308" formatCode="m/d/yyyy">
                  <c:v>3540</c:v>
                </c:pt>
                <c:pt idx="309" formatCode="m/d/yyyy">
                  <c:v>2940</c:v>
                </c:pt>
                <c:pt idx="310" formatCode="m/d/yyyy">
                  <c:v>2110</c:v>
                </c:pt>
                <c:pt idx="311" formatCode="m/d/yyyy">
                  <c:v>1580</c:v>
                </c:pt>
                <c:pt idx="312" formatCode="m/d/yyyy">
                  <c:v>1580</c:v>
                </c:pt>
                <c:pt idx="313" formatCode="m/d/yyyy">
                  <c:v>1590</c:v>
                </c:pt>
                <c:pt idx="314" formatCode="m/d/yyyy">
                  <c:v>1880</c:v>
                </c:pt>
                <c:pt idx="315" formatCode="m/d/yyyy">
                  <c:v>1570</c:v>
                </c:pt>
                <c:pt idx="316" formatCode="m/d/yyyy">
                  <c:v>1480</c:v>
                </c:pt>
                <c:pt idx="317" formatCode="m/d/yyyy">
                  <c:v>2190</c:v>
                </c:pt>
                <c:pt idx="318" formatCode="m/d/yyyy">
                  <c:v>3060</c:v>
                </c:pt>
                <c:pt idx="319" formatCode="m/d/yyyy">
                  <c:v>2930</c:v>
                </c:pt>
                <c:pt idx="320" formatCode="m/d/yyyy">
                  <c:v>3820</c:v>
                </c:pt>
                <c:pt idx="321" formatCode="m/d/yyyy">
                  <c:v>3120</c:v>
                </c:pt>
                <c:pt idx="322" formatCode="m/d/yyyy">
                  <c:v>2340</c:v>
                </c:pt>
                <c:pt idx="323" formatCode="m/d/yyyy">
                  <c:v>2170</c:v>
                </c:pt>
                <c:pt idx="324" formatCode="m/d/yyyy">
                  <c:v>2210</c:v>
                </c:pt>
                <c:pt idx="325" formatCode="m/d/yyyy">
                  <c:v>2860</c:v>
                </c:pt>
                <c:pt idx="326" formatCode="m/d/yyyy">
                  <c:v>4630</c:v>
                </c:pt>
                <c:pt idx="327" formatCode="m/d/yyyy">
                  <c:v>4960</c:v>
                </c:pt>
                <c:pt idx="328" formatCode="m/d/yyyy">
                  <c:v>4820</c:v>
                </c:pt>
                <c:pt idx="329" formatCode="m/d/yyyy">
                  <c:v>4410</c:v>
                </c:pt>
                <c:pt idx="330" formatCode="m/d/yyyy">
                  <c:v>3490</c:v>
                </c:pt>
                <c:pt idx="331" formatCode="m/d/yyyy">
                  <c:v>2740</c:v>
                </c:pt>
                <c:pt idx="332" formatCode="m/d/yyyy">
                  <c:v>2240</c:v>
                </c:pt>
                <c:pt idx="333" formatCode="m/d/yyyy">
                  <c:v>2070</c:v>
                </c:pt>
                <c:pt idx="334" formatCode="m/d/yyyy">
                  <c:v>1980</c:v>
                </c:pt>
                <c:pt idx="335" formatCode="m/d/yyyy">
                  <c:v>1920</c:v>
                </c:pt>
                <c:pt idx="336" formatCode="m/d/yyyy">
                  <c:v>1890</c:v>
                </c:pt>
                <c:pt idx="337" formatCode="m/d/yyyy">
                  <c:v>1650</c:v>
                </c:pt>
                <c:pt idx="338" formatCode="m/d/yyyy">
                  <c:v>1560</c:v>
                </c:pt>
                <c:pt idx="339" formatCode="m/d/yyyy">
                  <c:v>1570</c:v>
                </c:pt>
                <c:pt idx="340" formatCode="m/d/yyyy">
                  <c:v>1570</c:v>
                </c:pt>
                <c:pt idx="341" formatCode="m/d/yyyy">
                  <c:v>1600</c:v>
                </c:pt>
                <c:pt idx="342" formatCode="m/d/yyyy">
                  <c:v>1610</c:v>
                </c:pt>
                <c:pt idx="343" formatCode="m/d/yyyy">
                  <c:v>1720</c:v>
                </c:pt>
                <c:pt idx="344" formatCode="m/d/yyyy">
                  <c:v>1740</c:v>
                </c:pt>
                <c:pt idx="345" formatCode="m/d/yyyy">
                  <c:v>1540</c:v>
                </c:pt>
                <c:pt idx="346" formatCode="m/d/yyyy">
                  <c:v>1430</c:v>
                </c:pt>
                <c:pt idx="347" formatCode="m/d/yyyy">
                  <c:v>1270</c:v>
                </c:pt>
                <c:pt idx="348" formatCode="m/d/yyyy">
                  <c:v>1460</c:v>
                </c:pt>
                <c:pt idx="349" formatCode="m/d/yyyy">
                  <c:v>1440</c:v>
                </c:pt>
                <c:pt idx="350" formatCode="m/d/yyyy">
                  <c:v>1380</c:v>
                </c:pt>
                <c:pt idx="351" formatCode="m/d/yyyy">
                  <c:v>1670</c:v>
                </c:pt>
                <c:pt idx="352" formatCode="m/d/yyyy">
                  <c:v>1300</c:v>
                </c:pt>
                <c:pt idx="353" formatCode="m/d/yyyy">
                  <c:v>1250</c:v>
                </c:pt>
                <c:pt idx="354" formatCode="m/d/yyyy">
                  <c:v>1280</c:v>
                </c:pt>
                <c:pt idx="355" formatCode="m/d/yyyy">
                  <c:v>1370</c:v>
                </c:pt>
                <c:pt idx="356" formatCode="m/d/yyyy">
                  <c:v>1430</c:v>
                </c:pt>
                <c:pt idx="357" formatCode="m/d/yyyy">
                  <c:v>1380</c:v>
                </c:pt>
                <c:pt idx="358" formatCode="m/d/yyyy">
                  <c:v>1520</c:v>
                </c:pt>
                <c:pt idx="359" formatCode="m/d/yyyy">
                  <c:v>1550</c:v>
                </c:pt>
                <c:pt idx="360" formatCode="m/d/yyyy">
                  <c:v>1460</c:v>
                </c:pt>
                <c:pt idx="361" formatCode="m/d/yyyy">
                  <c:v>1400</c:v>
                </c:pt>
                <c:pt idx="362" formatCode="m/d/yyyy">
                  <c:v>1360</c:v>
                </c:pt>
                <c:pt idx="363" formatCode="m/d/yyyy">
                  <c:v>1370</c:v>
                </c:pt>
                <c:pt idx="364" formatCode="m/d/yyyy">
                  <c:v>1350</c:v>
                </c:pt>
                <c:pt idx="365" formatCode="m/d/yyyy">
                  <c:v>1330</c:v>
                </c:pt>
                <c:pt idx="366" formatCode="m/d/yyyy">
                  <c:v>1400</c:v>
                </c:pt>
                <c:pt idx="367" formatCode="m/d/yyyy">
                  <c:v>1390</c:v>
                </c:pt>
                <c:pt idx="368" formatCode="m/d/yyyy">
                  <c:v>1470</c:v>
                </c:pt>
                <c:pt idx="369" formatCode="m/d/yyyy">
                  <c:v>1770</c:v>
                </c:pt>
                <c:pt idx="370" formatCode="m/d/yyyy">
                  <c:v>2030</c:v>
                </c:pt>
                <c:pt idx="371" formatCode="m/d/yyyy">
                  <c:v>2340</c:v>
                </c:pt>
                <c:pt idx="372" formatCode="m/d/yyyy">
                  <c:v>2200</c:v>
                </c:pt>
                <c:pt idx="373" formatCode="m/d/yyyy">
                  <c:v>1690</c:v>
                </c:pt>
                <c:pt idx="374" formatCode="m/d/yyyy">
                  <c:v>1520</c:v>
                </c:pt>
                <c:pt idx="375" formatCode="m/d/yyyy">
                  <c:v>1450</c:v>
                </c:pt>
                <c:pt idx="376" formatCode="m/d/yyyy">
                  <c:v>1450</c:v>
                </c:pt>
                <c:pt idx="377" formatCode="m/d/yyyy">
                  <c:v>1430</c:v>
                </c:pt>
                <c:pt idx="378" formatCode="m/d/yyyy">
                  <c:v>1420</c:v>
                </c:pt>
                <c:pt idx="379" formatCode="m/d/yyyy">
                  <c:v>1410</c:v>
                </c:pt>
                <c:pt idx="380" formatCode="m/d/yyyy">
                  <c:v>1390</c:v>
                </c:pt>
                <c:pt idx="381" formatCode="m/d/yyyy">
                  <c:v>1360</c:v>
                </c:pt>
                <c:pt idx="382" formatCode="m/d/yyyy">
                  <c:v>1350</c:v>
                </c:pt>
                <c:pt idx="383" formatCode="m/d/yyyy">
                  <c:v>1350</c:v>
                </c:pt>
                <c:pt idx="384" formatCode="m/d/yyyy">
                  <c:v>1340</c:v>
                </c:pt>
                <c:pt idx="385" formatCode="m/d/yyyy">
                  <c:v>1330</c:v>
                </c:pt>
                <c:pt idx="386" formatCode="m/d/yyyy">
                  <c:v>1350</c:v>
                </c:pt>
                <c:pt idx="387" formatCode="m/d/yyyy">
                  <c:v>1360</c:v>
                </c:pt>
                <c:pt idx="388" formatCode="m/d/yyyy">
                  <c:v>1480</c:v>
                </c:pt>
                <c:pt idx="389" formatCode="m/d/yyyy">
                  <c:v>1480</c:v>
                </c:pt>
                <c:pt idx="390" formatCode="m/d/yyyy">
                  <c:v>1450</c:v>
                </c:pt>
                <c:pt idx="391" formatCode="m/d/yyyy">
                  <c:v>1410</c:v>
                </c:pt>
                <c:pt idx="392" formatCode="m/d/yyyy">
                  <c:v>1390</c:v>
                </c:pt>
                <c:pt idx="393" formatCode="m/d/yyyy">
                  <c:v>1370</c:v>
                </c:pt>
                <c:pt idx="394" formatCode="m/d/yyyy">
                  <c:v>1530</c:v>
                </c:pt>
                <c:pt idx="395" formatCode="m/d/yyyy">
                  <c:v>1810</c:v>
                </c:pt>
                <c:pt idx="396" formatCode="m/d/yyyy">
                  <c:v>1350</c:v>
                </c:pt>
                <c:pt idx="397" formatCode="m/d/yyyy">
                  <c:v>1310</c:v>
                </c:pt>
                <c:pt idx="398" formatCode="m/d/yyyy">
                  <c:v>1270</c:v>
                </c:pt>
                <c:pt idx="399" formatCode="m/d/yyyy">
                  <c:v>1230</c:v>
                </c:pt>
                <c:pt idx="400" formatCode="m/d/yyyy">
                  <c:v>1210</c:v>
                </c:pt>
                <c:pt idx="401" formatCode="m/d/yyyy">
                  <c:v>1200</c:v>
                </c:pt>
                <c:pt idx="402" formatCode="m/d/yyyy">
                  <c:v>1260</c:v>
                </c:pt>
                <c:pt idx="403" formatCode="m/d/yyyy">
                  <c:v>1280</c:v>
                </c:pt>
                <c:pt idx="404" formatCode="m/d/yyyy">
                  <c:v>1260</c:v>
                </c:pt>
                <c:pt idx="405" formatCode="m/d/yyyy">
                  <c:v>1240</c:v>
                </c:pt>
                <c:pt idx="406" formatCode="m/d/yyyy">
                  <c:v>1220</c:v>
                </c:pt>
                <c:pt idx="407" formatCode="m/d/yyyy">
                  <c:v>1220</c:v>
                </c:pt>
                <c:pt idx="408" formatCode="m/d/yyyy">
                  <c:v>1240</c:v>
                </c:pt>
                <c:pt idx="409" formatCode="m/d/yyyy">
                  <c:v>1270</c:v>
                </c:pt>
                <c:pt idx="410" formatCode="m/d/yyyy">
                  <c:v>1370</c:v>
                </c:pt>
                <c:pt idx="411" formatCode="m/d/yyyy">
                  <c:v>1520</c:v>
                </c:pt>
                <c:pt idx="412" formatCode="m/d/yyyy">
                  <c:v>1670</c:v>
                </c:pt>
                <c:pt idx="413" formatCode="m/d/yyyy">
                  <c:v>1650</c:v>
                </c:pt>
                <c:pt idx="414" formatCode="m/d/yyyy">
                  <c:v>1540</c:v>
                </c:pt>
                <c:pt idx="415" formatCode="m/d/yyyy">
                  <c:v>1450</c:v>
                </c:pt>
                <c:pt idx="416" formatCode="m/d/yyyy">
                  <c:v>1400</c:v>
                </c:pt>
                <c:pt idx="417" formatCode="m/d/yyyy">
                  <c:v>1350</c:v>
                </c:pt>
                <c:pt idx="418" formatCode="m/d/yyyy">
                  <c:v>1380</c:v>
                </c:pt>
                <c:pt idx="419" formatCode="m/d/yyyy">
                  <c:v>1360</c:v>
                </c:pt>
                <c:pt idx="420" formatCode="m/d/yyyy">
                  <c:v>1410</c:v>
                </c:pt>
                <c:pt idx="421" formatCode="m/d/yyyy">
                  <c:v>2440</c:v>
                </c:pt>
                <c:pt idx="422" formatCode="m/d/yyyy">
                  <c:v>2540</c:v>
                </c:pt>
                <c:pt idx="423" formatCode="m/d/yyyy">
                  <c:v>1860</c:v>
                </c:pt>
                <c:pt idx="424" formatCode="m/d/yyyy">
                  <c:v>1580</c:v>
                </c:pt>
                <c:pt idx="425" formatCode="m/d/yyyy">
                  <c:v>1620</c:v>
                </c:pt>
                <c:pt idx="426" formatCode="m/d/yyyy">
                  <c:v>1610</c:v>
                </c:pt>
                <c:pt idx="427" formatCode="m/d/yyyy">
                  <c:v>2350</c:v>
                </c:pt>
                <c:pt idx="428" formatCode="m/d/yyyy">
                  <c:v>2570</c:v>
                </c:pt>
                <c:pt idx="429" formatCode="m/d/yyyy">
                  <c:v>2970</c:v>
                </c:pt>
                <c:pt idx="430" formatCode="m/d/yyyy">
                  <c:v>3260</c:v>
                </c:pt>
                <c:pt idx="431" formatCode="m/d/yyyy">
                  <c:v>4150</c:v>
                </c:pt>
                <c:pt idx="432" formatCode="m/d/yyyy">
                  <c:v>4810</c:v>
                </c:pt>
                <c:pt idx="433" formatCode="m/d/yyyy">
                  <c:v>4750</c:v>
                </c:pt>
                <c:pt idx="434" formatCode="m/d/yyyy">
                  <c:v>3490</c:v>
                </c:pt>
                <c:pt idx="435" formatCode="m/d/yyyy">
                  <c:v>3580</c:v>
                </c:pt>
                <c:pt idx="436" formatCode="m/d/yyyy">
                  <c:v>4660</c:v>
                </c:pt>
                <c:pt idx="437" formatCode="m/d/yyyy">
                  <c:v>4900</c:v>
                </c:pt>
                <c:pt idx="438" formatCode="m/d/yyyy">
                  <c:v>4020</c:v>
                </c:pt>
                <c:pt idx="439" formatCode="m/d/yyyy">
                  <c:v>3570</c:v>
                </c:pt>
                <c:pt idx="440" formatCode="m/d/yyyy">
                  <c:v>3490</c:v>
                </c:pt>
                <c:pt idx="441" formatCode="m/d/yyyy">
                  <c:v>3020</c:v>
                </c:pt>
                <c:pt idx="442" formatCode="m/d/yyyy">
                  <c:v>2950</c:v>
                </c:pt>
                <c:pt idx="443" formatCode="m/d/yyyy">
                  <c:v>2650</c:v>
                </c:pt>
                <c:pt idx="444" formatCode="m/d/yyyy">
                  <c:v>2610</c:v>
                </c:pt>
                <c:pt idx="445" formatCode="m/d/yyyy">
                  <c:v>1880</c:v>
                </c:pt>
                <c:pt idx="446" formatCode="m/d/yyyy">
                  <c:v>1590</c:v>
                </c:pt>
                <c:pt idx="447" formatCode="m/d/yyyy">
                  <c:v>1560</c:v>
                </c:pt>
                <c:pt idx="448" formatCode="m/d/yyyy">
                  <c:v>1470</c:v>
                </c:pt>
                <c:pt idx="449" formatCode="m/d/yyyy">
                  <c:v>1430</c:v>
                </c:pt>
                <c:pt idx="450" formatCode="m/d/yyyy">
                  <c:v>1400</c:v>
                </c:pt>
                <c:pt idx="451" formatCode="m/d/yyyy">
                  <c:v>1370</c:v>
                </c:pt>
                <c:pt idx="452" formatCode="m/d/yyyy">
                  <c:v>1400</c:v>
                </c:pt>
                <c:pt idx="453" formatCode="m/d/yyyy">
                  <c:v>1400</c:v>
                </c:pt>
                <c:pt idx="454" formatCode="m/d/yyyy">
                  <c:v>1480</c:v>
                </c:pt>
                <c:pt idx="455" formatCode="m/d/yyyy">
                  <c:v>1730</c:v>
                </c:pt>
                <c:pt idx="456" formatCode="m/d/yyyy">
                  <c:v>1620</c:v>
                </c:pt>
                <c:pt idx="457" formatCode="m/d/yyyy">
                  <c:v>1950</c:v>
                </c:pt>
                <c:pt idx="458" formatCode="m/d/yyyy">
                  <c:v>2510</c:v>
                </c:pt>
                <c:pt idx="459" formatCode="m/d/yyyy">
                  <c:v>2470</c:v>
                </c:pt>
                <c:pt idx="460" formatCode="m/d/yyyy">
                  <c:v>2470</c:v>
                </c:pt>
                <c:pt idx="461" formatCode="m/d/yyyy">
                  <c:v>2450</c:v>
                </c:pt>
                <c:pt idx="462" formatCode="m/d/yyyy">
                  <c:v>3000</c:v>
                </c:pt>
                <c:pt idx="463" formatCode="m/d/yyyy">
                  <c:v>3160</c:v>
                </c:pt>
                <c:pt idx="464" formatCode="m/d/yyyy">
                  <c:v>3910</c:v>
                </c:pt>
                <c:pt idx="465" formatCode="m/d/yyyy">
                  <c:v>4530</c:v>
                </c:pt>
                <c:pt idx="466" formatCode="m/d/yyyy">
                  <c:v>4750</c:v>
                </c:pt>
                <c:pt idx="467" formatCode="m/d/yyyy">
                  <c:v>4890</c:v>
                </c:pt>
                <c:pt idx="468" formatCode="m/d/yyyy">
                  <c:v>4940</c:v>
                </c:pt>
                <c:pt idx="469" formatCode="m/d/yyyy">
                  <c:v>5060</c:v>
                </c:pt>
                <c:pt idx="470" formatCode="m/d/yyyy">
                  <c:v>4520</c:v>
                </c:pt>
                <c:pt idx="471" formatCode="m/d/yyyy">
                  <c:v>4110</c:v>
                </c:pt>
                <c:pt idx="472" formatCode="m/d/yyyy">
                  <c:v>3970</c:v>
                </c:pt>
                <c:pt idx="473" formatCode="m/d/yyyy">
                  <c:v>3850</c:v>
                </c:pt>
                <c:pt idx="474" formatCode="m/d/yyyy">
                  <c:v>3780</c:v>
                </c:pt>
                <c:pt idx="475" formatCode="m/d/yyyy">
                  <c:v>3770</c:v>
                </c:pt>
                <c:pt idx="476" formatCode="m/d/yyyy">
                  <c:v>4800</c:v>
                </c:pt>
                <c:pt idx="477" formatCode="m/d/yyyy">
                  <c:v>4700</c:v>
                </c:pt>
                <c:pt idx="478" formatCode="m/d/yyyy">
                  <c:v>3800</c:v>
                </c:pt>
                <c:pt idx="479" formatCode="m/d/yyyy">
                  <c:v>3830</c:v>
                </c:pt>
                <c:pt idx="480" formatCode="m/d/yyyy">
                  <c:v>4500</c:v>
                </c:pt>
                <c:pt idx="481" formatCode="m/d/yyyy">
                  <c:v>4540</c:v>
                </c:pt>
                <c:pt idx="482" formatCode="m/d/yyyy">
                  <c:v>4490</c:v>
                </c:pt>
                <c:pt idx="483" formatCode="m/d/yyyy">
                  <c:v>4480</c:v>
                </c:pt>
                <c:pt idx="484" formatCode="m/d/yyyy">
                  <c:v>4520</c:v>
                </c:pt>
                <c:pt idx="485" formatCode="m/d/yyyy">
                  <c:v>4420</c:v>
                </c:pt>
                <c:pt idx="486" formatCode="m/d/yyyy">
                  <c:v>4500</c:v>
                </c:pt>
                <c:pt idx="487" formatCode="m/d/yyyy">
                  <c:v>4600</c:v>
                </c:pt>
                <c:pt idx="488" formatCode="m/d/yyyy">
                  <c:v>4620</c:v>
                </c:pt>
                <c:pt idx="489" formatCode="m/d/yyyy">
                  <c:v>4600</c:v>
                </c:pt>
                <c:pt idx="490" formatCode="m/d/yyyy">
                  <c:v>4170</c:v>
                </c:pt>
                <c:pt idx="491" formatCode="m/d/yyyy">
                  <c:v>3640</c:v>
                </c:pt>
                <c:pt idx="492" formatCode="m/d/yyyy">
                  <c:v>2970</c:v>
                </c:pt>
                <c:pt idx="493" formatCode="m/d/yyyy">
                  <c:v>2100</c:v>
                </c:pt>
                <c:pt idx="494" formatCode="m/d/yyyy">
                  <c:v>1740</c:v>
                </c:pt>
                <c:pt idx="495" formatCode="m/d/yyyy">
                  <c:v>1330</c:v>
                </c:pt>
                <c:pt idx="496" formatCode="m/d/yyyy">
                  <c:v>1260</c:v>
                </c:pt>
                <c:pt idx="497" formatCode="m/d/yyyy">
                  <c:v>1370</c:v>
                </c:pt>
                <c:pt idx="498" formatCode="m/d/yyyy">
                  <c:v>1350</c:v>
                </c:pt>
                <c:pt idx="499" formatCode="m/d/yyyy">
                  <c:v>1320</c:v>
                </c:pt>
                <c:pt idx="500" formatCode="m/d/yyyy">
                  <c:v>1310</c:v>
                </c:pt>
                <c:pt idx="501" formatCode="m/d/yyyy">
                  <c:v>1300</c:v>
                </c:pt>
                <c:pt idx="502" formatCode="m/d/yyyy">
                  <c:v>1300</c:v>
                </c:pt>
                <c:pt idx="503" formatCode="m/d/yyyy">
                  <c:v>1290</c:v>
                </c:pt>
                <c:pt idx="504" formatCode="m/d/yyyy">
                  <c:v>1290</c:v>
                </c:pt>
                <c:pt idx="505" formatCode="m/d/yyyy">
                  <c:v>1240</c:v>
                </c:pt>
                <c:pt idx="506" formatCode="m/d/yyyy">
                  <c:v>1170</c:v>
                </c:pt>
                <c:pt idx="507" formatCode="m/d/yyyy">
                  <c:v>1200</c:v>
                </c:pt>
                <c:pt idx="508" formatCode="m/d/yyyy">
                  <c:v>1200</c:v>
                </c:pt>
                <c:pt idx="509" formatCode="m/d/yyyy">
                  <c:v>1210</c:v>
                </c:pt>
                <c:pt idx="510" formatCode="m/d/yyyy">
                  <c:v>1220</c:v>
                </c:pt>
                <c:pt idx="511" formatCode="m/d/yyyy">
                  <c:v>1240</c:v>
                </c:pt>
                <c:pt idx="512" formatCode="m/d/yyyy">
                  <c:v>1320</c:v>
                </c:pt>
                <c:pt idx="513" formatCode="m/d/yyyy">
                  <c:v>1300</c:v>
                </c:pt>
                <c:pt idx="514" formatCode="m/d/yyyy">
                  <c:v>1420</c:v>
                </c:pt>
                <c:pt idx="515" formatCode="m/d/yyyy">
                  <c:v>1470</c:v>
                </c:pt>
                <c:pt idx="516" formatCode="m/d/yyyy">
                  <c:v>1420</c:v>
                </c:pt>
                <c:pt idx="517" formatCode="m/d/yyyy">
                  <c:v>1360</c:v>
                </c:pt>
                <c:pt idx="518" formatCode="m/d/yyyy">
                  <c:v>1350</c:v>
                </c:pt>
                <c:pt idx="519" formatCode="m/d/yyyy">
                  <c:v>1350</c:v>
                </c:pt>
                <c:pt idx="520" formatCode="m/d/yyyy">
                  <c:v>1350</c:v>
                </c:pt>
                <c:pt idx="521" formatCode="m/d/yyyy">
                  <c:v>1350</c:v>
                </c:pt>
                <c:pt idx="522" formatCode="m/d/yyyy">
                  <c:v>1350</c:v>
                </c:pt>
                <c:pt idx="523" formatCode="m/d/yyyy">
                  <c:v>1350</c:v>
                </c:pt>
                <c:pt idx="524" formatCode="m/d/yyyy">
                  <c:v>1340</c:v>
                </c:pt>
                <c:pt idx="525" formatCode="m/d/yyyy">
                  <c:v>1330</c:v>
                </c:pt>
                <c:pt idx="526" formatCode="m/d/yyyy">
                  <c:v>1330</c:v>
                </c:pt>
                <c:pt idx="527" formatCode="m/d/yyyy">
                  <c:v>1340</c:v>
                </c:pt>
                <c:pt idx="528" formatCode="m/d/yyyy">
                  <c:v>1330</c:v>
                </c:pt>
                <c:pt idx="529" formatCode="m/d/yyyy">
                  <c:v>1330</c:v>
                </c:pt>
                <c:pt idx="530" formatCode="m/d/yyyy">
                  <c:v>1340</c:v>
                </c:pt>
                <c:pt idx="531" formatCode="m/d/yyyy">
                  <c:v>1230</c:v>
                </c:pt>
                <c:pt idx="532" formatCode="m/d/yyyy">
                  <c:v>1200</c:v>
                </c:pt>
                <c:pt idx="533" formatCode="m/d/yyyy">
                  <c:v>1320</c:v>
                </c:pt>
                <c:pt idx="534" formatCode="m/d/yyyy">
                  <c:v>1360</c:v>
                </c:pt>
                <c:pt idx="535" formatCode="m/d/yyyy">
                  <c:v>1360</c:v>
                </c:pt>
                <c:pt idx="536" formatCode="m/d/yyyy">
                  <c:v>1360</c:v>
                </c:pt>
                <c:pt idx="537" formatCode="m/d/yyyy">
                  <c:v>1360</c:v>
                </c:pt>
                <c:pt idx="538" formatCode="m/d/yyyy">
                  <c:v>1350</c:v>
                </c:pt>
                <c:pt idx="539" formatCode="m/d/yyyy">
                  <c:v>1350</c:v>
                </c:pt>
                <c:pt idx="540" formatCode="m/d/yyyy">
                  <c:v>1350</c:v>
                </c:pt>
                <c:pt idx="541" formatCode="m/d/yyyy">
                  <c:v>1350</c:v>
                </c:pt>
                <c:pt idx="542" formatCode="m/d/yyyy">
                  <c:v>1350</c:v>
                </c:pt>
                <c:pt idx="543" formatCode="m/d/yyyy">
                  <c:v>1350</c:v>
                </c:pt>
                <c:pt idx="544" formatCode="m/d/yyyy">
                  <c:v>1420</c:v>
                </c:pt>
                <c:pt idx="545" formatCode="m/d/yyyy">
                  <c:v>1560</c:v>
                </c:pt>
                <c:pt idx="546" formatCode="m/d/yyyy">
                  <c:v>1660</c:v>
                </c:pt>
                <c:pt idx="547" formatCode="m/d/yyyy">
                  <c:v>1620</c:v>
                </c:pt>
                <c:pt idx="548" formatCode="m/d/yyyy">
                  <c:v>1590</c:v>
                </c:pt>
                <c:pt idx="549" formatCode="m/d/yyyy">
                  <c:v>1650</c:v>
                </c:pt>
                <c:pt idx="550" formatCode="m/d/yyyy">
                  <c:v>1660</c:v>
                </c:pt>
                <c:pt idx="551" formatCode="m/d/yyyy">
                  <c:v>1660</c:v>
                </c:pt>
                <c:pt idx="552" formatCode="m/d/yyyy">
                  <c:v>1650</c:v>
                </c:pt>
                <c:pt idx="553" formatCode="m/d/yyyy">
                  <c:v>1650</c:v>
                </c:pt>
                <c:pt idx="554" formatCode="m/d/yyyy">
                  <c:v>1650</c:v>
                </c:pt>
                <c:pt idx="555" formatCode="m/d/yyyy">
                  <c:v>1650</c:v>
                </c:pt>
                <c:pt idx="556" formatCode="m/d/yyyy">
                  <c:v>1700</c:v>
                </c:pt>
                <c:pt idx="557" formatCode="m/d/yyyy">
                  <c:v>1760</c:v>
                </c:pt>
                <c:pt idx="558" formatCode="m/d/yyyy">
                  <c:v>1760</c:v>
                </c:pt>
                <c:pt idx="559" formatCode="m/d/yyyy">
                  <c:v>1760</c:v>
                </c:pt>
                <c:pt idx="560" formatCode="m/d/yyyy">
                  <c:v>1810</c:v>
                </c:pt>
                <c:pt idx="561" formatCode="m/d/yyyy">
                  <c:v>1850</c:v>
                </c:pt>
                <c:pt idx="562" formatCode="m/d/yyyy">
                  <c:v>1850</c:v>
                </c:pt>
                <c:pt idx="563" formatCode="m/d/yyyy">
                  <c:v>1850</c:v>
                </c:pt>
                <c:pt idx="564" formatCode="m/d/yyyy">
                  <c:v>1850</c:v>
                </c:pt>
                <c:pt idx="565" formatCode="m/d/yyyy">
                  <c:v>1850</c:v>
                </c:pt>
                <c:pt idx="566" formatCode="m/d/yyyy">
                  <c:v>1840</c:v>
                </c:pt>
                <c:pt idx="567" formatCode="m/d/yyyy">
                  <c:v>1760</c:v>
                </c:pt>
                <c:pt idx="568" formatCode="m/d/yyyy">
                  <c:v>1800</c:v>
                </c:pt>
                <c:pt idx="569" formatCode="m/d/yyyy">
                  <c:v>1860</c:v>
                </c:pt>
                <c:pt idx="570" formatCode="m/d/yyyy">
                  <c:v>1850</c:v>
                </c:pt>
                <c:pt idx="571" formatCode="m/d/yyyy">
                  <c:v>1840</c:v>
                </c:pt>
                <c:pt idx="572" formatCode="m/d/yyyy">
                  <c:v>1840</c:v>
                </c:pt>
                <c:pt idx="573" formatCode="m/d/yyyy">
                  <c:v>1840</c:v>
                </c:pt>
                <c:pt idx="574" formatCode="m/d/yyyy">
                  <c:v>1830</c:v>
                </c:pt>
                <c:pt idx="575" formatCode="m/d/yyyy">
                  <c:v>1890</c:v>
                </c:pt>
                <c:pt idx="576" formatCode="m/d/yyyy">
                  <c:v>1900</c:v>
                </c:pt>
                <c:pt idx="577" formatCode="m/d/yyyy">
                  <c:v>1880</c:v>
                </c:pt>
                <c:pt idx="578" formatCode="m/d/yyyy">
                  <c:v>1880</c:v>
                </c:pt>
                <c:pt idx="579" formatCode="m/d/yyyy">
                  <c:v>1890</c:v>
                </c:pt>
                <c:pt idx="580" formatCode="m/d/yyyy">
                  <c:v>1880</c:v>
                </c:pt>
                <c:pt idx="581" formatCode="m/d/yyyy">
                  <c:v>1880</c:v>
                </c:pt>
                <c:pt idx="582" formatCode="m/d/yyyy">
                  <c:v>1880</c:v>
                </c:pt>
                <c:pt idx="583" formatCode="m/d/yyyy">
                  <c:v>1930</c:v>
                </c:pt>
                <c:pt idx="584" formatCode="m/d/yyyy">
                  <c:v>1990</c:v>
                </c:pt>
                <c:pt idx="585" formatCode="m/d/yyyy">
                  <c:v>2000</c:v>
                </c:pt>
                <c:pt idx="586" formatCode="m/d/yyyy">
                  <c:v>2010</c:v>
                </c:pt>
                <c:pt idx="587" formatCode="m/d/yyyy">
                  <c:v>2000</c:v>
                </c:pt>
                <c:pt idx="588" formatCode="m/d/yyyy">
                  <c:v>2000</c:v>
                </c:pt>
                <c:pt idx="589" formatCode="m/d/yyyy">
                  <c:v>2000</c:v>
                </c:pt>
                <c:pt idx="590" formatCode="m/d/yyyy">
                  <c:v>2000</c:v>
                </c:pt>
                <c:pt idx="591" formatCode="m/d/yyyy">
                  <c:v>2000</c:v>
                </c:pt>
                <c:pt idx="592" formatCode="m/d/yyyy">
                  <c:v>2000</c:v>
                </c:pt>
                <c:pt idx="593" formatCode="m/d/yyyy">
                  <c:v>1990</c:v>
                </c:pt>
                <c:pt idx="594" formatCode="m/d/yyyy">
                  <c:v>2020</c:v>
                </c:pt>
                <c:pt idx="595" formatCode="m/d/yyyy">
                  <c:v>2160</c:v>
                </c:pt>
                <c:pt idx="596" formatCode="m/d/yyyy">
                  <c:v>2340</c:v>
                </c:pt>
                <c:pt idx="597" formatCode="m/d/yyyy">
                  <c:v>2340</c:v>
                </c:pt>
                <c:pt idx="598" formatCode="m/d/yyyy">
                  <c:v>2340</c:v>
                </c:pt>
                <c:pt idx="599" formatCode="m/d/yyyy">
                  <c:v>2340</c:v>
                </c:pt>
                <c:pt idx="600" formatCode="m/d/yyyy">
                  <c:v>2310</c:v>
                </c:pt>
                <c:pt idx="601" formatCode="m/d/yyyy">
                  <c:v>2290</c:v>
                </c:pt>
                <c:pt idx="602" formatCode="m/d/yyyy">
                  <c:v>2300</c:v>
                </c:pt>
                <c:pt idx="603" formatCode="m/d/yyyy">
                  <c:v>2300</c:v>
                </c:pt>
                <c:pt idx="604" formatCode="m/d/yyyy">
                  <c:v>2310</c:v>
                </c:pt>
                <c:pt idx="605" formatCode="m/d/yyyy">
                  <c:v>2300</c:v>
                </c:pt>
                <c:pt idx="606" formatCode="m/d/yyyy">
                  <c:v>2360</c:v>
                </c:pt>
                <c:pt idx="607" formatCode="m/d/yyyy">
                  <c:v>2360</c:v>
                </c:pt>
                <c:pt idx="608" formatCode="m/d/yyyy">
                  <c:v>2350</c:v>
                </c:pt>
                <c:pt idx="609" formatCode="m/d/yyyy">
                  <c:v>2260</c:v>
                </c:pt>
                <c:pt idx="610" formatCode="m/d/yyyy">
                  <c:v>2230</c:v>
                </c:pt>
                <c:pt idx="611" formatCode="m/d/yyyy">
                  <c:v>2220</c:v>
                </c:pt>
                <c:pt idx="612" formatCode="m/d/yyyy">
                  <c:v>2220</c:v>
                </c:pt>
                <c:pt idx="613" formatCode="m/d/yyyy">
                  <c:v>2220</c:v>
                </c:pt>
                <c:pt idx="614" formatCode="m/d/yyyy">
                  <c:v>2220</c:v>
                </c:pt>
                <c:pt idx="615" formatCode="m/d/yyyy">
                  <c:v>2220</c:v>
                </c:pt>
                <c:pt idx="616" formatCode="m/d/yyyy">
                  <c:v>2240</c:v>
                </c:pt>
                <c:pt idx="617" formatCode="m/d/yyyy">
                  <c:v>2310</c:v>
                </c:pt>
                <c:pt idx="618" formatCode="m/d/yyyy">
                  <c:v>2400</c:v>
                </c:pt>
                <c:pt idx="619" formatCode="m/d/yyyy">
                  <c:v>2340</c:v>
                </c:pt>
                <c:pt idx="620" formatCode="m/d/yyyy">
                  <c:v>2310</c:v>
                </c:pt>
                <c:pt idx="621" formatCode="m/d/yyyy">
                  <c:v>2300</c:v>
                </c:pt>
                <c:pt idx="622" formatCode="m/d/yyyy">
                  <c:v>2300</c:v>
                </c:pt>
                <c:pt idx="623" formatCode="m/d/yyyy">
                  <c:v>2280</c:v>
                </c:pt>
                <c:pt idx="624" formatCode="m/d/yyyy">
                  <c:v>2270</c:v>
                </c:pt>
                <c:pt idx="625" formatCode="m/d/yyyy">
                  <c:v>2290</c:v>
                </c:pt>
                <c:pt idx="626" formatCode="m/d/yyyy">
                  <c:v>2370</c:v>
                </c:pt>
                <c:pt idx="627" formatCode="m/d/yyyy">
                  <c:v>2710</c:v>
                </c:pt>
                <c:pt idx="628" formatCode="m/d/yyyy">
                  <c:v>2460</c:v>
                </c:pt>
                <c:pt idx="629" formatCode="m/d/yyyy">
                  <c:v>2300</c:v>
                </c:pt>
                <c:pt idx="630" formatCode="m/d/yyyy">
                  <c:v>2550</c:v>
                </c:pt>
                <c:pt idx="631" formatCode="m/d/yyyy">
                  <c:v>2400</c:v>
                </c:pt>
                <c:pt idx="632" formatCode="m/d/yyyy">
                  <c:v>2310</c:v>
                </c:pt>
                <c:pt idx="633" formatCode="m/d/yyyy">
                  <c:v>2200</c:v>
                </c:pt>
                <c:pt idx="634" formatCode="m/d/yyyy">
                  <c:v>1940</c:v>
                </c:pt>
                <c:pt idx="635" formatCode="m/d/yyyy">
                  <c:v>1950</c:v>
                </c:pt>
                <c:pt idx="636" formatCode="m/d/yyyy">
                  <c:v>1950</c:v>
                </c:pt>
                <c:pt idx="637" formatCode="m/d/yyyy">
                  <c:v>1740</c:v>
                </c:pt>
                <c:pt idx="638" formatCode="m/d/yyyy">
                  <c:v>1760</c:v>
                </c:pt>
                <c:pt idx="639" formatCode="m/d/yyyy">
                  <c:v>1760</c:v>
                </c:pt>
                <c:pt idx="640" formatCode="m/d/yyyy">
                  <c:v>1650</c:v>
                </c:pt>
                <c:pt idx="641" formatCode="m/d/yyyy">
                  <c:v>1600</c:v>
                </c:pt>
                <c:pt idx="642" formatCode="m/d/yyyy">
                  <c:v>1580</c:v>
                </c:pt>
                <c:pt idx="643" formatCode="m/d/yyyy">
                  <c:v>1580</c:v>
                </c:pt>
                <c:pt idx="644" formatCode="m/d/yyyy">
                  <c:v>1560</c:v>
                </c:pt>
                <c:pt idx="645" formatCode="m/d/yyyy">
                  <c:v>1560</c:v>
                </c:pt>
                <c:pt idx="646" formatCode="m/d/yyyy">
                  <c:v>1560</c:v>
                </c:pt>
                <c:pt idx="647" formatCode="m/d/yyyy">
                  <c:v>1520</c:v>
                </c:pt>
                <c:pt idx="648" formatCode="m/d/yyyy">
                  <c:v>1510</c:v>
                </c:pt>
                <c:pt idx="649" formatCode="m/d/yyyy">
                  <c:v>1500</c:v>
                </c:pt>
                <c:pt idx="650" formatCode="m/d/yyyy">
                  <c:v>1510</c:v>
                </c:pt>
                <c:pt idx="651" formatCode="m/d/yyyy">
                  <c:v>1520</c:v>
                </c:pt>
                <c:pt idx="652" formatCode="m/d/yyyy">
                  <c:v>1640</c:v>
                </c:pt>
                <c:pt idx="653" formatCode="m/d/yyyy">
                  <c:v>1610</c:v>
                </c:pt>
                <c:pt idx="654" formatCode="m/d/yyyy">
                  <c:v>1810</c:v>
                </c:pt>
                <c:pt idx="655" formatCode="m/d/yyyy">
                  <c:v>2260</c:v>
                </c:pt>
                <c:pt idx="656" formatCode="m/d/yyyy">
                  <c:v>2190</c:v>
                </c:pt>
                <c:pt idx="657" formatCode="m/d/yyyy">
                  <c:v>1800</c:v>
                </c:pt>
                <c:pt idx="658" formatCode="m/d/yyyy">
                  <c:v>2190</c:v>
                </c:pt>
                <c:pt idx="659" formatCode="m/d/yyyy">
                  <c:v>2880</c:v>
                </c:pt>
                <c:pt idx="660" formatCode="m/d/yyyy">
                  <c:v>4470</c:v>
                </c:pt>
                <c:pt idx="661" formatCode="m/d/yyyy">
                  <c:v>4920</c:v>
                </c:pt>
                <c:pt idx="662" formatCode="m/d/yyyy">
                  <c:v>5140</c:v>
                </c:pt>
                <c:pt idx="663" formatCode="m/d/yyyy">
                  <c:v>6120</c:v>
                </c:pt>
                <c:pt idx="664" formatCode="m/d/yyyy">
                  <c:v>6310</c:v>
                </c:pt>
                <c:pt idx="665" formatCode="m/d/yyyy">
                  <c:v>6040</c:v>
                </c:pt>
                <c:pt idx="666" formatCode="m/d/yyyy">
                  <c:v>5620</c:v>
                </c:pt>
                <c:pt idx="667" formatCode="m/d/yyyy">
                  <c:v>7460</c:v>
                </c:pt>
                <c:pt idx="668" formatCode="m/d/yyyy">
                  <c:v>8920</c:v>
                </c:pt>
                <c:pt idx="669" formatCode="m/d/yyyy">
                  <c:v>9220</c:v>
                </c:pt>
                <c:pt idx="670" formatCode="m/d/yyyy">
                  <c:v>10100</c:v>
                </c:pt>
                <c:pt idx="671" formatCode="m/d/yyyy">
                  <c:v>9640</c:v>
                </c:pt>
                <c:pt idx="672" formatCode="m/d/yyyy">
                  <c:v>9550</c:v>
                </c:pt>
                <c:pt idx="673" formatCode="m/d/yyyy">
                  <c:v>9830</c:v>
                </c:pt>
                <c:pt idx="674" formatCode="m/d/yyyy">
                  <c:v>9300</c:v>
                </c:pt>
                <c:pt idx="675" formatCode="m/d/yyyy">
                  <c:v>10200</c:v>
                </c:pt>
                <c:pt idx="676" formatCode="m/d/yyyy">
                  <c:v>10200</c:v>
                </c:pt>
                <c:pt idx="677" formatCode="m/d/yyyy">
                  <c:v>9750</c:v>
                </c:pt>
                <c:pt idx="678" formatCode="m/d/yyyy">
                  <c:v>8740</c:v>
                </c:pt>
                <c:pt idx="679" formatCode="m/d/yyyy">
                  <c:v>7170</c:v>
                </c:pt>
                <c:pt idx="680" formatCode="m/d/yyyy">
                  <c:v>7410</c:v>
                </c:pt>
                <c:pt idx="681" formatCode="m/d/yyyy">
                  <c:v>8140</c:v>
                </c:pt>
                <c:pt idx="682" formatCode="m/d/yyyy">
                  <c:v>10800</c:v>
                </c:pt>
                <c:pt idx="683" formatCode="m/d/yyyy">
                  <c:v>9960</c:v>
                </c:pt>
                <c:pt idx="684" formatCode="m/d/yyyy">
                  <c:v>8260</c:v>
                </c:pt>
                <c:pt idx="685" formatCode="m/d/yyyy">
                  <c:v>9370</c:v>
                </c:pt>
                <c:pt idx="686" formatCode="m/d/yyyy">
                  <c:v>12500</c:v>
                </c:pt>
                <c:pt idx="687" formatCode="m/d/yyyy">
                  <c:v>12700</c:v>
                </c:pt>
                <c:pt idx="688" formatCode="m/d/yyyy">
                  <c:v>13100</c:v>
                </c:pt>
                <c:pt idx="689" formatCode="m/d/yyyy">
                  <c:v>14100</c:v>
                </c:pt>
                <c:pt idx="690" formatCode="m/d/yyyy">
                  <c:v>13000</c:v>
                </c:pt>
                <c:pt idx="691" formatCode="m/d/yyyy">
                  <c:v>11000</c:v>
                </c:pt>
                <c:pt idx="692" formatCode="m/d/yyyy">
                  <c:v>9480</c:v>
                </c:pt>
                <c:pt idx="693" formatCode="m/d/yyyy">
                  <c:v>8170</c:v>
                </c:pt>
                <c:pt idx="694" formatCode="m/d/yyyy">
                  <c:v>6550</c:v>
                </c:pt>
                <c:pt idx="695" formatCode="m/d/yyyy">
                  <c:v>4790</c:v>
                </c:pt>
                <c:pt idx="696" formatCode="m/d/yyyy">
                  <c:v>4020</c:v>
                </c:pt>
                <c:pt idx="697" formatCode="m/d/yyyy">
                  <c:v>3370</c:v>
                </c:pt>
                <c:pt idx="698" formatCode="m/d/yyyy">
                  <c:v>3340</c:v>
                </c:pt>
                <c:pt idx="699" formatCode="m/d/yyyy">
                  <c:v>4170</c:v>
                </c:pt>
                <c:pt idx="700" formatCode="m/d/yyyy">
                  <c:v>4960</c:v>
                </c:pt>
                <c:pt idx="701" formatCode="m/d/yyyy">
                  <c:v>5350</c:v>
                </c:pt>
                <c:pt idx="702" formatCode="m/d/yyyy">
                  <c:v>5690</c:v>
                </c:pt>
                <c:pt idx="703" formatCode="m/d/yyyy">
                  <c:v>5660</c:v>
                </c:pt>
                <c:pt idx="704" formatCode="m/d/yyyy">
                  <c:v>5610</c:v>
                </c:pt>
                <c:pt idx="705" formatCode="m/d/yyyy">
                  <c:v>5440</c:v>
                </c:pt>
                <c:pt idx="706" formatCode="m/d/yyyy">
                  <c:v>5080</c:v>
                </c:pt>
                <c:pt idx="707" formatCode="m/d/yyyy">
                  <c:v>5380</c:v>
                </c:pt>
                <c:pt idx="708" formatCode="m/d/yyyy">
                  <c:v>5850</c:v>
                </c:pt>
                <c:pt idx="709" formatCode="m/d/yyyy">
                  <c:v>6360</c:v>
                </c:pt>
                <c:pt idx="710" formatCode="m/d/yyyy">
                  <c:v>6930</c:v>
                </c:pt>
                <c:pt idx="711" formatCode="m/d/yyyy">
                  <c:v>7110</c:v>
                </c:pt>
                <c:pt idx="712" formatCode="m/d/yyyy">
                  <c:v>7080</c:v>
                </c:pt>
                <c:pt idx="713" formatCode="m/d/yyyy">
                  <c:v>7010</c:v>
                </c:pt>
                <c:pt idx="714" formatCode="m/d/yyyy">
                  <c:v>6880</c:v>
                </c:pt>
                <c:pt idx="715" formatCode="m/d/yyyy">
                  <c:v>6770</c:v>
                </c:pt>
                <c:pt idx="716" formatCode="m/d/yyyy">
                  <c:v>6760</c:v>
                </c:pt>
                <c:pt idx="717" formatCode="m/d/yyyy">
                  <c:v>6730</c:v>
                </c:pt>
                <c:pt idx="718" formatCode="m/d/yyyy">
                  <c:v>7130</c:v>
                </c:pt>
                <c:pt idx="719" formatCode="m/d/yyyy">
                  <c:v>7890</c:v>
                </c:pt>
                <c:pt idx="720" formatCode="m/d/yyyy">
                  <c:v>11300</c:v>
                </c:pt>
                <c:pt idx="721" formatCode="m/d/yyyy">
                  <c:v>10200</c:v>
                </c:pt>
                <c:pt idx="722" formatCode="m/d/yyyy">
                  <c:v>8770</c:v>
                </c:pt>
                <c:pt idx="723" formatCode="m/d/yyyy">
                  <c:v>7500</c:v>
                </c:pt>
                <c:pt idx="724" formatCode="m/d/yyyy">
                  <c:v>7840</c:v>
                </c:pt>
                <c:pt idx="725" formatCode="m/d/yyyy">
                  <c:v>9350</c:v>
                </c:pt>
                <c:pt idx="726" formatCode="m/d/yyyy">
                  <c:v>8270</c:v>
                </c:pt>
                <c:pt idx="727" formatCode="m/d/yyyy">
                  <c:v>7100</c:v>
                </c:pt>
                <c:pt idx="728" formatCode="m/d/yyyy">
                  <c:v>5460</c:v>
                </c:pt>
                <c:pt idx="729" formatCode="m/d/yyyy">
                  <c:v>4230</c:v>
                </c:pt>
                <c:pt idx="730" formatCode="m/d/yyyy">
                  <c:v>3290</c:v>
                </c:pt>
                <c:pt idx="731" formatCode="m/d/yyyy">
                  <c:v>2940</c:v>
                </c:pt>
                <c:pt idx="732" formatCode="m/d/yyyy">
                  <c:v>3100</c:v>
                </c:pt>
                <c:pt idx="733" formatCode="m/d/yyyy">
                  <c:v>2550</c:v>
                </c:pt>
                <c:pt idx="734" formatCode="m/d/yyyy">
                  <c:v>2140</c:v>
                </c:pt>
                <c:pt idx="735" formatCode="m/d/yyyy">
                  <c:v>2020</c:v>
                </c:pt>
                <c:pt idx="736" formatCode="m/d/yyyy">
                  <c:v>1870</c:v>
                </c:pt>
                <c:pt idx="737" formatCode="m/d/yyyy">
                  <c:v>2530</c:v>
                </c:pt>
                <c:pt idx="738" formatCode="m/d/yyyy">
                  <c:v>3370</c:v>
                </c:pt>
                <c:pt idx="739" formatCode="m/d/yyyy">
                  <c:v>3020</c:v>
                </c:pt>
                <c:pt idx="740" formatCode="m/d/yyyy">
                  <c:v>2680</c:v>
                </c:pt>
                <c:pt idx="741" formatCode="m/d/yyyy">
                  <c:v>2490</c:v>
                </c:pt>
                <c:pt idx="742" formatCode="m/d/yyyy">
                  <c:v>2370</c:v>
                </c:pt>
                <c:pt idx="743" formatCode="m/d/yyyy">
                  <c:v>2270</c:v>
                </c:pt>
                <c:pt idx="744" formatCode="m/d/yyyy">
                  <c:v>2100</c:v>
                </c:pt>
                <c:pt idx="745" formatCode="m/d/yyyy">
                  <c:v>1760</c:v>
                </c:pt>
                <c:pt idx="746" formatCode="m/d/yyyy">
                  <c:v>1690</c:v>
                </c:pt>
                <c:pt idx="747" formatCode="m/d/yyyy">
                  <c:v>1660</c:v>
                </c:pt>
                <c:pt idx="748" formatCode="m/d/yyyy">
                  <c:v>1640</c:v>
                </c:pt>
                <c:pt idx="749" formatCode="m/d/yyyy">
                  <c:v>1710</c:v>
                </c:pt>
                <c:pt idx="750" formatCode="m/d/yyyy">
                  <c:v>1800</c:v>
                </c:pt>
                <c:pt idx="751" formatCode="m/d/yyyy">
                  <c:v>1770</c:v>
                </c:pt>
                <c:pt idx="752" formatCode="m/d/yyyy">
                  <c:v>1780</c:v>
                </c:pt>
                <c:pt idx="753" formatCode="m/d/yyyy">
                  <c:v>2070</c:v>
                </c:pt>
                <c:pt idx="754" formatCode="m/d/yyyy">
                  <c:v>1980</c:v>
                </c:pt>
                <c:pt idx="755" formatCode="m/d/yyyy">
                  <c:v>1850</c:v>
                </c:pt>
                <c:pt idx="756" formatCode="m/d/yyyy">
                  <c:v>1740</c:v>
                </c:pt>
                <c:pt idx="757" formatCode="m/d/yyyy">
                  <c:v>1660</c:v>
                </c:pt>
                <c:pt idx="758" formatCode="m/d/yyyy">
                  <c:v>1600</c:v>
                </c:pt>
                <c:pt idx="759" formatCode="m/d/yyyy">
                  <c:v>1550</c:v>
                </c:pt>
                <c:pt idx="760" formatCode="m/d/yyyy">
                  <c:v>1510</c:v>
                </c:pt>
                <c:pt idx="761" formatCode="m/d/yyyy">
                  <c:v>1470</c:v>
                </c:pt>
                <c:pt idx="762" formatCode="m/d/yyyy">
                  <c:v>1470</c:v>
                </c:pt>
                <c:pt idx="763" formatCode="m/d/yyyy">
                  <c:v>1730</c:v>
                </c:pt>
                <c:pt idx="764" formatCode="m/d/yyyy">
                  <c:v>1930</c:v>
                </c:pt>
                <c:pt idx="765" formatCode="m/d/yyyy">
                  <c:v>2260</c:v>
                </c:pt>
                <c:pt idx="766" formatCode="m/d/yyyy">
                  <c:v>1950</c:v>
                </c:pt>
                <c:pt idx="767" formatCode="m/d/yyyy">
                  <c:v>1660</c:v>
                </c:pt>
                <c:pt idx="768" formatCode="m/d/yyyy">
                  <c:v>1640</c:v>
                </c:pt>
                <c:pt idx="769" formatCode="m/d/yyyy">
                  <c:v>1860</c:v>
                </c:pt>
                <c:pt idx="770" formatCode="m/d/yyyy">
                  <c:v>2590</c:v>
                </c:pt>
                <c:pt idx="771" formatCode="m/d/yyyy">
                  <c:v>2370</c:v>
                </c:pt>
                <c:pt idx="772" formatCode="m/d/yyyy">
                  <c:v>2290</c:v>
                </c:pt>
                <c:pt idx="773" formatCode="m/d/yyyy">
                  <c:v>2310</c:v>
                </c:pt>
                <c:pt idx="774" formatCode="m/d/yyyy">
                  <c:v>2820</c:v>
                </c:pt>
                <c:pt idx="775" formatCode="m/d/yyyy">
                  <c:v>2720</c:v>
                </c:pt>
                <c:pt idx="776" formatCode="m/d/yyyy">
                  <c:v>2560</c:v>
                </c:pt>
                <c:pt idx="777" formatCode="m/d/yyyy">
                  <c:v>2390</c:v>
                </c:pt>
                <c:pt idx="778" formatCode="m/d/yyyy">
                  <c:v>2360</c:v>
                </c:pt>
                <c:pt idx="779" formatCode="m/d/yyyy">
                  <c:v>2470</c:v>
                </c:pt>
                <c:pt idx="780" formatCode="m/d/yyyy">
                  <c:v>2660</c:v>
                </c:pt>
                <c:pt idx="781" formatCode="m/d/yyyy">
                  <c:v>3460</c:v>
                </c:pt>
                <c:pt idx="782" formatCode="m/d/yyyy">
                  <c:v>3610</c:v>
                </c:pt>
                <c:pt idx="783" formatCode="m/d/yyyy">
                  <c:v>3260</c:v>
                </c:pt>
                <c:pt idx="784" formatCode="m/d/yyyy">
                  <c:v>2580</c:v>
                </c:pt>
                <c:pt idx="785" formatCode="m/d/yyyy">
                  <c:v>2200</c:v>
                </c:pt>
                <c:pt idx="786" formatCode="m/d/yyyy">
                  <c:v>2130</c:v>
                </c:pt>
                <c:pt idx="787" formatCode="m/d/yyyy">
                  <c:v>2080</c:v>
                </c:pt>
                <c:pt idx="788" formatCode="m/d/yyyy">
                  <c:v>2630</c:v>
                </c:pt>
                <c:pt idx="789" formatCode="m/d/yyyy">
                  <c:v>2810</c:v>
                </c:pt>
                <c:pt idx="790" formatCode="m/d/yyyy">
                  <c:v>2780</c:v>
                </c:pt>
                <c:pt idx="791" formatCode="m/d/yyyy">
                  <c:v>2770</c:v>
                </c:pt>
                <c:pt idx="792" formatCode="m/d/yyyy">
                  <c:v>2790</c:v>
                </c:pt>
                <c:pt idx="793" formatCode="m/d/yyyy">
                  <c:v>2670</c:v>
                </c:pt>
                <c:pt idx="794" formatCode="m/d/yyyy">
                  <c:v>2530</c:v>
                </c:pt>
                <c:pt idx="795" formatCode="m/d/yyyy">
                  <c:v>2400</c:v>
                </c:pt>
                <c:pt idx="796" formatCode="m/d/yyyy">
                  <c:v>2230</c:v>
                </c:pt>
                <c:pt idx="797" formatCode="m/d/yyyy">
                  <c:v>2530</c:v>
                </c:pt>
                <c:pt idx="798" formatCode="m/d/yyyy">
                  <c:v>2980</c:v>
                </c:pt>
                <c:pt idx="799" formatCode="m/d/yyyy">
                  <c:v>2980</c:v>
                </c:pt>
                <c:pt idx="800" formatCode="m/d/yyyy">
                  <c:v>2310</c:v>
                </c:pt>
                <c:pt idx="801" formatCode="m/d/yyyy">
                  <c:v>2130</c:v>
                </c:pt>
                <c:pt idx="802" formatCode="m/d/yyyy">
                  <c:v>2270</c:v>
                </c:pt>
                <c:pt idx="803" formatCode="m/d/yyyy">
                  <c:v>5420</c:v>
                </c:pt>
                <c:pt idx="804" formatCode="m/d/yyyy">
                  <c:v>9250</c:v>
                </c:pt>
                <c:pt idx="805" formatCode="m/d/yyyy">
                  <c:v>9390</c:v>
                </c:pt>
                <c:pt idx="806" formatCode="m/d/yyyy">
                  <c:v>9620</c:v>
                </c:pt>
                <c:pt idx="807" formatCode="m/d/yyyy">
                  <c:v>9350</c:v>
                </c:pt>
                <c:pt idx="808" formatCode="m/d/yyyy">
                  <c:v>8560</c:v>
                </c:pt>
                <c:pt idx="809" formatCode="m/d/yyyy">
                  <c:v>6930</c:v>
                </c:pt>
                <c:pt idx="810" formatCode="m/d/yyyy">
                  <c:v>5620</c:v>
                </c:pt>
                <c:pt idx="811" formatCode="m/d/yyyy">
                  <c:v>4530</c:v>
                </c:pt>
                <c:pt idx="812" formatCode="m/d/yyyy">
                  <c:v>3700</c:v>
                </c:pt>
                <c:pt idx="813" formatCode="m/d/yyyy">
                  <c:v>2780</c:v>
                </c:pt>
                <c:pt idx="814" formatCode="m/d/yyyy">
                  <c:v>2530</c:v>
                </c:pt>
                <c:pt idx="815" formatCode="m/d/yyyy">
                  <c:v>2510</c:v>
                </c:pt>
                <c:pt idx="816" formatCode="m/d/yyyy">
                  <c:v>2270</c:v>
                </c:pt>
                <c:pt idx="817" formatCode="m/d/yyyy">
                  <c:v>2090</c:v>
                </c:pt>
                <c:pt idx="818" formatCode="m/d/yyyy">
                  <c:v>2060</c:v>
                </c:pt>
                <c:pt idx="819" formatCode="m/d/yyyy">
                  <c:v>2040</c:v>
                </c:pt>
                <c:pt idx="820" formatCode="m/d/yyyy">
                  <c:v>2010</c:v>
                </c:pt>
                <c:pt idx="821" formatCode="m/d/yyyy">
                  <c:v>1970</c:v>
                </c:pt>
                <c:pt idx="822" formatCode="m/d/yyyy">
                  <c:v>1960</c:v>
                </c:pt>
                <c:pt idx="823" formatCode="m/d/yyyy">
                  <c:v>1950</c:v>
                </c:pt>
                <c:pt idx="824" formatCode="m/d/yyyy">
                  <c:v>1940</c:v>
                </c:pt>
                <c:pt idx="825" formatCode="m/d/yyyy">
                  <c:v>2180</c:v>
                </c:pt>
                <c:pt idx="826" formatCode="m/d/yyyy">
                  <c:v>3390</c:v>
                </c:pt>
                <c:pt idx="827" formatCode="m/d/yyyy">
                  <c:v>3550</c:v>
                </c:pt>
                <c:pt idx="828" formatCode="m/d/yyyy">
                  <c:v>3250</c:v>
                </c:pt>
                <c:pt idx="829" formatCode="m/d/yyyy">
                  <c:v>3920</c:v>
                </c:pt>
                <c:pt idx="830" formatCode="m/d/yyyy">
                  <c:v>3950</c:v>
                </c:pt>
                <c:pt idx="831" formatCode="m/d/yyyy">
                  <c:v>3950</c:v>
                </c:pt>
                <c:pt idx="832" formatCode="m/d/yyyy">
                  <c:v>3950</c:v>
                </c:pt>
                <c:pt idx="833" formatCode="m/d/yyyy">
                  <c:v>3950</c:v>
                </c:pt>
                <c:pt idx="834" formatCode="m/d/yyyy">
                  <c:v>3940</c:v>
                </c:pt>
                <c:pt idx="835" formatCode="m/d/yyyy">
                  <c:v>3920</c:v>
                </c:pt>
                <c:pt idx="836" formatCode="m/d/yyyy">
                  <c:v>3920</c:v>
                </c:pt>
                <c:pt idx="837" formatCode="m/d/yyyy">
                  <c:v>3930</c:v>
                </c:pt>
                <c:pt idx="838" formatCode="m/d/yyyy">
                  <c:v>3970</c:v>
                </c:pt>
                <c:pt idx="839" formatCode="m/d/yyyy">
                  <c:v>3640</c:v>
                </c:pt>
                <c:pt idx="840" formatCode="m/d/yyyy">
                  <c:v>3610</c:v>
                </c:pt>
                <c:pt idx="841" formatCode="m/d/yyyy">
                  <c:v>3890</c:v>
                </c:pt>
                <c:pt idx="842" formatCode="m/d/yyyy">
                  <c:v>3920</c:v>
                </c:pt>
                <c:pt idx="843" formatCode="m/d/yyyy">
                  <c:v>3860</c:v>
                </c:pt>
                <c:pt idx="844" formatCode="m/d/yyyy">
                  <c:v>3880</c:v>
                </c:pt>
                <c:pt idx="845" formatCode="m/d/yyyy">
                  <c:v>3900</c:v>
                </c:pt>
                <c:pt idx="846" formatCode="m/d/yyyy">
                  <c:v>3880</c:v>
                </c:pt>
                <c:pt idx="847" formatCode="m/d/yyyy">
                  <c:v>3890</c:v>
                </c:pt>
                <c:pt idx="848" formatCode="m/d/yyyy">
                  <c:v>3900</c:v>
                </c:pt>
                <c:pt idx="849" formatCode="m/d/yyyy">
                  <c:v>3370</c:v>
                </c:pt>
                <c:pt idx="850" formatCode="m/d/yyyy">
                  <c:v>2240</c:v>
                </c:pt>
                <c:pt idx="851" formatCode="m/d/yyyy">
                  <c:v>2020</c:v>
                </c:pt>
                <c:pt idx="852" formatCode="m/d/yyyy">
                  <c:v>2010</c:v>
                </c:pt>
                <c:pt idx="853" formatCode="m/d/yyyy">
                  <c:v>2600</c:v>
                </c:pt>
                <c:pt idx="854" formatCode="m/d/yyyy">
                  <c:v>2760</c:v>
                </c:pt>
                <c:pt idx="855" formatCode="m/d/yyyy">
                  <c:v>2750</c:v>
                </c:pt>
                <c:pt idx="856" formatCode="m/d/yyyy">
                  <c:v>2740</c:v>
                </c:pt>
                <c:pt idx="857" formatCode="m/d/yyyy">
                  <c:v>3410</c:v>
                </c:pt>
                <c:pt idx="858" formatCode="m/d/yyyy">
                  <c:v>3320</c:v>
                </c:pt>
                <c:pt idx="859" formatCode="m/d/yyyy">
                  <c:v>3270</c:v>
                </c:pt>
                <c:pt idx="860" formatCode="m/d/yyyy">
                  <c:v>3260</c:v>
                </c:pt>
                <c:pt idx="861" formatCode="m/d/yyyy">
                  <c:v>3240</c:v>
                </c:pt>
                <c:pt idx="862" formatCode="m/d/yyyy">
                  <c:v>3210</c:v>
                </c:pt>
                <c:pt idx="863" formatCode="m/d/yyyy">
                  <c:v>2530</c:v>
                </c:pt>
                <c:pt idx="864" formatCode="m/d/yyyy">
                  <c:v>1860</c:v>
                </c:pt>
                <c:pt idx="865" formatCode="m/d/yyyy">
                  <c:v>1350</c:v>
                </c:pt>
                <c:pt idx="866" formatCode="m/d/yyyy">
                  <c:v>1290</c:v>
                </c:pt>
                <c:pt idx="867" formatCode="m/d/yyyy">
                  <c:v>1290</c:v>
                </c:pt>
                <c:pt idx="868" formatCode="m/d/yyyy">
                  <c:v>1360</c:v>
                </c:pt>
                <c:pt idx="869" formatCode="m/d/yyyy">
                  <c:v>1330</c:v>
                </c:pt>
                <c:pt idx="870" formatCode="m/d/yyyy">
                  <c:v>1300</c:v>
                </c:pt>
                <c:pt idx="871" formatCode="m/d/yyyy">
                  <c:v>1280</c:v>
                </c:pt>
                <c:pt idx="872" formatCode="m/d/yyyy">
                  <c:v>1300</c:v>
                </c:pt>
                <c:pt idx="873" formatCode="m/d/yyyy">
                  <c:v>1310</c:v>
                </c:pt>
                <c:pt idx="874" formatCode="m/d/yyyy">
                  <c:v>1310</c:v>
                </c:pt>
                <c:pt idx="875" formatCode="m/d/yyyy">
                  <c:v>1680</c:v>
                </c:pt>
                <c:pt idx="876" formatCode="m/d/yyyy">
                  <c:v>1730</c:v>
                </c:pt>
                <c:pt idx="877" formatCode="m/d/yyyy">
                  <c:v>2140</c:v>
                </c:pt>
                <c:pt idx="878" formatCode="m/d/yyyy">
                  <c:v>1780</c:v>
                </c:pt>
                <c:pt idx="879" formatCode="m/d/yyyy">
                  <c:v>1410</c:v>
                </c:pt>
                <c:pt idx="880" formatCode="m/d/yyyy">
                  <c:v>1330</c:v>
                </c:pt>
                <c:pt idx="881" formatCode="m/d/yyyy">
                  <c:v>1340</c:v>
                </c:pt>
                <c:pt idx="882" formatCode="m/d/yyyy">
                  <c:v>1330</c:v>
                </c:pt>
                <c:pt idx="883" formatCode="m/d/yyyy">
                  <c:v>1330</c:v>
                </c:pt>
                <c:pt idx="884" formatCode="m/d/yyyy">
                  <c:v>1320</c:v>
                </c:pt>
                <c:pt idx="885" formatCode="m/d/yyyy">
                  <c:v>1350</c:v>
                </c:pt>
                <c:pt idx="886" formatCode="m/d/yyyy">
                  <c:v>1540</c:v>
                </c:pt>
                <c:pt idx="887" formatCode="m/d/yyyy">
                  <c:v>1530</c:v>
                </c:pt>
                <c:pt idx="888" formatCode="m/d/yyyy">
                  <c:v>1540</c:v>
                </c:pt>
                <c:pt idx="889" formatCode="m/d/yyyy">
                  <c:v>1710</c:v>
                </c:pt>
                <c:pt idx="890" formatCode="m/d/yyyy">
                  <c:v>1710</c:v>
                </c:pt>
                <c:pt idx="891" formatCode="m/d/yyyy">
                  <c:v>1850</c:v>
                </c:pt>
                <c:pt idx="892" formatCode="m/d/yyyy">
                  <c:v>2100</c:v>
                </c:pt>
                <c:pt idx="893" formatCode="m/d/yyyy">
                  <c:v>2050</c:v>
                </c:pt>
                <c:pt idx="894" formatCode="m/d/yyyy">
                  <c:v>2070</c:v>
                </c:pt>
                <c:pt idx="895" formatCode="m/d/yyyy">
                  <c:v>2330</c:v>
                </c:pt>
                <c:pt idx="896" formatCode="m/d/yyyy">
                  <c:v>2580</c:v>
                </c:pt>
                <c:pt idx="897" formatCode="m/d/yyyy">
                  <c:v>2630</c:v>
                </c:pt>
                <c:pt idx="898" formatCode="m/d/yyyy">
                  <c:v>2790</c:v>
                </c:pt>
                <c:pt idx="899" formatCode="m/d/yyyy">
                  <c:v>2800</c:v>
                </c:pt>
                <c:pt idx="900" formatCode="m/d/yyyy">
                  <c:v>2800</c:v>
                </c:pt>
                <c:pt idx="901" formatCode="m/d/yyyy">
                  <c:v>2810</c:v>
                </c:pt>
                <c:pt idx="902" formatCode="m/d/yyyy">
                  <c:v>2800</c:v>
                </c:pt>
                <c:pt idx="903" formatCode="m/d/yyyy">
                  <c:v>2790</c:v>
                </c:pt>
                <c:pt idx="904" formatCode="m/d/yyyy">
                  <c:v>2810</c:v>
                </c:pt>
                <c:pt idx="905" formatCode="m/d/yyyy">
                  <c:v>2800</c:v>
                </c:pt>
                <c:pt idx="906" formatCode="m/d/yyyy">
                  <c:v>2810</c:v>
                </c:pt>
                <c:pt idx="907" formatCode="m/d/yyyy">
                  <c:v>2810</c:v>
                </c:pt>
                <c:pt idx="908" formatCode="m/d/yyyy">
                  <c:v>2820</c:v>
                </c:pt>
                <c:pt idx="909" formatCode="m/d/yyyy">
                  <c:v>2810</c:v>
                </c:pt>
                <c:pt idx="910" formatCode="m/d/yyyy">
                  <c:v>3060</c:v>
                </c:pt>
                <c:pt idx="911" formatCode="m/d/yyyy">
                  <c:v>3120</c:v>
                </c:pt>
                <c:pt idx="912" formatCode="m/d/yyyy">
                  <c:v>3090</c:v>
                </c:pt>
                <c:pt idx="913" formatCode="m/d/yyyy">
                  <c:v>3190</c:v>
                </c:pt>
                <c:pt idx="914" formatCode="m/d/yyyy">
                  <c:v>3210</c:v>
                </c:pt>
                <c:pt idx="915" formatCode="m/d/yyyy">
                  <c:v>3210</c:v>
                </c:pt>
                <c:pt idx="916" formatCode="m/d/yyyy">
                  <c:v>3230</c:v>
                </c:pt>
                <c:pt idx="917" formatCode="m/d/yyyy">
                  <c:v>3120</c:v>
                </c:pt>
                <c:pt idx="918" formatCode="m/d/yyyy">
                  <c:v>3200</c:v>
                </c:pt>
                <c:pt idx="919" formatCode="m/d/yyyy">
                  <c:v>3150</c:v>
                </c:pt>
                <c:pt idx="920" formatCode="m/d/yyyy">
                  <c:v>3140</c:v>
                </c:pt>
                <c:pt idx="921" formatCode="m/d/yyyy">
                  <c:v>3140</c:v>
                </c:pt>
                <c:pt idx="922" formatCode="m/d/yyyy">
                  <c:v>3190</c:v>
                </c:pt>
                <c:pt idx="923" formatCode="m/d/yyyy">
                  <c:v>3190</c:v>
                </c:pt>
                <c:pt idx="924" formatCode="m/d/yyyy">
                  <c:v>3180</c:v>
                </c:pt>
                <c:pt idx="925" formatCode="m/d/yyyy">
                  <c:v>3190</c:v>
                </c:pt>
                <c:pt idx="926" formatCode="m/d/yyyy">
                  <c:v>3160</c:v>
                </c:pt>
                <c:pt idx="927" formatCode="m/d/yyyy">
                  <c:v>3160</c:v>
                </c:pt>
                <c:pt idx="928" formatCode="m/d/yyyy">
                  <c:v>3160</c:v>
                </c:pt>
                <c:pt idx="929" formatCode="m/d/yyyy">
                  <c:v>3160</c:v>
                </c:pt>
                <c:pt idx="930" formatCode="m/d/yyyy">
                  <c:v>3160</c:v>
                </c:pt>
                <c:pt idx="931" formatCode="m/d/yyyy">
                  <c:v>3390</c:v>
                </c:pt>
                <c:pt idx="932" formatCode="m/d/yyyy">
                  <c:v>3460</c:v>
                </c:pt>
                <c:pt idx="933" formatCode="m/d/yyyy">
                  <c:v>3500</c:v>
                </c:pt>
                <c:pt idx="934" formatCode="m/d/yyyy">
                  <c:v>3430</c:v>
                </c:pt>
                <c:pt idx="935" formatCode="m/d/yyyy">
                  <c:v>3450</c:v>
                </c:pt>
                <c:pt idx="936" formatCode="m/d/yyyy">
                  <c:v>3450</c:v>
                </c:pt>
                <c:pt idx="937" formatCode="m/d/yyyy">
                  <c:v>3440</c:v>
                </c:pt>
                <c:pt idx="938" formatCode="m/d/yyyy">
                  <c:v>3440</c:v>
                </c:pt>
                <c:pt idx="939" formatCode="m/d/yyyy">
                  <c:v>3420</c:v>
                </c:pt>
                <c:pt idx="940" formatCode="m/d/yyyy">
                  <c:v>3400</c:v>
                </c:pt>
                <c:pt idx="941" formatCode="m/d/yyyy">
                  <c:v>3410</c:v>
                </c:pt>
                <c:pt idx="942" formatCode="m/d/yyyy">
                  <c:v>3420</c:v>
                </c:pt>
                <c:pt idx="943" formatCode="m/d/yyyy">
                  <c:v>3410</c:v>
                </c:pt>
                <c:pt idx="944" formatCode="m/d/yyyy">
                  <c:v>3410</c:v>
                </c:pt>
                <c:pt idx="945" formatCode="m/d/yyyy">
                  <c:v>3410</c:v>
                </c:pt>
                <c:pt idx="946" formatCode="m/d/yyyy">
                  <c:v>3430</c:v>
                </c:pt>
                <c:pt idx="947" formatCode="m/d/yyyy">
                  <c:v>3450</c:v>
                </c:pt>
                <c:pt idx="948" formatCode="m/d/yyyy">
                  <c:v>3460</c:v>
                </c:pt>
                <c:pt idx="949" formatCode="m/d/yyyy">
                  <c:v>3470</c:v>
                </c:pt>
                <c:pt idx="950" formatCode="m/d/yyyy">
                  <c:v>3460</c:v>
                </c:pt>
                <c:pt idx="951" formatCode="m/d/yyyy">
                  <c:v>3460</c:v>
                </c:pt>
                <c:pt idx="952" formatCode="m/d/yyyy">
                  <c:v>3450</c:v>
                </c:pt>
                <c:pt idx="953" formatCode="m/d/yyyy">
                  <c:v>3450</c:v>
                </c:pt>
                <c:pt idx="954" formatCode="m/d/yyyy">
                  <c:v>3450</c:v>
                </c:pt>
                <c:pt idx="955" formatCode="m/d/yyyy">
                  <c:v>3450</c:v>
                </c:pt>
                <c:pt idx="956" formatCode="m/d/yyyy">
                  <c:v>3450</c:v>
                </c:pt>
                <c:pt idx="957" formatCode="m/d/yyyy">
                  <c:v>3470</c:v>
                </c:pt>
                <c:pt idx="958" formatCode="m/d/yyyy">
                  <c:v>3570</c:v>
                </c:pt>
                <c:pt idx="959" formatCode="m/d/yyyy">
                  <c:v>3830</c:v>
                </c:pt>
                <c:pt idx="960" formatCode="m/d/yyyy">
                  <c:v>4080</c:v>
                </c:pt>
                <c:pt idx="961" formatCode="m/d/yyyy">
                  <c:v>3680</c:v>
                </c:pt>
                <c:pt idx="962" formatCode="m/d/yyyy">
                  <c:v>3220</c:v>
                </c:pt>
                <c:pt idx="963" formatCode="m/d/yyyy">
                  <c:v>3180</c:v>
                </c:pt>
                <c:pt idx="964" formatCode="m/d/yyyy">
                  <c:v>3180</c:v>
                </c:pt>
                <c:pt idx="965" formatCode="m/d/yyyy">
                  <c:v>3160</c:v>
                </c:pt>
                <c:pt idx="966" formatCode="m/d/yyyy">
                  <c:v>3190</c:v>
                </c:pt>
                <c:pt idx="967" formatCode="m/d/yyyy">
                  <c:v>3200</c:v>
                </c:pt>
                <c:pt idx="968" formatCode="m/d/yyyy">
                  <c:v>3210</c:v>
                </c:pt>
                <c:pt idx="969" formatCode="m/d/yyyy">
                  <c:v>3200</c:v>
                </c:pt>
                <c:pt idx="970" formatCode="m/d/yyyy">
                  <c:v>3200</c:v>
                </c:pt>
                <c:pt idx="971" formatCode="m/d/yyyy">
                  <c:v>3210</c:v>
                </c:pt>
                <c:pt idx="972" formatCode="m/d/yyyy">
                  <c:v>3240</c:v>
                </c:pt>
                <c:pt idx="973" formatCode="m/d/yyyy">
                  <c:v>3200</c:v>
                </c:pt>
                <c:pt idx="974" formatCode="m/d/yyyy">
                  <c:v>3170</c:v>
                </c:pt>
                <c:pt idx="975" formatCode="m/d/yyyy">
                  <c:v>3170</c:v>
                </c:pt>
                <c:pt idx="976" formatCode="m/d/yyyy">
                  <c:v>2710</c:v>
                </c:pt>
                <c:pt idx="977" formatCode="m/d/yyyy">
                  <c:v>2370</c:v>
                </c:pt>
                <c:pt idx="978" formatCode="m/d/yyyy">
                  <c:v>2320</c:v>
                </c:pt>
                <c:pt idx="979" formatCode="m/d/yyyy">
                  <c:v>2310</c:v>
                </c:pt>
                <c:pt idx="980" formatCode="m/d/yyyy">
                  <c:v>2290</c:v>
                </c:pt>
                <c:pt idx="981" formatCode="m/d/yyyy">
                  <c:v>2000</c:v>
                </c:pt>
                <c:pt idx="982" formatCode="m/d/yyyy">
                  <c:v>1960</c:v>
                </c:pt>
                <c:pt idx="983" formatCode="m/d/yyyy">
                  <c:v>1940</c:v>
                </c:pt>
                <c:pt idx="984" formatCode="m/d/yyyy">
                  <c:v>1840</c:v>
                </c:pt>
                <c:pt idx="985" formatCode="m/d/yyyy">
                  <c:v>1800</c:v>
                </c:pt>
                <c:pt idx="986" formatCode="m/d/yyyy">
                  <c:v>1710</c:v>
                </c:pt>
                <c:pt idx="987" formatCode="m/d/yyyy">
                  <c:v>1730</c:v>
                </c:pt>
                <c:pt idx="988" formatCode="m/d/yyyy">
                  <c:v>2280</c:v>
                </c:pt>
                <c:pt idx="989" formatCode="m/d/yyyy">
                  <c:v>2410</c:v>
                </c:pt>
                <c:pt idx="990" formatCode="m/d/yyyy">
                  <c:v>2400</c:v>
                </c:pt>
                <c:pt idx="991" formatCode="m/d/yyyy">
                  <c:v>2400</c:v>
                </c:pt>
                <c:pt idx="992" formatCode="m/d/yyyy">
                  <c:v>2410</c:v>
                </c:pt>
                <c:pt idx="993" formatCode="m/d/yyyy">
                  <c:v>2440</c:v>
                </c:pt>
                <c:pt idx="994" formatCode="m/d/yyyy">
                  <c:v>2440</c:v>
                </c:pt>
                <c:pt idx="995" formatCode="m/d/yyyy">
                  <c:v>2430</c:v>
                </c:pt>
                <c:pt idx="996" formatCode="m/d/yyyy">
                  <c:v>2390</c:v>
                </c:pt>
                <c:pt idx="997" formatCode="m/d/yyyy">
                  <c:v>2390</c:v>
                </c:pt>
                <c:pt idx="998" formatCode="m/d/yyyy">
                  <c:v>2380</c:v>
                </c:pt>
                <c:pt idx="999" formatCode="m/d/yyyy">
                  <c:v>2380</c:v>
                </c:pt>
                <c:pt idx="1000" formatCode="m/d/yyyy">
                  <c:v>2380</c:v>
                </c:pt>
                <c:pt idx="1001" formatCode="m/d/yyyy">
                  <c:v>2380</c:v>
                </c:pt>
                <c:pt idx="1002" formatCode="m/d/yyyy">
                  <c:v>2360</c:v>
                </c:pt>
                <c:pt idx="1003" formatCode="m/d/yyyy">
                  <c:v>2350</c:v>
                </c:pt>
                <c:pt idx="1004" formatCode="m/d/yyyy">
                  <c:v>2340</c:v>
                </c:pt>
                <c:pt idx="1005" formatCode="m/d/yyyy">
                  <c:v>2330</c:v>
                </c:pt>
                <c:pt idx="1006" formatCode="m/d/yyyy">
                  <c:v>2380</c:v>
                </c:pt>
                <c:pt idx="1007" formatCode="m/d/yyyy">
                  <c:v>2380</c:v>
                </c:pt>
                <c:pt idx="1008" formatCode="m/d/yyyy">
                  <c:v>2370</c:v>
                </c:pt>
                <c:pt idx="1009" formatCode="m/d/yyyy">
                  <c:v>2360</c:v>
                </c:pt>
                <c:pt idx="1010" formatCode="m/d/yyyy">
                  <c:v>2400</c:v>
                </c:pt>
                <c:pt idx="1011" formatCode="m/d/yyyy">
                  <c:v>2440</c:v>
                </c:pt>
                <c:pt idx="1012" formatCode="m/d/yyyy">
                  <c:v>3060</c:v>
                </c:pt>
                <c:pt idx="1013" formatCode="m/d/yyyy">
                  <c:v>3250</c:v>
                </c:pt>
                <c:pt idx="1014" formatCode="m/d/yyyy">
                  <c:v>3170</c:v>
                </c:pt>
                <c:pt idx="1015" formatCode="m/d/yyyy">
                  <c:v>3010</c:v>
                </c:pt>
                <c:pt idx="1016" formatCode="m/d/yyyy">
                  <c:v>3060</c:v>
                </c:pt>
                <c:pt idx="1017" formatCode="m/d/yyyy">
                  <c:v>3470</c:v>
                </c:pt>
                <c:pt idx="1018" formatCode="m/d/yyyy">
                  <c:v>3330</c:v>
                </c:pt>
                <c:pt idx="1019" formatCode="m/d/yyyy">
                  <c:v>3080</c:v>
                </c:pt>
                <c:pt idx="1020" formatCode="m/d/yyyy">
                  <c:v>3210</c:v>
                </c:pt>
                <c:pt idx="1021" formatCode="m/d/yyyy">
                  <c:v>3150</c:v>
                </c:pt>
                <c:pt idx="1022" formatCode="m/d/yyyy">
                  <c:v>3100</c:v>
                </c:pt>
                <c:pt idx="1023" formatCode="m/d/yyyy">
                  <c:v>2610</c:v>
                </c:pt>
                <c:pt idx="1024" formatCode="m/d/yyyy">
                  <c:v>2340</c:v>
                </c:pt>
                <c:pt idx="1025" formatCode="m/d/yyyy">
                  <c:v>2270</c:v>
                </c:pt>
                <c:pt idx="1026" formatCode="m/d/yyyy">
                  <c:v>2190</c:v>
                </c:pt>
                <c:pt idx="1027" formatCode="m/d/yyyy">
                  <c:v>2200</c:v>
                </c:pt>
                <c:pt idx="1028" formatCode="m/d/yyyy">
                  <c:v>2210</c:v>
                </c:pt>
                <c:pt idx="1029" formatCode="m/d/yyyy">
                  <c:v>2180</c:v>
                </c:pt>
                <c:pt idx="1030" formatCode="m/d/yyyy">
                  <c:v>2170</c:v>
                </c:pt>
                <c:pt idx="1031" formatCode="m/d/yyyy">
                  <c:v>2170</c:v>
                </c:pt>
                <c:pt idx="1032" formatCode="m/d/yyyy">
                  <c:v>2170</c:v>
                </c:pt>
                <c:pt idx="1033" formatCode="m/d/yyyy">
                  <c:v>1980</c:v>
                </c:pt>
                <c:pt idx="1034" formatCode="m/d/yyyy">
                  <c:v>1940</c:v>
                </c:pt>
                <c:pt idx="1035" formatCode="m/d/yyyy">
                  <c:v>1970</c:v>
                </c:pt>
                <c:pt idx="1036" formatCode="m/d/yyyy">
                  <c:v>2010</c:v>
                </c:pt>
                <c:pt idx="1037" formatCode="m/d/yyyy">
                  <c:v>2020</c:v>
                </c:pt>
                <c:pt idx="1038" formatCode="m/d/yyyy">
                  <c:v>1850</c:v>
                </c:pt>
                <c:pt idx="1039" formatCode="m/d/yyyy">
                  <c:v>1510</c:v>
                </c:pt>
                <c:pt idx="1040" formatCode="m/d/yyyy">
                  <c:v>1350</c:v>
                </c:pt>
                <c:pt idx="1041" formatCode="m/d/yyyy">
                  <c:v>1350</c:v>
                </c:pt>
                <c:pt idx="1042" formatCode="m/d/yyyy">
                  <c:v>1350</c:v>
                </c:pt>
                <c:pt idx="1043" formatCode="m/d/yyyy">
                  <c:v>1350</c:v>
                </c:pt>
                <c:pt idx="1044" formatCode="m/d/yyyy">
                  <c:v>1400</c:v>
                </c:pt>
                <c:pt idx="1045" formatCode="m/d/yyyy">
                  <c:v>1470</c:v>
                </c:pt>
                <c:pt idx="1046" formatCode="m/d/yyyy">
                  <c:v>1890</c:v>
                </c:pt>
                <c:pt idx="1047" formatCode="m/d/yyyy">
                  <c:v>2560</c:v>
                </c:pt>
                <c:pt idx="1048" formatCode="m/d/yyyy">
                  <c:v>3330</c:v>
                </c:pt>
                <c:pt idx="1049" formatCode="m/d/yyyy">
                  <c:v>4100</c:v>
                </c:pt>
                <c:pt idx="1050" formatCode="m/d/yyyy">
                  <c:v>3950</c:v>
                </c:pt>
                <c:pt idx="1051" formatCode="m/d/yyyy">
                  <c:v>3870</c:v>
                </c:pt>
                <c:pt idx="1052" formatCode="m/d/yyyy">
                  <c:v>3250</c:v>
                </c:pt>
                <c:pt idx="1053" formatCode="m/d/yyyy">
                  <c:v>2340</c:v>
                </c:pt>
                <c:pt idx="1054" formatCode="m/d/yyyy">
                  <c:v>2370</c:v>
                </c:pt>
                <c:pt idx="1055" formatCode="m/d/yyyy">
                  <c:v>2580</c:v>
                </c:pt>
                <c:pt idx="1056" formatCode="m/d/yyyy">
                  <c:v>2380</c:v>
                </c:pt>
                <c:pt idx="1057" formatCode="m/d/yyyy">
                  <c:v>2370</c:v>
                </c:pt>
                <c:pt idx="1058" formatCode="m/d/yyyy">
                  <c:v>2770</c:v>
                </c:pt>
                <c:pt idx="1059" formatCode="m/d/yyyy">
                  <c:v>3050</c:v>
                </c:pt>
                <c:pt idx="1060" formatCode="m/d/yyyy">
                  <c:v>4240</c:v>
                </c:pt>
                <c:pt idx="1061" formatCode="m/d/yyyy">
                  <c:v>6150</c:v>
                </c:pt>
                <c:pt idx="1062" formatCode="m/d/yyyy">
                  <c:v>7970</c:v>
                </c:pt>
                <c:pt idx="1063" formatCode="m/d/yyyy">
                  <c:v>9520</c:v>
                </c:pt>
                <c:pt idx="1064" formatCode="m/d/yyyy">
                  <c:v>10100</c:v>
                </c:pt>
                <c:pt idx="1065" formatCode="m/d/yyyy">
                  <c:v>10200</c:v>
                </c:pt>
                <c:pt idx="1066" formatCode="m/d/yyyy">
                  <c:v>9600</c:v>
                </c:pt>
                <c:pt idx="1067" formatCode="m/d/yyyy">
                  <c:v>9830</c:v>
                </c:pt>
                <c:pt idx="1068" formatCode="m/d/yyyy">
                  <c:v>9820</c:v>
                </c:pt>
                <c:pt idx="1069" formatCode="m/d/yyyy">
                  <c:v>9350</c:v>
                </c:pt>
                <c:pt idx="1070" formatCode="m/d/yyyy">
                  <c:v>8810</c:v>
                </c:pt>
                <c:pt idx="1071" formatCode="m/d/yyyy">
                  <c:v>9010</c:v>
                </c:pt>
                <c:pt idx="1072" formatCode="m/d/yyyy">
                  <c:v>8010</c:v>
                </c:pt>
                <c:pt idx="1073" formatCode="m/d/yyyy">
                  <c:v>7130</c:v>
                </c:pt>
                <c:pt idx="1074" formatCode="m/d/yyyy">
                  <c:v>6320</c:v>
                </c:pt>
                <c:pt idx="1075" formatCode="m/d/yyyy">
                  <c:v>6270</c:v>
                </c:pt>
                <c:pt idx="1076" formatCode="m/d/yyyy">
                  <c:v>6430</c:v>
                </c:pt>
                <c:pt idx="1077" formatCode="m/d/yyyy">
                  <c:v>6900</c:v>
                </c:pt>
                <c:pt idx="1078" formatCode="m/d/yyyy">
                  <c:v>6630</c:v>
                </c:pt>
                <c:pt idx="1079" formatCode="m/d/yyyy">
                  <c:v>5500</c:v>
                </c:pt>
                <c:pt idx="1080" formatCode="m/d/yyyy">
                  <c:v>4620</c:v>
                </c:pt>
                <c:pt idx="1081" formatCode="m/d/yyyy">
                  <c:v>4370</c:v>
                </c:pt>
                <c:pt idx="1082" formatCode="m/d/yyyy">
                  <c:v>3600</c:v>
                </c:pt>
                <c:pt idx="1083" formatCode="m/d/yyyy">
                  <c:v>2980</c:v>
                </c:pt>
                <c:pt idx="1084" formatCode="m/d/yyyy">
                  <c:v>2620</c:v>
                </c:pt>
                <c:pt idx="1085" formatCode="m/d/yyyy">
                  <c:v>2470</c:v>
                </c:pt>
                <c:pt idx="1086" formatCode="m/d/yyyy">
                  <c:v>2390</c:v>
                </c:pt>
                <c:pt idx="1087" formatCode="m/d/yyyy">
                  <c:v>2390</c:v>
                </c:pt>
                <c:pt idx="1088" formatCode="m/d/yyyy">
                  <c:v>3010</c:v>
                </c:pt>
                <c:pt idx="1089" formatCode="m/d/yyyy">
                  <c:v>4190</c:v>
                </c:pt>
                <c:pt idx="1090" formatCode="m/d/yyyy">
                  <c:v>5410</c:v>
                </c:pt>
                <c:pt idx="1091" formatCode="m/d/yyyy">
                  <c:v>8060</c:v>
                </c:pt>
                <c:pt idx="1092" formatCode="m/d/yyyy">
                  <c:v>9360</c:v>
                </c:pt>
                <c:pt idx="1093" formatCode="m/d/yyyy">
                  <c:v>8700</c:v>
                </c:pt>
                <c:pt idx="1094" formatCode="m/d/yyyy">
                  <c:v>7580</c:v>
                </c:pt>
                <c:pt idx="1095" formatCode="m/d/yyyy">
                  <c:v>4880</c:v>
                </c:pt>
                <c:pt idx="1096" formatCode="m/d/yyyy">
                  <c:v>5850</c:v>
                </c:pt>
                <c:pt idx="1097" formatCode="m/d/yyyy">
                  <c:v>6230</c:v>
                </c:pt>
                <c:pt idx="1098" formatCode="m/d/yyyy">
                  <c:v>6870</c:v>
                </c:pt>
                <c:pt idx="1099" formatCode="m/d/yyyy">
                  <c:v>7680</c:v>
                </c:pt>
                <c:pt idx="1100" formatCode="m/d/yyyy">
                  <c:v>7550</c:v>
                </c:pt>
                <c:pt idx="1101" formatCode="m/d/yyyy">
                  <c:v>7280</c:v>
                </c:pt>
                <c:pt idx="1102" formatCode="m/d/yyyy">
                  <c:v>5750</c:v>
                </c:pt>
                <c:pt idx="1103" formatCode="m/d/yyyy">
                  <c:v>4620</c:v>
                </c:pt>
                <c:pt idx="1104" formatCode="m/d/yyyy">
                  <c:v>3580</c:v>
                </c:pt>
                <c:pt idx="1105" formatCode="m/d/yyyy">
                  <c:v>3390</c:v>
                </c:pt>
                <c:pt idx="1106" formatCode="m/d/yyyy">
                  <c:v>2670</c:v>
                </c:pt>
                <c:pt idx="1107" formatCode="m/d/yyyy">
                  <c:v>2220</c:v>
                </c:pt>
                <c:pt idx="1108" formatCode="m/d/yyyy">
                  <c:v>1670</c:v>
                </c:pt>
                <c:pt idx="1109" formatCode="m/d/yyyy">
                  <c:v>1560</c:v>
                </c:pt>
                <c:pt idx="1110" formatCode="m/d/yyyy">
                  <c:v>1600</c:v>
                </c:pt>
                <c:pt idx="1111" formatCode="m/d/yyyy">
                  <c:v>1720</c:v>
                </c:pt>
                <c:pt idx="1112" formatCode="m/d/yyyy">
                  <c:v>1940</c:v>
                </c:pt>
                <c:pt idx="1113" formatCode="m/d/yyyy">
                  <c:v>2400</c:v>
                </c:pt>
                <c:pt idx="1114" formatCode="m/d/yyyy">
                  <c:v>2280</c:v>
                </c:pt>
                <c:pt idx="1115" formatCode="m/d/yyyy">
                  <c:v>2100</c:v>
                </c:pt>
                <c:pt idx="1116" formatCode="m/d/yyyy">
                  <c:v>2120</c:v>
                </c:pt>
                <c:pt idx="1117" formatCode="m/d/yyyy">
                  <c:v>2120</c:v>
                </c:pt>
                <c:pt idx="1118" formatCode="m/d/yyyy">
                  <c:v>2030</c:v>
                </c:pt>
                <c:pt idx="1119" formatCode="m/d/yyyy">
                  <c:v>1920</c:v>
                </c:pt>
                <c:pt idx="1120" formatCode="m/d/yyyy">
                  <c:v>1820</c:v>
                </c:pt>
                <c:pt idx="1121" formatCode="m/d/yyyy">
                  <c:v>1690</c:v>
                </c:pt>
                <c:pt idx="1122" formatCode="m/d/yyyy">
                  <c:v>1560</c:v>
                </c:pt>
                <c:pt idx="1123" formatCode="m/d/yyyy">
                  <c:v>1520</c:v>
                </c:pt>
                <c:pt idx="1124" formatCode="m/d/yyyy">
                  <c:v>1490</c:v>
                </c:pt>
                <c:pt idx="1125" formatCode="m/d/yyyy">
                  <c:v>1450</c:v>
                </c:pt>
                <c:pt idx="1126" formatCode="m/d/yyyy">
                  <c:v>1510</c:v>
                </c:pt>
                <c:pt idx="1127" formatCode="m/d/yyyy">
                  <c:v>1500</c:v>
                </c:pt>
                <c:pt idx="1128" formatCode="m/d/yyyy">
                  <c:v>1500</c:v>
                </c:pt>
                <c:pt idx="1129" formatCode="m/d/yyyy">
                  <c:v>2090</c:v>
                </c:pt>
                <c:pt idx="1130" formatCode="m/d/yyyy">
                  <c:v>3590</c:v>
                </c:pt>
                <c:pt idx="1131" formatCode="m/d/yyyy">
                  <c:v>3590</c:v>
                </c:pt>
                <c:pt idx="1132" formatCode="m/d/yyyy">
                  <c:v>3070</c:v>
                </c:pt>
                <c:pt idx="1133" formatCode="m/d/yyyy">
                  <c:v>2770</c:v>
                </c:pt>
                <c:pt idx="1134" formatCode="m/d/yyyy">
                  <c:v>3020</c:v>
                </c:pt>
                <c:pt idx="1135" formatCode="m/d/yyyy">
                  <c:v>3030</c:v>
                </c:pt>
                <c:pt idx="1136" formatCode="m/d/yyyy">
                  <c:v>2970</c:v>
                </c:pt>
                <c:pt idx="1137" formatCode="m/d/yyyy">
                  <c:v>2560</c:v>
                </c:pt>
                <c:pt idx="1138" formatCode="m/d/yyyy">
                  <c:v>2190</c:v>
                </c:pt>
                <c:pt idx="1139" formatCode="m/d/yyyy">
                  <c:v>2050</c:v>
                </c:pt>
                <c:pt idx="1140" formatCode="m/d/yyyy">
                  <c:v>2040</c:v>
                </c:pt>
                <c:pt idx="1141" formatCode="m/d/yyyy">
                  <c:v>1970</c:v>
                </c:pt>
                <c:pt idx="1142" formatCode="m/d/yyyy">
                  <c:v>1930</c:v>
                </c:pt>
                <c:pt idx="1143" formatCode="m/d/yyyy">
                  <c:v>1990</c:v>
                </c:pt>
                <c:pt idx="1144" formatCode="m/d/yyyy">
                  <c:v>2160</c:v>
                </c:pt>
                <c:pt idx="1145" formatCode="m/d/yyyy">
                  <c:v>3220</c:v>
                </c:pt>
                <c:pt idx="1146" formatCode="m/d/yyyy">
                  <c:v>3790</c:v>
                </c:pt>
                <c:pt idx="1147" formatCode="m/d/yyyy">
                  <c:v>3590</c:v>
                </c:pt>
                <c:pt idx="1148" formatCode="m/d/yyyy">
                  <c:v>4690</c:v>
                </c:pt>
                <c:pt idx="1149" formatCode="m/d/yyyy">
                  <c:v>6950</c:v>
                </c:pt>
                <c:pt idx="1150" formatCode="m/d/yyyy">
                  <c:v>10500</c:v>
                </c:pt>
                <c:pt idx="1151" formatCode="m/d/yyyy">
                  <c:v>10300</c:v>
                </c:pt>
                <c:pt idx="1152" formatCode="m/d/yyyy">
                  <c:v>9260</c:v>
                </c:pt>
                <c:pt idx="1153" formatCode="m/d/yyyy">
                  <c:v>8490</c:v>
                </c:pt>
                <c:pt idx="1154" formatCode="m/d/yyyy">
                  <c:v>8420</c:v>
                </c:pt>
                <c:pt idx="1155" formatCode="m/d/yyyy">
                  <c:v>8230</c:v>
                </c:pt>
                <c:pt idx="1156" formatCode="m/d/yyyy">
                  <c:v>7810</c:v>
                </c:pt>
                <c:pt idx="1157" formatCode="m/d/yyyy">
                  <c:v>6460</c:v>
                </c:pt>
                <c:pt idx="1158" formatCode="m/d/yyyy">
                  <c:v>5410</c:v>
                </c:pt>
                <c:pt idx="1159" formatCode="m/d/yyyy">
                  <c:v>4740</c:v>
                </c:pt>
                <c:pt idx="1160" formatCode="m/d/yyyy">
                  <c:v>4570</c:v>
                </c:pt>
                <c:pt idx="1161" formatCode="m/d/yyyy">
                  <c:v>4530</c:v>
                </c:pt>
                <c:pt idx="1162" formatCode="m/d/yyyy">
                  <c:v>3910</c:v>
                </c:pt>
                <c:pt idx="1163" formatCode="m/d/yyyy">
                  <c:v>3690</c:v>
                </c:pt>
                <c:pt idx="1164" formatCode="m/d/yyyy">
                  <c:v>3660</c:v>
                </c:pt>
                <c:pt idx="1165" formatCode="m/d/yyyy">
                  <c:v>3620</c:v>
                </c:pt>
                <c:pt idx="1166" formatCode="m/d/yyyy">
                  <c:v>3740</c:v>
                </c:pt>
                <c:pt idx="1167" formatCode="m/d/yyyy">
                  <c:v>4420</c:v>
                </c:pt>
                <c:pt idx="1168" formatCode="m/d/yyyy">
                  <c:v>4980</c:v>
                </c:pt>
                <c:pt idx="1169" formatCode="m/d/yyyy">
                  <c:v>5530</c:v>
                </c:pt>
                <c:pt idx="1170" formatCode="m/d/yyyy">
                  <c:v>5580</c:v>
                </c:pt>
                <c:pt idx="1171" formatCode="m/d/yyyy">
                  <c:v>5680</c:v>
                </c:pt>
                <c:pt idx="1172" formatCode="m/d/yyyy">
                  <c:v>5650</c:v>
                </c:pt>
                <c:pt idx="1173" formatCode="m/d/yyyy">
                  <c:v>5500</c:v>
                </c:pt>
                <c:pt idx="1174" formatCode="m/d/yyyy">
                  <c:v>5360</c:v>
                </c:pt>
                <c:pt idx="1175" formatCode="m/d/yyyy">
                  <c:v>5320</c:v>
                </c:pt>
                <c:pt idx="1176" formatCode="m/d/yyyy">
                  <c:v>5180</c:v>
                </c:pt>
                <c:pt idx="1177" formatCode="m/d/yyyy">
                  <c:v>5290</c:v>
                </c:pt>
                <c:pt idx="1178" formatCode="m/d/yyyy">
                  <c:v>6020</c:v>
                </c:pt>
                <c:pt idx="1179" formatCode="m/d/yyyy">
                  <c:v>5720</c:v>
                </c:pt>
                <c:pt idx="1180" formatCode="m/d/yyyy">
                  <c:v>5180</c:v>
                </c:pt>
                <c:pt idx="1181" formatCode="m/d/yyyy">
                  <c:v>4760</c:v>
                </c:pt>
                <c:pt idx="1182" formatCode="m/d/yyyy">
                  <c:v>3950</c:v>
                </c:pt>
                <c:pt idx="1183" formatCode="m/d/yyyy">
                  <c:v>2870</c:v>
                </c:pt>
                <c:pt idx="1184" formatCode="m/d/yyyy">
                  <c:v>2440</c:v>
                </c:pt>
                <c:pt idx="1185" formatCode="m/d/yyyy">
                  <c:v>2410</c:v>
                </c:pt>
                <c:pt idx="1186" formatCode="m/d/yyyy">
                  <c:v>2340</c:v>
                </c:pt>
                <c:pt idx="1187" formatCode="m/d/yyyy">
                  <c:v>2770</c:v>
                </c:pt>
                <c:pt idx="1188" formatCode="m/d/yyyy">
                  <c:v>3380</c:v>
                </c:pt>
                <c:pt idx="1189" formatCode="m/d/yyyy">
                  <c:v>3500</c:v>
                </c:pt>
                <c:pt idx="1190" formatCode="m/d/yyyy">
                  <c:v>3380</c:v>
                </c:pt>
                <c:pt idx="1191" formatCode="m/d/yyyy">
                  <c:v>3350</c:v>
                </c:pt>
                <c:pt idx="1192" formatCode="m/d/yyyy">
                  <c:v>3670</c:v>
                </c:pt>
                <c:pt idx="1193" formatCode="m/d/yyyy">
                  <c:v>3800</c:v>
                </c:pt>
                <c:pt idx="1194" formatCode="m/d/yyyy">
                  <c:v>3770</c:v>
                </c:pt>
                <c:pt idx="1195" formatCode="m/d/yyyy">
                  <c:v>3710</c:v>
                </c:pt>
                <c:pt idx="1196" formatCode="m/d/yyyy">
                  <c:v>3670</c:v>
                </c:pt>
                <c:pt idx="1197" formatCode="m/d/yyyy">
                  <c:v>3650</c:v>
                </c:pt>
                <c:pt idx="1198" formatCode="m/d/yyyy">
                  <c:v>3850</c:v>
                </c:pt>
                <c:pt idx="1199" formatCode="m/d/yyyy">
                  <c:v>3840</c:v>
                </c:pt>
                <c:pt idx="1200" formatCode="m/d/yyyy">
                  <c:v>4410</c:v>
                </c:pt>
                <c:pt idx="1201" formatCode="m/d/yyyy">
                  <c:v>5060</c:v>
                </c:pt>
                <c:pt idx="1202" formatCode="m/d/yyyy">
                  <c:v>5100</c:v>
                </c:pt>
                <c:pt idx="1203" formatCode="m/d/yyyy">
                  <c:v>5100</c:v>
                </c:pt>
                <c:pt idx="1204" formatCode="m/d/yyyy">
                  <c:v>4470</c:v>
                </c:pt>
                <c:pt idx="1205" formatCode="m/d/yyyy">
                  <c:v>4550</c:v>
                </c:pt>
                <c:pt idx="1206" formatCode="m/d/yyyy">
                  <c:v>4010</c:v>
                </c:pt>
                <c:pt idx="1207" formatCode="m/d/yyyy">
                  <c:v>3480</c:v>
                </c:pt>
                <c:pt idx="1208" formatCode="m/d/yyyy">
                  <c:v>3450</c:v>
                </c:pt>
                <c:pt idx="1209" formatCode="m/d/yyyy">
                  <c:v>3450</c:v>
                </c:pt>
                <c:pt idx="1210" formatCode="m/d/yyyy">
                  <c:v>3420</c:v>
                </c:pt>
                <c:pt idx="1211" formatCode="m/d/yyyy">
                  <c:v>3400</c:v>
                </c:pt>
                <c:pt idx="1212" formatCode="m/d/yyyy">
                  <c:v>4110</c:v>
                </c:pt>
                <c:pt idx="1213" formatCode="m/d/yyyy">
                  <c:v>4250</c:v>
                </c:pt>
                <c:pt idx="1214" formatCode="m/d/yyyy">
                  <c:v>4300</c:v>
                </c:pt>
                <c:pt idx="1215" formatCode="m/d/yyyy">
                  <c:v>4180</c:v>
                </c:pt>
                <c:pt idx="1216" formatCode="m/d/yyyy">
                  <c:v>4100</c:v>
                </c:pt>
                <c:pt idx="1217" formatCode="m/d/yyyy">
                  <c:v>4410</c:v>
                </c:pt>
                <c:pt idx="1218" formatCode="m/d/yyyy">
                  <c:v>5180</c:v>
                </c:pt>
                <c:pt idx="1219" formatCode="m/d/yyyy">
                  <c:v>5410</c:v>
                </c:pt>
                <c:pt idx="1220" formatCode="m/d/yyyy">
                  <c:v>5340</c:v>
                </c:pt>
                <c:pt idx="1221" formatCode="m/d/yyyy">
                  <c:v>5350</c:v>
                </c:pt>
                <c:pt idx="1222" formatCode="m/d/yyyy">
                  <c:v>5350</c:v>
                </c:pt>
                <c:pt idx="1223" formatCode="m/d/yyyy">
                  <c:v>5490</c:v>
                </c:pt>
                <c:pt idx="1224" formatCode="m/d/yyyy">
                  <c:v>5520</c:v>
                </c:pt>
                <c:pt idx="1225" formatCode="m/d/yyyy">
                  <c:v>5440</c:v>
                </c:pt>
                <c:pt idx="1226" formatCode="m/d/yyyy">
                  <c:v>4820</c:v>
                </c:pt>
                <c:pt idx="1227" formatCode="m/d/yyyy">
                  <c:v>4190</c:v>
                </c:pt>
                <c:pt idx="1228" formatCode="m/d/yyyy">
                  <c:v>3440</c:v>
                </c:pt>
                <c:pt idx="1229" formatCode="m/d/yyyy">
                  <c:v>2700</c:v>
                </c:pt>
                <c:pt idx="1230" formatCode="m/d/yyyy">
                  <c:v>2270</c:v>
                </c:pt>
                <c:pt idx="1231" formatCode="m/d/yyyy">
                  <c:v>2200</c:v>
                </c:pt>
                <c:pt idx="1232" formatCode="m/d/yyyy">
                  <c:v>1790</c:v>
                </c:pt>
                <c:pt idx="1233" formatCode="m/d/yyyy">
                  <c:v>1670</c:v>
                </c:pt>
                <c:pt idx="1234" formatCode="m/d/yyyy">
                  <c:v>1650</c:v>
                </c:pt>
                <c:pt idx="1235" formatCode="m/d/yyyy">
                  <c:v>1640</c:v>
                </c:pt>
                <c:pt idx="1236" formatCode="m/d/yyyy">
                  <c:v>1710</c:v>
                </c:pt>
                <c:pt idx="1237" formatCode="m/d/yyyy">
                  <c:v>1670</c:v>
                </c:pt>
                <c:pt idx="1238" formatCode="m/d/yyyy">
                  <c:v>1860</c:v>
                </c:pt>
                <c:pt idx="1239" formatCode="m/d/yyyy">
                  <c:v>1850</c:v>
                </c:pt>
                <c:pt idx="1240" formatCode="m/d/yyyy">
                  <c:v>1830</c:v>
                </c:pt>
                <c:pt idx="1241" formatCode="m/d/yyyy">
                  <c:v>1830</c:v>
                </c:pt>
                <c:pt idx="1242" formatCode="m/d/yyyy">
                  <c:v>1810</c:v>
                </c:pt>
                <c:pt idx="1243" formatCode="m/d/yyyy">
                  <c:v>2070</c:v>
                </c:pt>
                <c:pt idx="1244" formatCode="m/d/yyyy">
                  <c:v>2140</c:v>
                </c:pt>
                <c:pt idx="1245" formatCode="m/d/yyyy">
                  <c:v>2150</c:v>
                </c:pt>
                <c:pt idx="1246" formatCode="m/d/yyyy">
                  <c:v>2110</c:v>
                </c:pt>
                <c:pt idx="1247" formatCode="m/d/yyyy">
                  <c:v>2120</c:v>
                </c:pt>
                <c:pt idx="1248" formatCode="m/d/yyyy">
                  <c:v>2120</c:v>
                </c:pt>
                <c:pt idx="1249" formatCode="m/d/yyyy">
                  <c:v>2290</c:v>
                </c:pt>
                <c:pt idx="1250" formatCode="m/d/yyyy">
                  <c:v>2320</c:v>
                </c:pt>
                <c:pt idx="1251" formatCode="m/d/yyyy">
                  <c:v>2320</c:v>
                </c:pt>
                <c:pt idx="1252" formatCode="m/d/yyyy">
                  <c:v>2290</c:v>
                </c:pt>
                <c:pt idx="1253" formatCode="m/d/yyyy">
                  <c:v>2530</c:v>
                </c:pt>
                <c:pt idx="1254" formatCode="m/d/yyyy">
                  <c:v>2550</c:v>
                </c:pt>
                <c:pt idx="1255" formatCode="m/d/yyyy">
                  <c:v>2530</c:v>
                </c:pt>
                <c:pt idx="1256" formatCode="m/d/yyyy">
                  <c:v>2550</c:v>
                </c:pt>
                <c:pt idx="1257" formatCode="m/d/yyyy">
                  <c:v>2550</c:v>
                </c:pt>
                <c:pt idx="1258" formatCode="m/d/yyyy">
                  <c:v>2570</c:v>
                </c:pt>
                <c:pt idx="1259" formatCode="m/d/yyyy">
                  <c:v>2540</c:v>
                </c:pt>
                <c:pt idx="1260" formatCode="m/d/yyyy">
                  <c:v>2540</c:v>
                </c:pt>
                <c:pt idx="1261" formatCode="m/d/yyyy">
                  <c:v>2620</c:v>
                </c:pt>
                <c:pt idx="1262" formatCode="m/d/yyyy">
                  <c:v>2670</c:v>
                </c:pt>
                <c:pt idx="1263" formatCode="m/d/yyyy">
                  <c:v>2720</c:v>
                </c:pt>
                <c:pt idx="1264" formatCode="m/d/yyyy">
                  <c:v>2670</c:v>
                </c:pt>
                <c:pt idx="1265" formatCode="m/d/yyyy">
                  <c:v>2660</c:v>
                </c:pt>
                <c:pt idx="1266" formatCode="m/d/yyyy">
                  <c:v>2620</c:v>
                </c:pt>
                <c:pt idx="1267" formatCode="m/d/yyyy">
                  <c:v>2650</c:v>
                </c:pt>
                <c:pt idx="1268" formatCode="m/d/yyyy">
                  <c:v>2760</c:v>
                </c:pt>
                <c:pt idx="1269" formatCode="m/d/yyyy">
                  <c:v>2800</c:v>
                </c:pt>
                <c:pt idx="1270" formatCode="m/d/yyyy">
                  <c:v>2810</c:v>
                </c:pt>
                <c:pt idx="1271" formatCode="m/d/yyyy">
                  <c:v>2810</c:v>
                </c:pt>
                <c:pt idx="1272" formatCode="m/d/yyyy">
                  <c:v>2820</c:v>
                </c:pt>
                <c:pt idx="1273" formatCode="m/d/yyyy">
                  <c:v>2810</c:v>
                </c:pt>
                <c:pt idx="1274" formatCode="m/d/yyyy">
                  <c:v>2830</c:v>
                </c:pt>
                <c:pt idx="1275" formatCode="m/d/yyyy">
                  <c:v>2700</c:v>
                </c:pt>
                <c:pt idx="1276" formatCode="m/d/yyyy">
                  <c:v>2670</c:v>
                </c:pt>
                <c:pt idx="1277" formatCode="m/d/yyyy">
                  <c:v>2890</c:v>
                </c:pt>
                <c:pt idx="1278" formatCode="m/d/yyyy">
                  <c:v>3160</c:v>
                </c:pt>
                <c:pt idx="1279" formatCode="m/d/yyyy">
                  <c:v>2970</c:v>
                </c:pt>
                <c:pt idx="1280" formatCode="m/d/yyyy">
                  <c:v>2800</c:v>
                </c:pt>
                <c:pt idx="1281" formatCode="m/d/yyyy">
                  <c:v>2840</c:v>
                </c:pt>
                <c:pt idx="1282" formatCode="m/d/yyyy">
                  <c:v>2850</c:v>
                </c:pt>
                <c:pt idx="1283" formatCode="m/d/yyyy">
                  <c:v>2850</c:v>
                </c:pt>
                <c:pt idx="1284" formatCode="m/d/yyyy">
                  <c:v>2860</c:v>
                </c:pt>
                <c:pt idx="1285" formatCode="m/d/yyyy">
                  <c:v>2840</c:v>
                </c:pt>
                <c:pt idx="1286" formatCode="m/d/yyyy">
                  <c:v>2840</c:v>
                </c:pt>
                <c:pt idx="1287" formatCode="m/d/yyyy">
                  <c:v>2800</c:v>
                </c:pt>
                <c:pt idx="1288" formatCode="m/d/yyyy">
                  <c:v>2780</c:v>
                </c:pt>
                <c:pt idx="1289" formatCode="m/d/yyyy">
                  <c:v>2750</c:v>
                </c:pt>
                <c:pt idx="1290" formatCode="m/d/yyyy">
                  <c:v>2810</c:v>
                </c:pt>
                <c:pt idx="1291" formatCode="m/d/yyyy">
                  <c:v>2830</c:v>
                </c:pt>
                <c:pt idx="1292" formatCode="m/d/yyyy">
                  <c:v>2850</c:v>
                </c:pt>
                <c:pt idx="1293" formatCode="m/d/yyyy">
                  <c:v>2850</c:v>
                </c:pt>
                <c:pt idx="1294" formatCode="m/d/yyyy">
                  <c:v>2850</c:v>
                </c:pt>
                <c:pt idx="1295" formatCode="m/d/yyyy">
                  <c:v>2730</c:v>
                </c:pt>
                <c:pt idx="1296" formatCode="m/d/yyyy">
                  <c:v>2760</c:v>
                </c:pt>
                <c:pt idx="1297" formatCode="m/d/yyyy">
                  <c:v>2760</c:v>
                </c:pt>
                <c:pt idx="1298" formatCode="m/d/yyyy">
                  <c:v>2750</c:v>
                </c:pt>
                <c:pt idx="1299" formatCode="m/d/yyyy">
                  <c:v>2780</c:v>
                </c:pt>
                <c:pt idx="1300" formatCode="m/d/yyyy">
                  <c:v>2790</c:v>
                </c:pt>
                <c:pt idx="1301" formatCode="m/d/yyyy">
                  <c:v>2790</c:v>
                </c:pt>
                <c:pt idx="1302" formatCode="m/d/yyyy">
                  <c:v>2690</c:v>
                </c:pt>
                <c:pt idx="1303" formatCode="m/d/yyyy">
                  <c:v>2650</c:v>
                </c:pt>
                <c:pt idx="1304" formatCode="m/d/yyyy">
                  <c:v>2660</c:v>
                </c:pt>
                <c:pt idx="1305" formatCode="m/d/yyyy">
                  <c:v>2650</c:v>
                </c:pt>
                <c:pt idx="1306" formatCode="m/d/yyyy">
                  <c:v>2650</c:v>
                </c:pt>
                <c:pt idx="1307" formatCode="m/d/yyyy">
                  <c:v>2690</c:v>
                </c:pt>
                <c:pt idx="1308" formatCode="m/d/yyyy">
                  <c:v>2680</c:v>
                </c:pt>
                <c:pt idx="1309" formatCode="m/d/yyyy">
                  <c:v>2670</c:v>
                </c:pt>
                <c:pt idx="1310" formatCode="m/d/yyyy">
                  <c:v>2430</c:v>
                </c:pt>
                <c:pt idx="1311" formatCode="m/d/yyyy">
                  <c:v>2430</c:v>
                </c:pt>
                <c:pt idx="1312" formatCode="m/d/yyyy">
                  <c:v>2490</c:v>
                </c:pt>
                <c:pt idx="1313" formatCode="m/d/yyyy">
                  <c:v>2500</c:v>
                </c:pt>
                <c:pt idx="1314" formatCode="m/d/yyyy">
                  <c:v>2550</c:v>
                </c:pt>
                <c:pt idx="1315" formatCode="m/d/yyyy">
                  <c:v>2550</c:v>
                </c:pt>
                <c:pt idx="1316" formatCode="m/d/yyyy">
                  <c:v>2560</c:v>
                </c:pt>
                <c:pt idx="1317" formatCode="m/d/yyyy">
                  <c:v>2470</c:v>
                </c:pt>
                <c:pt idx="1318" formatCode="m/d/yyyy">
                  <c:v>2540</c:v>
                </c:pt>
                <c:pt idx="1319" formatCode="m/d/yyyy">
                  <c:v>2550</c:v>
                </c:pt>
                <c:pt idx="1320" formatCode="m/d/yyyy">
                  <c:v>2540</c:v>
                </c:pt>
                <c:pt idx="1321" formatCode="m/d/yyyy">
                  <c:v>2550</c:v>
                </c:pt>
                <c:pt idx="1322" formatCode="m/d/yyyy">
                  <c:v>2530</c:v>
                </c:pt>
                <c:pt idx="1323" formatCode="m/d/yyyy">
                  <c:v>2410</c:v>
                </c:pt>
                <c:pt idx="1324" formatCode="m/d/yyyy">
                  <c:v>2410</c:v>
                </c:pt>
                <c:pt idx="1325" formatCode="m/d/yyyy">
                  <c:v>2390</c:v>
                </c:pt>
                <c:pt idx="1326" formatCode="m/d/yyyy">
                  <c:v>2380</c:v>
                </c:pt>
                <c:pt idx="1327" formatCode="m/d/yyyy">
                  <c:v>2380</c:v>
                </c:pt>
                <c:pt idx="1328" formatCode="m/d/yyyy">
                  <c:v>2400</c:v>
                </c:pt>
                <c:pt idx="1329" formatCode="m/d/yyyy">
                  <c:v>2430</c:v>
                </c:pt>
                <c:pt idx="1330" formatCode="m/d/yyyy">
                  <c:v>2430</c:v>
                </c:pt>
                <c:pt idx="1331" formatCode="m/d/yyyy">
                  <c:v>2420</c:v>
                </c:pt>
                <c:pt idx="1332" formatCode="m/d/yyyy">
                  <c:v>2410</c:v>
                </c:pt>
                <c:pt idx="1333" formatCode="m/d/yyyy">
                  <c:v>2410</c:v>
                </c:pt>
                <c:pt idx="1334" formatCode="m/d/yyyy">
                  <c:v>2400</c:v>
                </c:pt>
                <c:pt idx="1335" formatCode="m/d/yyyy">
                  <c:v>2400</c:v>
                </c:pt>
                <c:pt idx="1336" formatCode="m/d/yyyy">
                  <c:v>2370</c:v>
                </c:pt>
                <c:pt idx="1337" formatCode="m/d/yyyy">
                  <c:v>2150</c:v>
                </c:pt>
                <c:pt idx="1338" formatCode="m/d/yyyy">
                  <c:v>1980</c:v>
                </c:pt>
                <c:pt idx="1339" formatCode="m/d/yyyy">
                  <c:v>2000</c:v>
                </c:pt>
                <c:pt idx="1340" formatCode="m/d/yyyy">
                  <c:v>1960</c:v>
                </c:pt>
                <c:pt idx="1341" formatCode="m/d/yyyy">
                  <c:v>1940</c:v>
                </c:pt>
                <c:pt idx="1342" formatCode="m/d/yyyy">
                  <c:v>1940</c:v>
                </c:pt>
                <c:pt idx="1343" formatCode="m/d/yyyy">
                  <c:v>1940</c:v>
                </c:pt>
                <c:pt idx="1344" formatCode="m/d/yyyy">
                  <c:v>1940</c:v>
                </c:pt>
                <c:pt idx="1345" formatCode="m/d/yyyy">
                  <c:v>1950</c:v>
                </c:pt>
                <c:pt idx="1346" formatCode="m/d/yyyy">
                  <c:v>1960</c:v>
                </c:pt>
                <c:pt idx="1347" formatCode="m/d/yyyy">
                  <c:v>1960</c:v>
                </c:pt>
                <c:pt idx="1348" formatCode="m/d/yyyy">
                  <c:v>1960</c:v>
                </c:pt>
                <c:pt idx="1349" formatCode="m/d/yyyy">
                  <c:v>1990</c:v>
                </c:pt>
                <c:pt idx="1350" formatCode="m/d/yyyy">
                  <c:v>1970</c:v>
                </c:pt>
                <c:pt idx="1351" formatCode="m/d/yyyy">
                  <c:v>1950</c:v>
                </c:pt>
                <c:pt idx="1352" formatCode="m/d/yyyy">
                  <c:v>1960</c:v>
                </c:pt>
                <c:pt idx="1353" formatCode="m/d/yyyy">
                  <c:v>1970</c:v>
                </c:pt>
                <c:pt idx="1354" formatCode="m/d/yyyy">
                  <c:v>1940</c:v>
                </c:pt>
                <c:pt idx="1355" formatCode="m/d/yyyy">
                  <c:v>1920</c:v>
                </c:pt>
                <c:pt idx="1356" formatCode="m/d/yyyy">
                  <c:v>1940</c:v>
                </c:pt>
                <c:pt idx="1357" formatCode="m/d/yyyy">
                  <c:v>1910</c:v>
                </c:pt>
                <c:pt idx="1358" formatCode="m/d/yyyy">
                  <c:v>1830</c:v>
                </c:pt>
                <c:pt idx="1359" formatCode="m/d/yyyy">
                  <c:v>1870</c:v>
                </c:pt>
                <c:pt idx="1360" formatCode="m/d/yyyy">
                  <c:v>1880</c:v>
                </c:pt>
                <c:pt idx="1361" formatCode="m/d/yyyy">
                  <c:v>1880</c:v>
                </c:pt>
                <c:pt idx="1362" formatCode="m/d/yyyy">
                  <c:v>1860</c:v>
                </c:pt>
                <c:pt idx="1363" formatCode="m/d/yyyy">
                  <c:v>1860</c:v>
                </c:pt>
                <c:pt idx="1364" formatCode="m/d/yyyy">
                  <c:v>1860</c:v>
                </c:pt>
                <c:pt idx="1365" formatCode="m/d/yyyy">
                  <c:v>1820</c:v>
                </c:pt>
                <c:pt idx="1366" formatCode="m/d/yyyy">
                  <c:v>1750</c:v>
                </c:pt>
                <c:pt idx="1367" formatCode="m/d/yyyy">
                  <c:v>1750</c:v>
                </c:pt>
                <c:pt idx="1368" formatCode="m/d/yyyy">
                  <c:v>1680</c:v>
                </c:pt>
                <c:pt idx="1369" formatCode="m/d/yyyy">
                  <c:v>1670</c:v>
                </c:pt>
                <c:pt idx="1370" formatCode="m/d/yyyy">
                  <c:v>1680</c:v>
                </c:pt>
                <c:pt idx="1371" formatCode="m/d/yyyy">
                  <c:v>1690</c:v>
                </c:pt>
                <c:pt idx="1372" formatCode="m/d/yyyy">
                  <c:v>1690</c:v>
                </c:pt>
                <c:pt idx="1373" formatCode="m/d/yyyy">
                  <c:v>1700</c:v>
                </c:pt>
                <c:pt idx="1374" formatCode="m/d/yyyy">
                  <c:v>1690</c:v>
                </c:pt>
                <c:pt idx="1375" formatCode="m/d/yyyy">
                  <c:v>1680</c:v>
                </c:pt>
                <c:pt idx="1376" formatCode="m/d/yyyy">
                  <c:v>1680</c:v>
                </c:pt>
                <c:pt idx="1377" formatCode="m/d/yyyy">
                  <c:v>1680</c:v>
                </c:pt>
                <c:pt idx="1378" formatCode="m/d/yyyy">
                  <c:v>1680</c:v>
                </c:pt>
                <c:pt idx="1379" formatCode="m/d/yyyy">
                  <c:v>1680</c:v>
                </c:pt>
                <c:pt idx="1380" formatCode="m/d/yyyy">
                  <c:v>1740</c:v>
                </c:pt>
                <c:pt idx="1381" formatCode="m/d/yyyy">
                  <c:v>1840</c:v>
                </c:pt>
                <c:pt idx="1382" formatCode="m/d/yyyy">
                  <c:v>1990</c:v>
                </c:pt>
                <c:pt idx="1383" formatCode="m/d/yyyy">
                  <c:v>2040</c:v>
                </c:pt>
                <c:pt idx="1384" formatCode="m/d/yyyy">
                  <c:v>2060</c:v>
                </c:pt>
                <c:pt idx="1385" formatCode="m/d/yyyy">
                  <c:v>2270</c:v>
                </c:pt>
                <c:pt idx="1386" formatCode="m/d/yyyy">
                  <c:v>2330</c:v>
                </c:pt>
                <c:pt idx="1387" formatCode="m/d/yyyy">
                  <c:v>2510</c:v>
                </c:pt>
                <c:pt idx="1388" formatCode="m/d/yyyy">
                  <c:v>2710</c:v>
                </c:pt>
                <c:pt idx="1389" formatCode="m/d/yyyy">
                  <c:v>2470</c:v>
                </c:pt>
                <c:pt idx="1390" formatCode="m/d/yyyy">
                  <c:v>2120</c:v>
                </c:pt>
                <c:pt idx="1391" formatCode="m/d/yyyy">
                  <c:v>2210</c:v>
                </c:pt>
                <c:pt idx="1392" formatCode="m/d/yyyy">
                  <c:v>2400</c:v>
                </c:pt>
                <c:pt idx="1393" formatCode="m/d/yyyy">
                  <c:v>2100</c:v>
                </c:pt>
                <c:pt idx="1394" formatCode="m/d/yyyy">
                  <c:v>1860</c:v>
                </c:pt>
                <c:pt idx="1395" formatCode="m/d/yyyy">
                  <c:v>1780</c:v>
                </c:pt>
                <c:pt idx="1396" formatCode="m/d/yyyy">
                  <c:v>1720</c:v>
                </c:pt>
                <c:pt idx="1397" formatCode="m/d/yyyy">
                  <c:v>3220</c:v>
                </c:pt>
                <c:pt idx="1398" formatCode="m/d/yyyy">
                  <c:v>3720</c:v>
                </c:pt>
                <c:pt idx="1399" formatCode="m/d/yyyy">
                  <c:v>4270</c:v>
                </c:pt>
                <c:pt idx="1400" formatCode="m/d/yyyy">
                  <c:v>5150</c:v>
                </c:pt>
                <c:pt idx="1401" formatCode="m/d/yyyy">
                  <c:v>5960</c:v>
                </c:pt>
                <c:pt idx="1402" formatCode="m/d/yyyy">
                  <c:v>6290</c:v>
                </c:pt>
                <c:pt idx="1403" formatCode="m/d/yyyy">
                  <c:v>6560</c:v>
                </c:pt>
                <c:pt idx="1404" formatCode="m/d/yyyy">
                  <c:v>7110</c:v>
                </c:pt>
                <c:pt idx="1405" formatCode="m/d/yyyy">
                  <c:v>7000</c:v>
                </c:pt>
                <c:pt idx="1406" formatCode="m/d/yyyy">
                  <c:v>6980</c:v>
                </c:pt>
                <c:pt idx="1407" formatCode="m/d/yyyy">
                  <c:v>6590</c:v>
                </c:pt>
                <c:pt idx="1408" formatCode="m/d/yyyy">
                  <c:v>7100</c:v>
                </c:pt>
                <c:pt idx="1409" formatCode="m/d/yyyy">
                  <c:v>6980</c:v>
                </c:pt>
                <c:pt idx="1410" formatCode="m/d/yyyy">
                  <c:v>7330</c:v>
                </c:pt>
                <c:pt idx="1411" formatCode="m/d/yyyy">
                  <c:v>9830</c:v>
                </c:pt>
                <c:pt idx="1412" formatCode="m/d/yyyy">
                  <c:v>8410</c:v>
                </c:pt>
                <c:pt idx="1413" formatCode="m/d/yyyy">
                  <c:v>13500</c:v>
                </c:pt>
                <c:pt idx="1414" formatCode="m/d/yyyy">
                  <c:v>15000</c:v>
                </c:pt>
                <c:pt idx="1415" formatCode="m/d/yyyy">
                  <c:v>15000</c:v>
                </c:pt>
                <c:pt idx="1416" formatCode="m/d/yyyy">
                  <c:v>14700</c:v>
                </c:pt>
                <c:pt idx="1417" formatCode="m/d/yyyy">
                  <c:v>14500</c:v>
                </c:pt>
                <c:pt idx="1418" formatCode="m/d/yyyy">
                  <c:v>14400</c:v>
                </c:pt>
                <c:pt idx="1419" formatCode="m/d/yyyy">
                  <c:v>12900</c:v>
                </c:pt>
                <c:pt idx="1420" formatCode="m/d/yyyy">
                  <c:v>10600</c:v>
                </c:pt>
                <c:pt idx="1421" formatCode="m/d/yyyy">
                  <c:v>8730</c:v>
                </c:pt>
                <c:pt idx="1422" formatCode="m/d/yyyy">
                  <c:v>7700</c:v>
                </c:pt>
                <c:pt idx="1423" formatCode="m/d/yyyy">
                  <c:v>6870</c:v>
                </c:pt>
                <c:pt idx="1424" formatCode="m/d/yyyy">
                  <c:v>6430</c:v>
                </c:pt>
                <c:pt idx="1425" formatCode="m/d/yyyy">
                  <c:v>5710</c:v>
                </c:pt>
                <c:pt idx="1426" formatCode="m/d/yyyy">
                  <c:v>6900</c:v>
                </c:pt>
                <c:pt idx="1427" formatCode="m/d/yyyy">
                  <c:v>9360</c:v>
                </c:pt>
                <c:pt idx="1428" formatCode="m/d/yyyy">
                  <c:v>9010</c:v>
                </c:pt>
                <c:pt idx="1429" formatCode="m/d/yyyy">
                  <c:v>9600</c:v>
                </c:pt>
                <c:pt idx="1430" formatCode="m/d/yyyy">
                  <c:v>8510</c:v>
                </c:pt>
                <c:pt idx="1431" formatCode="m/d/yyyy">
                  <c:v>7860</c:v>
                </c:pt>
                <c:pt idx="1432" formatCode="m/d/yyyy">
                  <c:v>7190</c:v>
                </c:pt>
                <c:pt idx="1433" formatCode="m/d/yyyy">
                  <c:v>6710</c:v>
                </c:pt>
                <c:pt idx="1434" formatCode="m/d/yyyy">
                  <c:v>6470</c:v>
                </c:pt>
                <c:pt idx="1435" formatCode="m/d/yyyy">
                  <c:v>6400</c:v>
                </c:pt>
                <c:pt idx="1436" formatCode="m/d/yyyy">
                  <c:v>6650</c:v>
                </c:pt>
                <c:pt idx="1437" formatCode="m/d/yyyy">
                  <c:v>7230</c:v>
                </c:pt>
                <c:pt idx="1438" formatCode="m/d/yyyy">
                  <c:v>7420</c:v>
                </c:pt>
                <c:pt idx="1439" formatCode="m/d/yyyy">
                  <c:v>8300</c:v>
                </c:pt>
                <c:pt idx="1440" formatCode="m/d/yyyy">
                  <c:v>8160</c:v>
                </c:pt>
                <c:pt idx="1441" formatCode="m/d/yyyy">
                  <c:v>7930</c:v>
                </c:pt>
                <c:pt idx="1442" formatCode="m/d/yyyy">
                  <c:v>8260</c:v>
                </c:pt>
                <c:pt idx="1443" formatCode="m/d/yyyy">
                  <c:v>8380</c:v>
                </c:pt>
                <c:pt idx="1444" formatCode="m/d/yyyy">
                  <c:v>9290</c:v>
                </c:pt>
                <c:pt idx="1445" formatCode="m/d/yyyy">
                  <c:v>9160</c:v>
                </c:pt>
                <c:pt idx="1446" formatCode="m/d/yyyy">
                  <c:v>7910</c:v>
                </c:pt>
                <c:pt idx="1447" formatCode="m/d/yyyy">
                  <c:v>7740</c:v>
                </c:pt>
                <c:pt idx="1448" formatCode="m/d/yyyy">
                  <c:v>8290</c:v>
                </c:pt>
                <c:pt idx="1449" formatCode="m/d/yyyy">
                  <c:v>8570</c:v>
                </c:pt>
                <c:pt idx="1450" formatCode="m/d/yyyy">
                  <c:v>8230</c:v>
                </c:pt>
                <c:pt idx="1451" formatCode="m/d/yyyy">
                  <c:v>7990</c:v>
                </c:pt>
                <c:pt idx="1452" formatCode="m/d/yyyy">
                  <c:v>7620</c:v>
                </c:pt>
                <c:pt idx="1453" formatCode="m/d/yyyy">
                  <c:v>8800</c:v>
                </c:pt>
                <c:pt idx="1454" formatCode="m/d/yyyy">
                  <c:v>8800</c:v>
                </c:pt>
                <c:pt idx="1455" formatCode="m/d/yyyy">
                  <c:v>9750</c:v>
                </c:pt>
                <c:pt idx="1456" formatCode="m/d/yyyy">
                  <c:v>10400</c:v>
                </c:pt>
                <c:pt idx="1457" formatCode="m/d/yyyy">
                  <c:v>7520</c:v>
                </c:pt>
                <c:pt idx="1458" formatCode="m/d/yyyy">
                  <c:v>5460</c:v>
                </c:pt>
                <c:pt idx="1459" formatCode="m/d/yyyy">
                  <c:v>5000</c:v>
                </c:pt>
                <c:pt idx="1460" formatCode="m/d/yyyy">
                  <c:v>8360</c:v>
                </c:pt>
                <c:pt idx="1461" formatCode="m/d/yyyy">
                  <c:v>9930</c:v>
                </c:pt>
                <c:pt idx="1462" formatCode="m/d/yyyy">
                  <c:v>10000</c:v>
                </c:pt>
                <c:pt idx="1463" formatCode="m/d/yyyy">
                  <c:v>9770</c:v>
                </c:pt>
                <c:pt idx="1464" formatCode="m/d/yyyy">
                  <c:v>9580</c:v>
                </c:pt>
                <c:pt idx="1465" formatCode="m/d/yyyy">
                  <c:v>9350</c:v>
                </c:pt>
                <c:pt idx="1466" formatCode="m/d/yyyy">
                  <c:v>9250</c:v>
                </c:pt>
                <c:pt idx="1467" formatCode="m/d/yyyy">
                  <c:v>9380</c:v>
                </c:pt>
                <c:pt idx="1468" formatCode="m/d/yyyy">
                  <c:v>8200</c:v>
                </c:pt>
                <c:pt idx="1469" formatCode="m/d/yyyy">
                  <c:v>6600</c:v>
                </c:pt>
                <c:pt idx="1470" formatCode="m/d/yyyy">
                  <c:v>5040</c:v>
                </c:pt>
                <c:pt idx="1471" formatCode="m/d/yyyy">
                  <c:v>3910</c:v>
                </c:pt>
                <c:pt idx="1472" formatCode="m/d/yyyy">
                  <c:v>2860</c:v>
                </c:pt>
                <c:pt idx="1473" formatCode="m/d/yyyy">
                  <c:v>2100</c:v>
                </c:pt>
                <c:pt idx="1474" formatCode="m/d/yyyy">
                  <c:v>1910</c:v>
                </c:pt>
                <c:pt idx="1475" formatCode="m/d/yyyy">
                  <c:v>1890</c:v>
                </c:pt>
                <c:pt idx="1476" formatCode="m/d/yyyy">
                  <c:v>2030</c:v>
                </c:pt>
                <c:pt idx="1477" formatCode="m/d/yyyy">
                  <c:v>2580</c:v>
                </c:pt>
                <c:pt idx="1478" formatCode="m/d/yyyy">
                  <c:v>2720</c:v>
                </c:pt>
                <c:pt idx="1479" formatCode="m/d/yyyy">
                  <c:v>3130</c:v>
                </c:pt>
                <c:pt idx="1480" formatCode="m/d/yyyy">
                  <c:v>2930</c:v>
                </c:pt>
                <c:pt idx="1481" formatCode="m/d/yyyy">
                  <c:v>2380</c:v>
                </c:pt>
                <c:pt idx="1482" formatCode="m/d/yyyy">
                  <c:v>2190</c:v>
                </c:pt>
                <c:pt idx="1483" formatCode="m/d/yyyy">
                  <c:v>2120</c:v>
                </c:pt>
                <c:pt idx="1484" formatCode="m/d/yyyy">
                  <c:v>2050</c:v>
                </c:pt>
                <c:pt idx="1485" formatCode="m/d/yyyy">
                  <c:v>2010</c:v>
                </c:pt>
                <c:pt idx="1486" formatCode="m/d/yyyy">
                  <c:v>2040</c:v>
                </c:pt>
                <c:pt idx="1487" formatCode="m/d/yyyy">
                  <c:v>2080</c:v>
                </c:pt>
                <c:pt idx="1488" formatCode="m/d/yyyy">
                  <c:v>2000</c:v>
                </c:pt>
                <c:pt idx="1489" formatCode="m/d/yyyy">
                  <c:v>2160</c:v>
                </c:pt>
                <c:pt idx="1490" formatCode="m/d/yyyy">
                  <c:v>2380</c:v>
                </c:pt>
                <c:pt idx="1491" formatCode="m/d/yyyy">
                  <c:v>2050</c:v>
                </c:pt>
                <c:pt idx="1492" formatCode="m/d/yyyy">
                  <c:v>1960</c:v>
                </c:pt>
                <c:pt idx="1493" formatCode="m/d/yyyy">
                  <c:v>2040</c:v>
                </c:pt>
                <c:pt idx="1494" formatCode="m/d/yyyy">
                  <c:v>2140</c:v>
                </c:pt>
                <c:pt idx="1495" formatCode="m/d/yyyy">
                  <c:v>2610</c:v>
                </c:pt>
                <c:pt idx="1496" formatCode="m/d/yyyy">
                  <c:v>2480</c:v>
                </c:pt>
                <c:pt idx="1497" formatCode="m/d/yyyy">
                  <c:v>2380</c:v>
                </c:pt>
                <c:pt idx="1498" formatCode="m/d/yyyy">
                  <c:v>2460</c:v>
                </c:pt>
                <c:pt idx="1499" formatCode="m/d/yyyy">
                  <c:v>2400</c:v>
                </c:pt>
                <c:pt idx="1500" formatCode="m/d/yyyy">
                  <c:v>2330</c:v>
                </c:pt>
                <c:pt idx="1501" formatCode="m/d/yyyy">
                  <c:v>2380</c:v>
                </c:pt>
                <c:pt idx="1502" formatCode="m/d/yyyy">
                  <c:v>2360</c:v>
                </c:pt>
                <c:pt idx="1503" formatCode="m/d/yyyy">
                  <c:v>2280</c:v>
                </c:pt>
                <c:pt idx="1504" formatCode="m/d/yyyy">
                  <c:v>2140</c:v>
                </c:pt>
                <c:pt idx="1505" formatCode="m/d/yyyy">
                  <c:v>1970</c:v>
                </c:pt>
                <c:pt idx="1506" formatCode="m/d/yyyy">
                  <c:v>1940</c:v>
                </c:pt>
                <c:pt idx="1507" formatCode="m/d/yyyy">
                  <c:v>1980</c:v>
                </c:pt>
                <c:pt idx="1508" formatCode="m/d/yyyy">
                  <c:v>1980</c:v>
                </c:pt>
                <c:pt idx="1509" formatCode="m/d/yyyy">
                  <c:v>1790</c:v>
                </c:pt>
                <c:pt idx="1510" formatCode="m/d/yyyy">
                  <c:v>1760</c:v>
                </c:pt>
                <c:pt idx="1511" formatCode="m/d/yyyy">
                  <c:v>1720</c:v>
                </c:pt>
                <c:pt idx="1512" formatCode="m/d/yyyy">
                  <c:v>1600</c:v>
                </c:pt>
                <c:pt idx="1513" formatCode="m/d/yyyy">
                  <c:v>1510</c:v>
                </c:pt>
                <c:pt idx="1514" formatCode="m/d/yyyy">
                  <c:v>1520</c:v>
                </c:pt>
                <c:pt idx="1515" formatCode="m/d/yyyy">
                  <c:v>1600</c:v>
                </c:pt>
                <c:pt idx="1516" formatCode="m/d/yyyy">
                  <c:v>1640</c:v>
                </c:pt>
                <c:pt idx="1517" formatCode="m/d/yyyy">
                  <c:v>1620</c:v>
                </c:pt>
                <c:pt idx="1518" formatCode="m/d/yyyy">
                  <c:v>2060</c:v>
                </c:pt>
                <c:pt idx="1519" formatCode="m/d/yyyy">
                  <c:v>2790</c:v>
                </c:pt>
                <c:pt idx="1520" formatCode="m/d/yyyy">
                  <c:v>3580</c:v>
                </c:pt>
                <c:pt idx="1521" formatCode="m/d/yyyy">
                  <c:v>4110</c:v>
                </c:pt>
                <c:pt idx="1522" formatCode="m/d/yyyy">
                  <c:v>4420</c:v>
                </c:pt>
                <c:pt idx="1523" formatCode="m/d/yyyy">
                  <c:v>4260</c:v>
                </c:pt>
                <c:pt idx="1524" formatCode="m/d/yyyy">
                  <c:v>4350</c:v>
                </c:pt>
                <c:pt idx="1525" formatCode="m/d/yyyy">
                  <c:v>4650</c:v>
                </c:pt>
                <c:pt idx="1526" formatCode="m/d/yyyy">
                  <c:v>5890</c:v>
                </c:pt>
                <c:pt idx="1527" formatCode="m/d/yyyy">
                  <c:v>5490</c:v>
                </c:pt>
                <c:pt idx="1528" formatCode="m/d/yyyy">
                  <c:v>4600</c:v>
                </c:pt>
                <c:pt idx="1529" formatCode="m/d/yyyy">
                  <c:v>4880</c:v>
                </c:pt>
                <c:pt idx="1530" formatCode="m/d/yyyy">
                  <c:v>4850</c:v>
                </c:pt>
                <c:pt idx="1531" formatCode="m/d/yyyy">
                  <c:v>4730</c:v>
                </c:pt>
                <c:pt idx="1532" formatCode="m/d/yyyy">
                  <c:v>4490</c:v>
                </c:pt>
                <c:pt idx="1533" formatCode="m/d/yyyy">
                  <c:v>4490</c:v>
                </c:pt>
                <c:pt idx="1534" formatCode="m/d/yyyy">
                  <c:v>4700</c:v>
                </c:pt>
                <c:pt idx="1535" formatCode="m/d/yyyy">
                  <c:v>4800</c:v>
                </c:pt>
                <c:pt idx="1536" formatCode="m/d/yyyy">
                  <c:v>4710</c:v>
                </c:pt>
                <c:pt idx="1537" formatCode="m/d/yyyy">
                  <c:v>4090</c:v>
                </c:pt>
                <c:pt idx="1538" formatCode="m/d/yyyy">
                  <c:v>3660</c:v>
                </c:pt>
                <c:pt idx="1539" formatCode="m/d/yyyy">
                  <c:v>3290</c:v>
                </c:pt>
                <c:pt idx="1540" formatCode="m/d/yyyy">
                  <c:v>3330</c:v>
                </c:pt>
                <c:pt idx="1541" formatCode="m/d/yyyy">
                  <c:v>3860</c:v>
                </c:pt>
                <c:pt idx="1542" formatCode="m/d/yyyy">
                  <c:v>3240</c:v>
                </c:pt>
                <c:pt idx="1543" formatCode="m/d/yyyy">
                  <c:v>2690</c:v>
                </c:pt>
                <c:pt idx="1544" formatCode="m/d/yyyy">
                  <c:v>2110</c:v>
                </c:pt>
                <c:pt idx="1545" formatCode="m/d/yyyy">
                  <c:v>1920</c:v>
                </c:pt>
                <c:pt idx="1546" formatCode="m/d/yyyy">
                  <c:v>2320</c:v>
                </c:pt>
                <c:pt idx="1547" formatCode="m/d/yyyy">
                  <c:v>2790</c:v>
                </c:pt>
                <c:pt idx="1548" formatCode="m/d/yyyy">
                  <c:v>2840</c:v>
                </c:pt>
                <c:pt idx="1549" formatCode="m/d/yyyy">
                  <c:v>3020</c:v>
                </c:pt>
                <c:pt idx="1550" formatCode="m/d/yyyy">
                  <c:v>3190</c:v>
                </c:pt>
                <c:pt idx="1551" formatCode="m/d/yyyy">
                  <c:v>3640</c:v>
                </c:pt>
                <c:pt idx="1552" formatCode="m/d/yyyy">
                  <c:v>3990</c:v>
                </c:pt>
                <c:pt idx="1553" formatCode="m/d/yyyy">
                  <c:v>4000</c:v>
                </c:pt>
                <c:pt idx="1554" formatCode="m/d/yyyy">
                  <c:v>4490</c:v>
                </c:pt>
                <c:pt idx="1555" formatCode="m/d/yyyy">
                  <c:v>4740</c:v>
                </c:pt>
                <c:pt idx="1556" formatCode="m/d/yyyy">
                  <c:v>5390</c:v>
                </c:pt>
                <c:pt idx="1557" formatCode="m/d/yyyy">
                  <c:v>5570</c:v>
                </c:pt>
                <c:pt idx="1558" formatCode="m/d/yyyy">
                  <c:v>5270</c:v>
                </c:pt>
                <c:pt idx="1559" formatCode="m/d/yyyy">
                  <c:v>5070</c:v>
                </c:pt>
                <c:pt idx="1560" formatCode="m/d/yyyy">
                  <c:v>5190</c:v>
                </c:pt>
                <c:pt idx="1561" formatCode="m/d/yyyy">
                  <c:v>5710</c:v>
                </c:pt>
                <c:pt idx="1562" formatCode="m/d/yyyy">
                  <c:v>6000</c:v>
                </c:pt>
                <c:pt idx="1563" formatCode="m/d/yyyy">
                  <c:v>5970</c:v>
                </c:pt>
                <c:pt idx="1564" formatCode="m/d/yyyy">
                  <c:v>5660</c:v>
                </c:pt>
                <c:pt idx="1565" formatCode="m/d/yyyy">
                  <c:v>5410</c:v>
                </c:pt>
                <c:pt idx="1566" formatCode="m/d/yyyy">
                  <c:v>5290</c:v>
                </c:pt>
                <c:pt idx="1567" formatCode="m/d/yyyy">
                  <c:v>5070</c:v>
                </c:pt>
                <c:pt idx="1568" formatCode="m/d/yyyy">
                  <c:v>4940</c:v>
                </c:pt>
                <c:pt idx="1569" formatCode="m/d/yyyy">
                  <c:v>4970</c:v>
                </c:pt>
                <c:pt idx="1570" formatCode="m/d/yyyy">
                  <c:v>4970</c:v>
                </c:pt>
                <c:pt idx="1571" formatCode="m/d/yyyy">
                  <c:v>4890</c:v>
                </c:pt>
                <c:pt idx="1572" formatCode="m/d/yyyy">
                  <c:v>4980</c:v>
                </c:pt>
                <c:pt idx="1573" formatCode="m/d/yyyy">
                  <c:v>4940</c:v>
                </c:pt>
                <c:pt idx="1574" formatCode="m/d/yyyy">
                  <c:v>4870</c:v>
                </c:pt>
                <c:pt idx="1575" formatCode="m/d/yyyy">
                  <c:v>4800</c:v>
                </c:pt>
                <c:pt idx="1576" formatCode="m/d/yyyy">
                  <c:v>4820</c:v>
                </c:pt>
                <c:pt idx="1577" formatCode="m/d/yyyy">
                  <c:v>4890</c:v>
                </c:pt>
                <c:pt idx="1578" formatCode="m/d/yyyy">
                  <c:v>5470</c:v>
                </c:pt>
                <c:pt idx="1579" formatCode="m/d/yyyy">
                  <c:v>4660</c:v>
                </c:pt>
                <c:pt idx="1580" formatCode="m/d/yyyy">
                  <c:v>3830</c:v>
                </c:pt>
                <c:pt idx="1581" formatCode="m/d/yyyy">
                  <c:v>3710</c:v>
                </c:pt>
                <c:pt idx="1582" formatCode="m/d/yyyy">
                  <c:v>3030</c:v>
                </c:pt>
                <c:pt idx="1583" formatCode="m/d/yyyy">
                  <c:v>2540</c:v>
                </c:pt>
                <c:pt idx="1584" formatCode="m/d/yyyy">
                  <c:v>2240</c:v>
                </c:pt>
                <c:pt idx="1585" formatCode="m/d/yyyy">
                  <c:v>2060</c:v>
                </c:pt>
                <c:pt idx="1586" formatCode="m/d/yyyy">
                  <c:v>1960</c:v>
                </c:pt>
                <c:pt idx="1587" formatCode="m/d/yyyy">
                  <c:v>1950</c:v>
                </c:pt>
                <c:pt idx="1588" formatCode="m/d/yyyy">
                  <c:v>1940</c:v>
                </c:pt>
                <c:pt idx="1589" formatCode="m/d/yyyy">
                  <c:v>2100</c:v>
                </c:pt>
                <c:pt idx="1590" formatCode="m/d/yyyy">
                  <c:v>2520</c:v>
                </c:pt>
                <c:pt idx="1591" formatCode="m/d/yyyy">
                  <c:v>2950</c:v>
                </c:pt>
                <c:pt idx="1592" formatCode="m/d/yyyy">
                  <c:v>3130</c:v>
                </c:pt>
                <c:pt idx="1593" formatCode="m/d/yyyy">
                  <c:v>2950</c:v>
                </c:pt>
                <c:pt idx="1594" formatCode="m/d/yyyy">
                  <c:v>2680</c:v>
                </c:pt>
                <c:pt idx="1595" formatCode="m/d/yyyy">
                  <c:v>2340</c:v>
                </c:pt>
                <c:pt idx="1596" formatCode="m/d/yyyy">
                  <c:v>1980</c:v>
                </c:pt>
                <c:pt idx="1597" formatCode="m/d/yyyy">
                  <c:v>1770</c:v>
                </c:pt>
                <c:pt idx="1598" formatCode="m/d/yyyy">
                  <c:v>1630</c:v>
                </c:pt>
                <c:pt idx="1599" formatCode="m/d/yyyy">
                  <c:v>1580</c:v>
                </c:pt>
                <c:pt idx="1600" formatCode="m/d/yyyy">
                  <c:v>1670</c:v>
                </c:pt>
                <c:pt idx="1601" formatCode="m/d/yyyy">
                  <c:v>1720</c:v>
                </c:pt>
                <c:pt idx="1602" formatCode="m/d/yyyy">
                  <c:v>1530</c:v>
                </c:pt>
                <c:pt idx="1603" formatCode="m/d/yyyy">
                  <c:v>1630</c:v>
                </c:pt>
                <c:pt idx="1604" formatCode="m/d/yyyy">
                  <c:v>1940</c:v>
                </c:pt>
                <c:pt idx="1605" formatCode="m/d/yyyy">
                  <c:v>2090</c:v>
                </c:pt>
                <c:pt idx="1606" formatCode="m/d/yyyy">
                  <c:v>2090</c:v>
                </c:pt>
                <c:pt idx="1607" formatCode="m/d/yyyy">
                  <c:v>2080</c:v>
                </c:pt>
                <c:pt idx="1608" formatCode="m/d/yyyy">
                  <c:v>2080</c:v>
                </c:pt>
                <c:pt idx="1609" formatCode="m/d/yyyy">
                  <c:v>2060</c:v>
                </c:pt>
                <c:pt idx="1610" formatCode="m/d/yyyy">
                  <c:v>1680</c:v>
                </c:pt>
                <c:pt idx="1611" formatCode="m/d/yyyy">
                  <c:v>1420</c:v>
                </c:pt>
                <c:pt idx="1612" formatCode="m/d/yyyy">
                  <c:v>1740</c:v>
                </c:pt>
                <c:pt idx="1613" formatCode="m/d/yyyy">
                  <c:v>1820</c:v>
                </c:pt>
                <c:pt idx="1614" formatCode="m/d/yyyy">
                  <c:v>1920</c:v>
                </c:pt>
                <c:pt idx="1615" formatCode="m/d/yyyy">
                  <c:v>1970</c:v>
                </c:pt>
                <c:pt idx="1616" formatCode="m/d/yyyy">
                  <c:v>1970</c:v>
                </c:pt>
                <c:pt idx="1617" formatCode="m/d/yyyy">
                  <c:v>1960</c:v>
                </c:pt>
                <c:pt idx="1618" formatCode="m/d/yyyy">
                  <c:v>1950</c:v>
                </c:pt>
                <c:pt idx="1619" formatCode="m/d/yyyy">
                  <c:v>1950</c:v>
                </c:pt>
                <c:pt idx="1620" formatCode="m/d/yyyy">
                  <c:v>1980</c:v>
                </c:pt>
                <c:pt idx="1621" formatCode="m/d/yyyy">
                  <c:v>2120</c:v>
                </c:pt>
                <c:pt idx="1622" formatCode="m/d/yyyy">
                  <c:v>2110</c:v>
                </c:pt>
                <c:pt idx="1623" formatCode="m/d/yyyy">
                  <c:v>2110</c:v>
                </c:pt>
                <c:pt idx="1624" formatCode="m/d/yyyy">
                  <c:v>2110</c:v>
                </c:pt>
                <c:pt idx="1625" formatCode="m/d/yyyy">
                  <c:v>2100</c:v>
                </c:pt>
                <c:pt idx="1626" formatCode="m/d/yyyy">
                  <c:v>2090</c:v>
                </c:pt>
                <c:pt idx="1627" formatCode="m/d/yyyy">
                  <c:v>2390</c:v>
                </c:pt>
                <c:pt idx="1628" formatCode="m/d/yyyy">
                  <c:v>2430</c:v>
                </c:pt>
                <c:pt idx="1629" formatCode="m/d/yyyy">
                  <c:v>2400</c:v>
                </c:pt>
                <c:pt idx="1630" formatCode="m/d/yyyy">
                  <c:v>2390</c:v>
                </c:pt>
                <c:pt idx="1631" formatCode="m/d/yyyy">
                  <c:v>2430</c:v>
                </c:pt>
                <c:pt idx="1632" formatCode="m/d/yyyy">
                  <c:v>2410</c:v>
                </c:pt>
                <c:pt idx="1633" formatCode="m/d/yyyy">
                  <c:v>2410</c:v>
                </c:pt>
                <c:pt idx="1634" formatCode="m/d/yyyy">
                  <c:v>2420</c:v>
                </c:pt>
                <c:pt idx="1635" formatCode="m/d/yyyy">
                  <c:v>2820</c:v>
                </c:pt>
                <c:pt idx="1636" formatCode="m/d/yyyy">
                  <c:v>2830</c:v>
                </c:pt>
                <c:pt idx="1637" formatCode="m/d/yyyy">
                  <c:v>2800</c:v>
                </c:pt>
                <c:pt idx="1638" formatCode="m/d/yyyy">
                  <c:v>2820</c:v>
                </c:pt>
                <c:pt idx="1639" formatCode="m/d/yyyy">
                  <c:v>2830</c:v>
                </c:pt>
                <c:pt idx="1640" formatCode="m/d/yyyy">
                  <c:v>2850</c:v>
                </c:pt>
                <c:pt idx="1641" formatCode="m/d/yyyy">
                  <c:v>2860</c:v>
                </c:pt>
                <c:pt idx="1642" formatCode="m/d/yyyy">
                  <c:v>3180</c:v>
                </c:pt>
                <c:pt idx="1643" formatCode="m/d/yyyy">
                  <c:v>3190</c:v>
                </c:pt>
                <c:pt idx="1644" formatCode="m/d/yyyy">
                  <c:v>3180</c:v>
                </c:pt>
                <c:pt idx="1645" formatCode="m/d/yyyy">
                  <c:v>3200</c:v>
                </c:pt>
                <c:pt idx="1646" formatCode="m/d/yyyy">
                  <c:v>3160</c:v>
                </c:pt>
                <c:pt idx="1647" formatCode="m/d/yyyy">
                  <c:v>3140</c:v>
                </c:pt>
                <c:pt idx="1648" formatCode="m/d/yyyy">
                  <c:v>3310</c:v>
                </c:pt>
                <c:pt idx="1649" formatCode="m/d/yyyy">
                  <c:v>3210</c:v>
                </c:pt>
                <c:pt idx="1650" formatCode="m/d/yyyy">
                  <c:v>3240</c:v>
                </c:pt>
                <c:pt idx="1651" formatCode="m/d/yyyy">
                  <c:v>3090</c:v>
                </c:pt>
                <c:pt idx="1652" formatCode="m/d/yyyy">
                  <c:v>3130</c:v>
                </c:pt>
                <c:pt idx="1653" formatCode="m/d/yyyy">
                  <c:v>3490</c:v>
                </c:pt>
                <c:pt idx="1654" formatCode="m/d/yyyy">
                  <c:v>3420</c:v>
                </c:pt>
                <c:pt idx="1655" formatCode="m/d/yyyy">
                  <c:v>3460</c:v>
                </c:pt>
                <c:pt idx="1656" formatCode="m/d/yyyy">
                  <c:v>3360</c:v>
                </c:pt>
                <c:pt idx="1657" formatCode="m/d/yyyy">
                  <c:v>3450</c:v>
                </c:pt>
                <c:pt idx="1658" formatCode="m/d/yyyy">
                  <c:v>3570</c:v>
                </c:pt>
                <c:pt idx="1659" formatCode="m/d/yyyy">
                  <c:v>3530</c:v>
                </c:pt>
                <c:pt idx="1660" formatCode="m/d/yyyy">
                  <c:v>3430</c:v>
                </c:pt>
                <c:pt idx="1661" formatCode="m/d/yyyy">
                  <c:v>3390</c:v>
                </c:pt>
                <c:pt idx="1662" formatCode="m/d/yyyy">
                  <c:v>3360</c:v>
                </c:pt>
                <c:pt idx="1663" formatCode="m/d/yyyy">
                  <c:v>3340</c:v>
                </c:pt>
                <c:pt idx="1664" formatCode="m/d/yyyy">
                  <c:v>3480</c:v>
                </c:pt>
                <c:pt idx="1665" formatCode="m/d/yyyy">
                  <c:v>3170</c:v>
                </c:pt>
                <c:pt idx="1666" formatCode="m/d/yyyy">
                  <c:v>2600</c:v>
                </c:pt>
                <c:pt idx="1667" formatCode="m/d/yyyy">
                  <c:v>2570</c:v>
                </c:pt>
                <c:pt idx="1668" formatCode="m/d/yyyy">
                  <c:v>3060</c:v>
                </c:pt>
                <c:pt idx="1669" formatCode="m/d/yyyy">
                  <c:v>3130</c:v>
                </c:pt>
                <c:pt idx="1670" formatCode="m/d/yyyy">
                  <c:v>3210</c:v>
                </c:pt>
                <c:pt idx="1671" formatCode="m/d/yyyy">
                  <c:v>3310</c:v>
                </c:pt>
                <c:pt idx="1672" formatCode="m/d/yyyy">
                  <c:v>3150</c:v>
                </c:pt>
                <c:pt idx="1673" formatCode="m/d/yyyy">
                  <c:v>2980</c:v>
                </c:pt>
                <c:pt idx="1674" formatCode="m/d/yyyy">
                  <c:v>2940</c:v>
                </c:pt>
                <c:pt idx="1675" formatCode="m/d/yyyy">
                  <c:v>2780</c:v>
                </c:pt>
                <c:pt idx="1676" formatCode="m/d/yyyy">
                  <c:v>2760</c:v>
                </c:pt>
                <c:pt idx="1677" formatCode="m/d/yyyy">
                  <c:v>2810</c:v>
                </c:pt>
                <c:pt idx="1678" formatCode="m/d/yyyy">
                  <c:v>2780</c:v>
                </c:pt>
                <c:pt idx="1679" formatCode="m/d/yyyy">
                  <c:v>2820</c:v>
                </c:pt>
                <c:pt idx="1680" formatCode="m/d/yyyy">
                  <c:v>2510</c:v>
                </c:pt>
                <c:pt idx="1681" formatCode="m/d/yyyy">
                  <c:v>2330</c:v>
                </c:pt>
                <c:pt idx="1682" formatCode="m/d/yyyy">
                  <c:v>2360</c:v>
                </c:pt>
                <c:pt idx="1683" formatCode="m/d/yyyy">
                  <c:v>2410</c:v>
                </c:pt>
                <c:pt idx="1684" formatCode="m/d/yyyy">
                  <c:v>2410</c:v>
                </c:pt>
                <c:pt idx="1685" formatCode="m/d/yyyy">
                  <c:v>2430</c:v>
                </c:pt>
                <c:pt idx="1686" formatCode="m/d/yyyy">
                  <c:v>2400</c:v>
                </c:pt>
                <c:pt idx="1687" formatCode="m/d/yyyy">
                  <c:v>2380</c:v>
                </c:pt>
                <c:pt idx="1688" formatCode="m/d/yyyy">
                  <c:v>2380</c:v>
                </c:pt>
                <c:pt idx="1689" formatCode="m/d/yyyy">
                  <c:v>2390</c:v>
                </c:pt>
                <c:pt idx="1690" formatCode="m/d/yyyy">
                  <c:v>2360</c:v>
                </c:pt>
                <c:pt idx="1691" formatCode="m/d/yyyy">
                  <c:v>2490</c:v>
                </c:pt>
                <c:pt idx="1692" formatCode="m/d/yyyy">
                  <c:v>2480</c:v>
                </c:pt>
                <c:pt idx="1693" formatCode="m/d/yyyy">
                  <c:v>2460</c:v>
                </c:pt>
                <c:pt idx="1694" formatCode="m/d/yyyy">
                  <c:v>2440</c:v>
                </c:pt>
                <c:pt idx="1695" formatCode="m/d/yyyy">
                  <c:v>2430</c:v>
                </c:pt>
                <c:pt idx="1696" formatCode="m/d/yyyy">
                  <c:v>2420</c:v>
                </c:pt>
                <c:pt idx="1697" formatCode="m/d/yyyy">
                  <c:v>2400</c:v>
                </c:pt>
                <c:pt idx="1698" formatCode="m/d/yyyy">
                  <c:v>2410</c:v>
                </c:pt>
                <c:pt idx="1699" formatCode="m/d/yyyy">
                  <c:v>2430</c:v>
                </c:pt>
                <c:pt idx="1700" formatCode="m/d/yyyy">
                  <c:v>2430</c:v>
                </c:pt>
                <c:pt idx="1701" formatCode="m/d/yyyy">
                  <c:v>2430</c:v>
                </c:pt>
                <c:pt idx="1702" formatCode="m/d/yyyy">
                  <c:v>2400</c:v>
                </c:pt>
                <c:pt idx="1703" formatCode="m/d/yyyy">
                  <c:v>2410</c:v>
                </c:pt>
                <c:pt idx="1704" formatCode="m/d/yyyy">
                  <c:v>2390</c:v>
                </c:pt>
                <c:pt idx="1705" formatCode="m/d/yyyy">
                  <c:v>2390</c:v>
                </c:pt>
                <c:pt idx="1706" formatCode="m/d/yyyy">
                  <c:v>2410</c:v>
                </c:pt>
                <c:pt idx="1707" formatCode="m/d/yyyy">
                  <c:v>2410</c:v>
                </c:pt>
                <c:pt idx="1708" formatCode="m/d/yyyy">
                  <c:v>2370</c:v>
                </c:pt>
                <c:pt idx="1709" formatCode="m/d/yyyy">
                  <c:v>2380</c:v>
                </c:pt>
                <c:pt idx="1710" formatCode="m/d/yyyy">
                  <c:v>2410</c:v>
                </c:pt>
                <c:pt idx="1711" formatCode="m/d/yyyy">
                  <c:v>2420</c:v>
                </c:pt>
                <c:pt idx="1712" formatCode="m/d/yyyy">
                  <c:v>2510</c:v>
                </c:pt>
                <c:pt idx="1713" formatCode="m/d/yyyy">
                  <c:v>2490</c:v>
                </c:pt>
                <c:pt idx="1714" formatCode="m/d/yyyy">
                  <c:v>2450</c:v>
                </c:pt>
                <c:pt idx="1715" formatCode="m/d/yyyy">
                  <c:v>2410</c:v>
                </c:pt>
                <c:pt idx="1716" formatCode="m/d/yyyy">
                  <c:v>2300</c:v>
                </c:pt>
                <c:pt idx="1717" formatCode="m/d/yyyy">
                  <c:v>2730</c:v>
                </c:pt>
                <c:pt idx="1718" formatCode="m/d/yyyy">
                  <c:v>2770</c:v>
                </c:pt>
                <c:pt idx="1719" formatCode="m/d/yyyy">
                  <c:v>2780</c:v>
                </c:pt>
                <c:pt idx="1720" formatCode="m/d/yyyy">
                  <c:v>2830</c:v>
                </c:pt>
                <c:pt idx="1721" formatCode="m/d/yyyy">
                  <c:v>2950</c:v>
                </c:pt>
                <c:pt idx="1722" formatCode="m/d/yyyy">
                  <c:v>2990</c:v>
                </c:pt>
                <c:pt idx="1723" formatCode="m/d/yyyy">
                  <c:v>2930</c:v>
                </c:pt>
                <c:pt idx="1724" formatCode="m/d/yyyy">
                  <c:v>2930</c:v>
                </c:pt>
                <c:pt idx="1725" formatCode="m/d/yyyy">
                  <c:v>2960</c:v>
                </c:pt>
                <c:pt idx="1726" formatCode="m/d/yyyy">
                  <c:v>3140</c:v>
                </c:pt>
                <c:pt idx="1727" formatCode="m/d/yyyy">
                  <c:v>3200</c:v>
                </c:pt>
                <c:pt idx="1728" formatCode="m/d/yyyy">
                  <c:v>3590</c:v>
                </c:pt>
                <c:pt idx="1729" formatCode="m/d/yyyy">
                  <c:v>4030</c:v>
                </c:pt>
                <c:pt idx="1730" formatCode="m/d/yyyy">
                  <c:v>4400</c:v>
                </c:pt>
                <c:pt idx="1731" formatCode="m/d/yyyy">
                  <c:v>4890</c:v>
                </c:pt>
                <c:pt idx="1732" formatCode="m/d/yyyy">
                  <c:v>4930</c:v>
                </c:pt>
                <c:pt idx="1733" formatCode="m/d/yyyy">
                  <c:v>4870</c:v>
                </c:pt>
                <c:pt idx="1734" formatCode="m/d/yyyy">
                  <c:v>4830</c:v>
                </c:pt>
                <c:pt idx="1735" formatCode="m/d/yyyy">
                  <c:v>4760</c:v>
                </c:pt>
                <c:pt idx="1736" formatCode="m/d/yyyy">
                  <c:v>4570</c:v>
                </c:pt>
                <c:pt idx="1737" formatCode="m/d/yyyy">
                  <c:v>5080</c:v>
                </c:pt>
                <c:pt idx="1738" formatCode="m/d/yyyy">
                  <c:v>4890</c:v>
                </c:pt>
                <c:pt idx="1739" formatCode="m/d/yyyy">
                  <c:v>4830</c:v>
                </c:pt>
                <c:pt idx="1740" formatCode="m/d/yyyy">
                  <c:v>5290</c:v>
                </c:pt>
                <c:pt idx="1741" formatCode="m/d/yyyy">
                  <c:v>5250</c:v>
                </c:pt>
                <c:pt idx="1742" formatCode="m/d/yyyy">
                  <c:v>5140</c:v>
                </c:pt>
                <c:pt idx="1743" formatCode="m/d/yyyy">
                  <c:v>5100</c:v>
                </c:pt>
                <c:pt idx="1744" formatCode="m/d/yyyy">
                  <c:v>5030</c:v>
                </c:pt>
                <c:pt idx="1745" formatCode="m/d/yyyy">
                  <c:v>4840</c:v>
                </c:pt>
                <c:pt idx="1746" formatCode="m/d/yyyy">
                  <c:v>4830</c:v>
                </c:pt>
                <c:pt idx="1747" formatCode="m/d/yyyy">
                  <c:v>4520</c:v>
                </c:pt>
                <c:pt idx="1748" formatCode="m/d/yyyy">
                  <c:v>4210</c:v>
                </c:pt>
                <c:pt idx="1749" formatCode="m/d/yyyy">
                  <c:v>4150</c:v>
                </c:pt>
                <c:pt idx="1750" formatCode="m/d/yyyy">
                  <c:v>4110</c:v>
                </c:pt>
                <c:pt idx="1751" formatCode="m/d/yyyy">
                  <c:v>4120</c:v>
                </c:pt>
                <c:pt idx="1752" formatCode="m/d/yyyy">
                  <c:v>3340</c:v>
                </c:pt>
                <c:pt idx="1753" formatCode="m/d/yyyy">
                  <c:v>3140</c:v>
                </c:pt>
                <c:pt idx="1754" formatCode="m/d/yyyy">
                  <c:v>3070</c:v>
                </c:pt>
                <c:pt idx="1755" formatCode="m/d/yyyy">
                  <c:v>3060</c:v>
                </c:pt>
                <c:pt idx="1756" formatCode="m/d/yyyy">
                  <c:v>3070</c:v>
                </c:pt>
                <c:pt idx="1757" formatCode="m/d/yyyy">
                  <c:v>3030</c:v>
                </c:pt>
                <c:pt idx="1758" formatCode="m/d/yyyy">
                  <c:v>3000</c:v>
                </c:pt>
                <c:pt idx="1759" formatCode="m/d/yyyy">
                  <c:v>3140</c:v>
                </c:pt>
                <c:pt idx="1760" formatCode="m/d/yyyy">
                  <c:v>3410</c:v>
                </c:pt>
                <c:pt idx="1761" formatCode="m/d/yyyy">
                  <c:v>3070</c:v>
                </c:pt>
                <c:pt idx="1762" formatCode="m/d/yyyy">
                  <c:v>2930</c:v>
                </c:pt>
                <c:pt idx="1763" formatCode="m/d/yyyy">
                  <c:v>2780</c:v>
                </c:pt>
                <c:pt idx="1764" formatCode="m/d/yyyy">
                  <c:v>2160</c:v>
                </c:pt>
                <c:pt idx="1765" formatCode="m/d/yyyy">
                  <c:v>1780</c:v>
                </c:pt>
                <c:pt idx="1766" formatCode="m/d/yyyy">
                  <c:v>1810</c:v>
                </c:pt>
                <c:pt idx="1767" formatCode="m/d/yyyy">
                  <c:v>1760</c:v>
                </c:pt>
                <c:pt idx="1768" formatCode="m/d/yyyy">
                  <c:v>1770</c:v>
                </c:pt>
                <c:pt idx="1769" formatCode="m/d/yyyy">
                  <c:v>1790</c:v>
                </c:pt>
                <c:pt idx="1770" formatCode="m/d/yyyy">
                  <c:v>1880</c:v>
                </c:pt>
                <c:pt idx="1771" formatCode="m/d/yyyy">
                  <c:v>3040</c:v>
                </c:pt>
                <c:pt idx="1772" formatCode="m/d/yyyy">
                  <c:v>4430</c:v>
                </c:pt>
                <c:pt idx="1773" formatCode="m/d/yyyy">
                  <c:v>6400</c:v>
                </c:pt>
                <c:pt idx="1774" formatCode="m/d/yyyy">
                  <c:v>6270</c:v>
                </c:pt>
                <c:pt idx="1775" formatCode="m/d/yyyy">
                  <c:v>7940</c:v>
                </c:pt>
                <c:pt idx="1776" formatCode="m/d/yyyy">
                  <c:v>9900</c:v>
                </c:pt>
                <c:pt idx="1777" formatCode="m/d/yyyy">
                  <c:v>11200</c:v>
                </c:pt>
                <c:pt idx="1778" formatCode="m/d/yyyy">
                  <c:v>11300</c:v>
                </c:pt>
                <c:pt idx="1779" formatCode="m/d/yyyy">
                  <c:v>11200</c:v>
                </c:pt>
                <c:pt idx="1780" formatCode="m/d/yyyy">
                  <c:v>9930</c:v>
                </c:pt>
                <c:pt idx="1781" formatCode="m/d/yyyy">
                  <c:v>9020</c:v>
                </c:pt>
                <c:pt idx="1782" formatCode="m/d/yyyy">
                  <c:v>7260</c:v>
                </c:pt>
                <c:pt idx="1783" formatCode="m/d/yyyy">
                  <c:v>6170</c:v>
                </c:pt>
                <c:pt idx="1784" formatCode="m/d/yyyy">
                  <c:v>5750</c:v>
                </c:pt>
                <c:pt idx="1785" formatCode="m/d/yyyy">
                  <c:v>5450</c:v>
                </c:pt>
                <c:pt idx="1786" formatCode="m/d/yyyy">
                  <c:v>5320</c:v>
                </c:pt>
                <c:pt idx="1787" formatCode="m/d/yyyy">
                  <c:v>5330</c:v>
                </c:pt>
                <c:pt idx="1788" formatCode="m/d/yyyy">
                  <c:v>5300</c:v>
                </c:pt>
                <c:pt idx="1789" formatCode="m/d/yyyy">
                  <c:v>5300</c:v>
                </c:pt>
                <c:pt idx="1790" formatCode="m/d/yyyy">
                  <c:v>5250</c:v>
                </c:pt>
                <c:pt idx="1791" formatCode="m/d/yyyy">
                  <c:v>5200</c:v>
                </c:pt>
                <c:pt idx="1792" formatCode="m/d/yyyy">
                  <c:v>5400</c:v>
                </c:pt>
                <c:pt idx="1793" formatCode="m/d/yyyy">
                  <c:v>5550</c:v>
                </c:pt>
                <c:pt idx="1794" formatCode="m/d/yyyy">
                  <c:v>4850</c:v>
                </c:pt>
                <c:pt idx="1795" formatCode="m/d/yyyy">
                  <c:v>4600</c:v>
                </c:pt>
                <c:pt idx="1796" formatCode="m/d/yyyy">
                  <c:v>4600</c:v>
                </c:pt>
                <c:pt idx="1797" formatCode="m/d/yyyy">
                  <c:v>4660</c:v>
                </c:pt>
                <c:pt idx="1798" formatCode="m/d/yyyy">
                  <c:v>4070</c:v>
                </c:pt>
                <c:pt idx="1799" formatCode="m/d/yyyy">
                  <c:v>3090</c:v>
                </c:pt>
                <c:pt idx="1800" formatCode="m/d/yyyy">
                  <c:v>2750</c:v>
                </c:pt>
                <c:pt idx="1801" formatCode="m/d/yyyy">
                  <c:v>2420</c:v>
                </c:pt>
                <c:pt idx="1802" formatCode="m/d/yyyy">
                  <c:v>1660</c:v>
                </c:pt>
                <c:pt idx="1803" formatCode="m/d/yyyy">
                  <c:v>1610</c:v>
                </c:pt>
                <c:pt idx="1804" formatCode="m/d/yyyy">
                  <c:v>1610</c:v>
                </c:pt>
                <c:pt idx="1805" formatCode="m/d/yyyy">
                  <c:v>1620</c:v>
                </c:pt>
                <c:pt idx="1806" formatCode="m/d/yyyy">
                  <c:v>1640</c:v>
                </c:pt>
                <c:pt idx="1807" formatCode="m/d/yyyy">
                  <c:v>1620</c:v>
                </c:pt>
                <c:pt idx="1808" formatCode="m/d/yyyy">
                  <c:v>1600</c:v>
                </c:pt>
                <c:pt idx="1809" formatCode="m/d/yyyy">
                  <c:v>1580</c:v>
                </c:pt>
                <c:pt idx="1810" formatCode="m/d/yyyy">
                  <c:v>1590</c:v>
                </c:pt>
                <c:pt idx="1811" formatCode="m/d/yyyy">
                  <c:v>1610</c:v>
                </c:pt>
                <c:pt idx="1812" formatCode="m/d/yyyy">
                  <c:v>1620</c:v>
                </c:pt>
                <c:pt idx="1813" formatCode="m/d/yyyy">
                  <c:v>1740</c:v>
                </c:pt>
                <c:pt idx="1814" formatCode="m/d/yyyy">
                  <c:v>2310</c:v>
                </c:pt>
                <c:pt idx="1815" formatCode="m/d/yyyy">
                  <c:v>2070</c:v>
                </c:pt>
                <c:pt idx="1816" formatCode="m/d/yyyy">
                  <c:v>1670</c:v>
                </c:pt>
                <c:pt idx="1817" formatCode="m/d/yyyy">
                  <c:v>1580</c:v>
                </c:pt>
                <c:pt idx="1818" formatCode="m/d/yyyy">
                  <c:v>1590</c:v>
                </c:pt>
                <c:pt idx="1819" formatCode="m/d/yyyy">
                  <c:v>1580</c:v>
                </c:pt>
                <c:pt idx="1820" formatCode="m/d/yyyy">
                  <c:v>1530</c:v>
                </c:pt>
                <c:pt idx="1821" formatCode="m/d/yyyy">
                  <c:v>1480</c:v>
                </c:pt>
                <c:pt idx="1822" formatCode="m/d/yyyy">
                  <c:v>1530</c:v>
                </c:pt>
                <c:pt idx="1823" formatCode="m/d/yyyy">
                  <c:v>1520</c:v>
                </c:pt>
                <c:pt idx="1824" formatCode="m/d/yyyy">
                  <c:v>1510</c:v>
                </c:pt>
                <c:pt idx="1825" formatCode="m/d/yyyy">
                  <c:v>1510</c:v>
                </c:pt>
                <c:pt idx="1826" formatCode="m/d/yyyy">
                  <c:v>1530</c:v>
                </c:pt>
                <c:pt idx="1827" formatCode="m/d/yyyy">
                  <c:v>1530</c:v>
                </c:pt>
                <c:pt idx="1828" formatCode="m/d/yyyy">
                  <c:v>1530</c:v>
                </c:pt>
                <c:pt idx="1829" formatCode="m/d/yyyy">
                  <c:v>1490</c:v>
                </c:pt>
                <c:pt idx="1830" formatCode="m/d/yyyy">
                  <c:v>1370</c:v>
                </c:pt>
                <c:pt idx="1831" formatCode="m/d/yyyy">
                  <c:v>1320</c:v>
                </c:pt>
                <c:pt idx="1832" formatCode="m/d/yyyy">
                  <c:v>1340</c:v>
                </c:pt>
                <c:pt idx="1833" formatCode="m/d/yyyy">
                  <c:v>1400</c:v>
                </c:pt>
                <c:pt idx="1834" formatCode="m/d/yyyy">
                  <c:v>1310</c:v>
                </c:pt>
                <c:pt idx="1835" formatCode="m/d/yyyy">
                  <c:v>1300</c:v>
                </c:pt>
                <c:pt idx="1836" formatCode="m/d/yyyy">
                  <c:v>1280</c:v>
                </c:pt>
                <c:pt idx="1837" formatCode="m/d/yyyy">
                  <c:v>1270</c:v>
                </c:pt>
                <c:pt idx="1838" formatCode="m/d/yyyy">
                  <c:v>1250</c:v>
                </c:pt>
                <c:pt idx="1839" formatCode="m/d/yyyy">
                  <c:v>1500</c:v>
                </c:pt>
                <c:pt idx="1840" formatCode="m/d/yyyy">
                  <c:v>1420</c:v>
                </c:pt>
                <c:pt idx="1841" formatCode="m/d/yyyy">
                  <c:v>1410</c:v>
                </c:pt>
                <c:pt idx="1842" formatCode="m/d/yyyy">
                  <c:v>1390</c:v>
                </c:pt>
                <c:pt idx="1843" formatCode="m/d/yyyy">
                  <c:v>1340</c:v>
                </c:pt>
                <c:pt idx="1844" formatCode="m/d/yyyy">
                  <c:v>1350</c:v>
                </c:pt>
                <c:pt idx="1845" formatCode="m/d/yyyy">
                  <c:v>1310</c:v>
                </c:pt>
                <c:pt idx="1846" formatCode="m/d/yyyy">
                  <c:v>1500</c:v>
                </c:pt>
                <c:pt idx="1847" formatCode="m/d/yyyy">
                  <c:v>1530</c:v>
                </c:pt>
                <c:pt idx="1848" formatCode="m/d/yyyy">
                  <c:v>1440</c:v>
                </c:pt>
                <c:pt idx="1849" formatCode="m/d/yyyy">
                  <c:v>1380</c:v>
                </c:pt>
                <c:pt idx="1850" formatCode="m/d/yyyy">
                  <c:v>1350</c:v>
                </c:pt>
                <c:pt idx="1851" formatCode="m/d/yyyy">
                  <c:v>1300</c:v>
                </c:pt>
                <c:pt idx="1852" formatCode="m/d/yyyy">
                  <c:v>1270</c:v>
                </c:pt>
                <c:pt idx="1853" formatCode="m/d/yyyy">
                  <c:v>1290</c:v>
                </c:pt>
                <c:pt idx="1854" formatCode="m/d/yyyy">
                  <c:v>1280</c:v>
                </c:pt>
                <c:pt idx="1855" formatCode="m/d/yyyy">
                  <c:v>1260</c:v>
                </c:pt>
                <c:pt idx="1856" formatCode="m/d/yyyy">
                  <c:v>1270</c:v>
                </c:pt>
                <c:pt idx="1857" formatCode="m/d/yyyy">
                  <c:v>1220</c:v>
                </c:pt>
                <c:pt idx="1858" formatCode="m/d/yyyy">
                  <c:v>1220</c:v>
                </c:pt>
                <c:pt idx="1859" formatCode="m/d/yyyy">
                  <c:v>1200</c:v>
                </c:pt>
                <c:pt idx="1860" formatCode="m/d/yyyy">
                  <c:v>1130</c:v>
                </c:pt>
                <c:pt idx="1861" formatCode="m/d/yyyy">
                  <c:v>1120</c:v>
                </c:pt>
                <c:pt idx="1862" formatCode="m/d/yyyy">
                  <c:v>1090</c:v>
                </c:pt>
                <c:pt idx="1863" formatCode="m/d/yyyy">
                  <c:v>1080</c:v>
                </c:pt>
                <c:pt idx="1864" formatCode="m/d/yyyy">
                  <c:v>1090</c:v>
                </c:pt>
                <c:pt idx="1865" formatCode="m/d/yyyy">
                  <c:v>1080</c:v>
                </c:pt>
                <c:pt idx="1866" formatCode="m/d/yyyy">
                  <c:v>1070</c:v>
                </c:pt>
                <c:pt idx="1867" formatCode="m/d/yyyy">
                  <c:v>1070</c:v>
                </c:pt>
                <c:pt idx="1868" formatCode="m/d/yyyy">
                  <c:v>1060</c:v>
                </c:pt>
                <c:pt idx="1869" formatCode="m/d/yyyy">
                  <c:v>1070</c:v>
                </c:pt>
                <c:pt idx="1870" formatCode="m/d/yyyy">
                  <c:v>1100</c:v>
                </c:pt>
                <c:pt idx="1871" formatCode="m/d/yyyy">
                  <c:v>1150</c:v>
                </c:pt>
                <c:pt idx="1872" formatCode="m/d/yyyy">
                  <c:v>1070</c:v>
                </c:pt>
                <c:pt idx="1873" formatCode="m/d/yyyy">
                  <c:v>1110</c:v>
                </c:pt>
                <c:pt idx="1874" formatCode="m/d/yyyy">
                  <c:v>1120</c:v>
                </c:pt>
                <c:pt idx="1875" formatCode="m/d/yyyy">
                  <c:v>1150</c:v>
                </c:pt>
                <c:pt idx="1876" formatCode="m/d/yyyy">
                  <c:v>1160</c:v>
                </c:pt>
                <c:pt idx="1877" formatCode="m/d/yyyy">
                  <c:v>1180</c:v>
                </c:pt>
                <c:pt idx="1878" formatCode="m/d/yyyy">
                  <c:v>1580</c:v>
                </c:pt>
                <c:pt idx="1879" formatCode="m/d/yyyy">
                  <c:v>1560</c:v>
                </c:pt>
                <c:pt idx="1880" formatCode="m/d/yyyy">
                  <c:v>1450</c:v>
                </c:pt>
                <c:pt idx="1881" formatCode="m/d/yyyy">
                  <c:v>2450</c:v>
                </c:pt>
                <c:pt idx="1882" formatCode="m/d/yyyy">
                  <c:v>3240</c:v>
                </c:pt>
                <c:pt idx="1883" formatCode="m/d/yyyy">
                  <c:v>3800</c:v>
                </c:pt>
                <c:pt idx="1884" formatCode="m/d/yyyy">
                  <c:v>2970</c:v>
                </c:pt>
                <c:pt idx="1885" formatCode="m/d/yyyy">
                  <c:v>2270</c:v>
                </c:pt>
                <c:pt idx="1886" formatCode="m/d/yyyy">
                  <c:v>2050</c:v>
                </c:pt>
                <c:pt idx="1887" formatCode="m/d/yyyy">
                  <c:v>1920</c:v>
                </c:pt>
                <c:pt idx="1888" formatCode="m/d/yyyy">
                  <c:v>1860</c:v>
                </c:pt>
                <c:pt idx="1889" formatCode="m/d/yyyy">
                  <c:v>1920</c:v>
                </c:pt>
                <c:pt idx="1890" formatCode="m/d/yyyy">
                  <c:v>1830</c:v>
                </c:pt>
                <c:pt idx="1891" formatCode="m/d/yyyy">
                  <c:v>1730</c:v>
                </c:pt>
                <c:pt idx="1892" formatCode="m/d/yyyy">
                  <c:v>1780</c:v>
                </c:pt>
                <c:pt idx="1893" formatCode="m/d/yyyy">
                  <c:v>2100</c:v>
                </c:pt>
                <c:pt idx="1894" formatCode="m/d/yyyy">
                  <c:v>2070</c:v>
                </c:pt>
                <c:pt idx="1895" formatCode="m/d/yyyy">
                  <c:v>1910</c:v>
                </c:pt>
                <c:pt idx="1896" formatCode="m/d/yyyy">
                  <c:v>2010</c:v>
                </c:pt>
                <c:pt idx="1897" formatCode="m/d/yyyy">
                  <c:v>1930</c:v>
                </c:pt>
                <c:pt idx="1898" formatCode="m/d/yyyy">
                  <c:v>1800</c:v>
                </c:pt>
                <c:pt idx="1899" formatCode="m/d/yyyy">
                  <c:v>1700</c:v>
                </c:pt>
                <c:pt idx="1900" formatCode="m/d/yyyy">
                  <c:v>1610</c:v>
                </c:pt>
                <c:pt idx="1901" formatCode="m/d/yyyy">
                  <c:v>1630</c:v>
                </c:pt>
                <c:pt idx="1902" formatCode="m/d/yyyy">
                  <c:v>1660</c:v>
                </c:pt>
                <c:pt idx="1903" formatCode="m/d/yyyy">
                  <c:v>1810</c:v>
                </c:pt>
                <c:pt idx="1904" formatCode="m/d/yyyy">
                  <c:v>1720</c:v>
                </c:pt>
                <c:pt idx="1905" formatCode="m/d/yyyy">
                  <c:v>1620</c:v>
                </c:pt>
                <c:pt idx="1906" formatCode="m/d/yyyy">
                  <c:v>1510</c:v>
                </c:pt>
                <c:pt idx="1907" formatCode="m/d/yyyy">
                  <c:v>1440</c:v>
                </c:pt>
                <c:pt idx="1908" formatCode="m/d/yyyy">
                  <c:v>1930</c:v>
                </c:pt>
                <c:pt idx="1909" formatCode="m/d/yyyy">
                  <c:v>2400</c:v>
                </c:pt>
                <c:pt idx="1910" formatCode="m/d/yyyy">
                  <c:v>2180</c:v>
                </c:pt>
                <c:pt idx="1911" formatCode="m/d/yyyy">
                  <c:v>2210</c:v>
                </c:pt>
                <c:pt idx="1912" formatCode="m/d/yyyy">
                  <c:v>2760</c:v>
                </c:pt>
                <c:pt idx="1913" formatCode="m/d/yyyy">
                  <c:v>2890</c:v>
                </c:pt>
                <c:pt idx="1914" formatCode="m/d/yyyy">
                  <c:v>2820</c:v>
                </c:pt>
                <c:pt idx="1915" formatCode="m/d/yyyy">
                  <c:v>3300</c:v>
                </c:pt>
                <c:pt idx="1916" formatCode="m/d/yyyy">
                  <c:v>3570</c:v>
                </c:pt>
                <c:pt idx="1917" formatCode="m/d/yyyy">
                  <c:v>3560</c:v>
                </c:pt>
                <c:pt idx="1918" formatCode="m/d/yyyy">
                  <c:v>3330</c:v>
                </c:pt>
                <c:pt idx="1919" formatCode="m/d/yyyy">
                  <c:v>3410</c:v>
                </c:pt>
                <c:pt idx="1920" formatCode="m/d/yyyy">
                  <c:v>3580</c:v>
                </c:pt>
                <c:pt idx="1921" formatCode="m/d/yyyy">
                  <c:v>3730</c:v>
                </c:pt>
                <c:pt idx="1922" formatCode="m/d/yyyy">
                  <c:v>3320</c:v>
                </c:pt>
                <c:pt idx="1923" formatCode="m/d/yyyy">
                  <c:v>3200</c:v>
                </c:pt>
                <c:pt idx="1924" formatCode="m/d/yyyy">
                  <c:v>3510</c:v>
                </c:pt>
                <c:pt idx="1925" formatCode="m/d/yyyy">
                  <c:v>4800</c:v>
                </c:pt>
                <c:pt idx="1926" formatCode="m/d/yyyy">
                  <c:v>4610</c:v>
                </c:pt>
                <c:pt idx="1927" formatCode="m/d/yyyy">
                  <c:v>4170</c:v>
                </c:pt>
                <c:pt idx="1928" formatCode="m/d/yyyy">
                  <c:v>3750</c:v>
                </c:pt>
                <c:pt idx="1929" formatCode="m/d/yyyy">
                  <c:v>3420</c:v>
                </c:pt>
                <c:pt idx="1930" formatCode="m/d/yyyy">
                  <c:v>2850</c:v>
                </c:pt>
                <c:pt idx="1931" formatCode="m/d/yyyy">
                  <c:v>2870</c:v>
                </c:pt>
                <c:pt idx="1932" formatCode="m/d/yyyy">
                  <c:v>3850</c:v>
                </c:pt>
                <c:pt idx="1933" formatCode="m/d/yyyy">
                  <c:v>4150</c:v>
                </c:pt>
                <c:pt idx="1934" formatCode="m/d/yyyy">
                  <c:v>4080</c:v>
                </c:pt>
                <c:pt idx="1935" formatCode="m/d/yyyy">
                  <c:v>3740</c:v>
                </c:pt>
                <c:pt idx="1936" formatCode="m/d/yyyy">
                  <c:v>3380</c:v>
                </c:pt>
                <c:pt idx="1937" formatCode="m/d/yyyy">
                  <c:v>3140</c:v>
                </c:pt>
                <c:pt idx="1938" formatCode="m/d/yyyy">
                  <c:v>2660</c:v>
                </c:pt>
                <c:pt idx="1939" formatCode="m/d/yyyy">
                  <c:v>2170</c:v>
                </c:pt>
                <c:pt idx="1940" formatCode="m/d/yyyy">
                  <c:v>2050</c:v>
                </c:pt>
                <c:pt idx="1941" formatCode="m/d/yyyy">
                  <c:v>2000</c:v>
                </c:pt>
                <c:pt idx="1942" formatCode="m/d/yyyy">
                  <c:v>1910</c:v>
                </c:pt>
                <c:pt idx="1943" formatCode="m/d/yyyy">
                  <c:v>2230</c:v>
                </c:pt>
                <c:pt idx="1944" formatCode="m/d/yyyy">
                  <c:v>2520</c:v>
                </c:pt>
                <c:pt idx="1945" formatCode="m/d/yyyy">
                  <c:v>2560</c:v>
                </c:pt>
                <c:pt idx="1946" formatCode="m/d/yyyy">
                  <c:v>2410</c:v>
                </c:pt>
                <c:pt idx="1947" formatCode="m/d/yyyy">
                  <c:v>2420</c:v>
                </c:pt>
                <c:pt idx="1948" formatCode="m/d/yyyy">
                  <c:v>2580</c:v>
                </c:pt>
                <c:pt idx="1949" formatCode="m/d/yyyy">
                  <c:v>2550</c:v>
                </c:pt>
                <c:pt idx="1950" formatCode="m/d/yyyy">
                  <c:v>2410</c:v>
                </c:pt>
                <c:pt idx="1951" formatCode="m/d/yyyy">
                  <c:v>2400</c:v>
                </c:pt>
                <c:pt idx="1952" formatCode="m/d/yyyy">
                  <c:v>2510</c:v>
                </c:pt>
                <c:pt idx="1953" formatCode="m/d/yyyy">
                  <c:v>3180</c:v>
                </c:pt>
                <c:pt idx="1954" formatCode="m/d/yyyy">
                  <c:v>2870</c:v>
                </c:pt>
                <c:pt idx="1955" formatCode="m/d/yyyy">
                  <c:v>2320</c:v>
                </c:pt>
                <c:pt idx="1956" formatCode="m/d/yyyy">
                  <c:v>2170</c:v>
                </c:pt>
                <c:pt idx="1957" formatCode="m/d/yyyy">
                  <c:v>2220</c:v>
                </c:pt>
                <c:pt idx="1958" formatCode="m/d/yyyy">
                  <c:v>2140</c:v>
                </c:pt>
                <c:pt idx="1959" formatCode="m/d/yyyy">
                  <c:v>1780</c:v>
                </c:pt>
                <c:pt idx="1960" formatCode="m/d/yyyy">
                  <c:v>1690</c:v>
                </c:pt>
                <c:pt idx="1961" formatCode="m/d/yyyy">
                  <c:v>1630</c:v>
                </c:pt>
                <c:pt idx="1962" formatCode="m/d/yyyy">
                  <c:v>1600</c:v>
                </c:pt>
                <c:pt idx="1963" formatCode="m/d/yyyy">
                  <c:v>2160</c:v>
                </c:pt>
                <c:pt idx="1964" formatCode="m/d/yyyy">
                  <c:v>2330</c:v>
                </c:pt>
                <c:pt idx="1965" formatCode="m/d/yyyy">
                  <c:v>2330</c:v>
                </c:pt>
                <c:pt idx="1966" formatCode="m/d/yyyy">
                  <c:v>2280</c:v>
                </c:pt>
                <c:pt idx="1967" formatCode="m/d/yyyy">
                  <c:v>2170</c:v>
                </c:pt>
                <c:pt idx="1968" formatCode="m/d/yyyy">
                  <c:v>2080</c:v>
                </c:pt>
                <c:pt idx="1969" formatCode="m/d/yyyy">
                  <c:v>1950</c:v>
                </c:pt>
                <c:pt idx="1970" formatCode="m/d/yyyy">
                  <c:v>1650</c:v>
                </c:pt>
                <c:pt idx="1971" formatCode="m/d/yyyy">
                  <c:v>1600</c:v>
                </c:pt>
                <c:pt idx="1972" formatCode="m/d/yyyy">
                  <c:v>1650</c:v>
                </c:pt>
                <c:pt idx="1973" formatCode="m/d/yyyy">
                  <c:v>1700</c:v>
                </c:pt>
                <c:pt idx="1974" formatCode="m/d/yyyy">
                  <c:v>1710</c:v>
                </c:pt>
                <c:pt idx="1975" formatCode="m/d/yyyy">
                  <c:v>1700</c:v>
                </c:pt>
                <c:pt idx="1976" formatCode="m/d/yyyy">
                  <c:v>1650</c:v>
                </c:pt>
                <c:pt idx="1977" formatCode="m/d/yyyy">
                  <c:v>1500</c:v>
                </c:pt>
                <c:pt idx="1978" formatCode="m/d/yyyy">
                  <c:v>1480</c:v>
                </c:pt>
                <c:pt idx="1979" formatCode="m/d/yyyy">
                  <c:v>1490</c:v>
                </c:pt>
                <c:pt idx="1980" formatCode="m/d/yyyy">
                  <c:v>1780</c:v>
                </c:pt>
                <c:pt idx="1981" formatCode="m/d/yyyy">
                  <c:v>1850</c:v>
                </c:pt>
                <c:pt idx="1982" formatCode="m/d/yyyy">
                  <c:v>1840</c:v>
                </c:pt>
                <c:pt idx="1983" formatCode="m/d/yyyy">
                  <c:v>1840</c:v>
                </c:pt>
                <c:pt idx="1984" formatCode="m/d/yyyy">
                  <c:v>1830</c:v>
                </c:pt>
                <c:pt idx="1985" formatCode="m/d/yyyy">
                  <c:v>1820</c:v>
                </c:pt>
                <c:pt idx="1986" formatCode="m/d/yyyy">
                  <c:v>1820</c:v>
                </c:pt>
                <c:pt idx="1987" formatCode="m/d/yyyy">
                  <c:v>1810</c:v>
                </c:pt>
                <c:pt idx="1988" formatCode="m/d/yyyy">
                  <c:v>1830</c:v>
                </c:pt>
                <c:pt idx="1989" formatCode="m/d/yyyy">
                  <c:v>1960</c:v>
                </c:pt>
                <c:pt idx="1990" formatCode="m/d/yyyy">
                  <c:v>1990</c:v>
                </c:pt>
                <c:pt idx="1991" formatCode="m/d/yyyy">
                  <c:v>2260</c:v>
                </c:pt>
                <c:pt idx="1992" formatCode="m/d/yyyy">
                  <c:v>2290</c:v>
                </c:pt>
                <c:pt idx="1993" formatCode="m/d/yyyy">
                  <c:v>2290</c:v>
                </c:pt>
                <c:pt idx="1994" formatCode="m/d/yyyy">
                  <c:v>2240</c:v>
                </c:pt>
                <c:pt idx="1995" formatCode="m/d/yyyy">
                  <c:v>2210</c:v>
                </c:pt>
                <c:pt idx="1996" formatCode="m/d/yyyy">
                  <c:v>2210</c:v>
                </c:pt>
                <c:pt idx="1997" formatCode="m/d/yyyy">
                  <c:v>2240</c:v>
                </c:pt>
                <c:pt idx="1998" formatCode="m/d/yyyy">
                  <c:v>2330</c:v>
                </c:pt>
                <c:pt idx="1999" formatCode="m/d/yyyy">
                  <c:v>2330</c:v>
                </c:pt>
                <c:pt idx="2000" formatCode="m/d/yyyy">
                  <c:v>2350</c:v>
                </c:pt>
                <c:pt idx="2001" formatCode="m/d/yyyy">
                  <c:v>2360</c:v>
                </c:pt>
                <c:pt idx="2002" formatCode="m/d/yyyy">
                  <c:v>2460</c:v>
                </c:pt>
                <c:pt idx="2003" formatCode="m/d/yyyy">
                  <c:v>2740</c:v>
                </c:pt>
                <c:pt idx="2004" formatCode="m/d/yyyy">
                  <c:v>2900</c:v>
                </c:pt>
                <c:pt idx="2005" formatCode="m/d/yyyy">
                  <c:v>2880</c:v>
                </c:pt>
                <c:pt idx="2006" formatCode="m/d/yyyy">
                  <c:v>2890</c:v>
                </c:pt>
                <c:pt idx="2007" formatCode="m/d/yyyy">
                  <c:v>2850</c:v>
                </c:pt>
                <c:pt idx="2008" formatCode="m/d/yyyy">
                  <c:v>2850</c:v>
                </c:pt>
                <c:pt idx="2009" formatCode="m/d/yyyy">
                  <c:v>2850</c:v>
                </c:pt>
                <c:pt idx="2010" formatCode="m/d/yyyy">
                  <c:v>2840</c:v>
                </c:pt>
                <c:pt idx="2011" formatCode="m/d/yyyy">
                  <c:v>2810</c:v>
                </c:pt>
                <c:pt idx="2012" formatCode="m/d/yyyy">
                  <c:v>2780</c:v>
                </c:pt>
                <c:pt idx="2013" formatCode="m/d/yyyy">
                  <c:v>2780</c:v>
                </c:pt>
                <c:pt idx="2014" formatCode="m/d/yyyy">
                  <c:v>2770</c:v>
                </c:pt>
                <c:pt idx="2015" formatCode="m/d/yyyy">
                  <c:v>2770</c:v>
                </c:pt>
                <c:pt idx="2016" formatCode="m/d/yyyy">
                  <c:v>2760</c:v>
                </c:pt>
                <c:pt idx="2017" formatCode="m/d/yyyy">
                  <c:v>2800</c:v>
                </c:pt>
                <c:pt idx="2018" formatCode="m/d/yyyy">
                  <c:v>2790</c:v>
                </c:pt>
                <c:pt idx="2019" formatCode="m/d/yyyy">
                  <c:v>2780</c:v>
                </c:pt>
                <c:pt idx="2020" formatCode="m/d/yyyy">
                  <c:v>2780</c:v>
                </c:pt>
                <c:pt idx="2021" formatCode="m/d/yyyy">
                  <c:v>2780</c:v>
                </c:pt>
                <c:pt idx="2022" formatCode="m/d/yyyy">
                  <c:v>2790</c:v>
                </c:pt>
                <c:pt idx="2023" formatCode="m/d/yyyy">
                  <c:v>2800</c:v>
                </c:pt>
                <c:pt idx="2024" formatCode="m/d/yyyy">
                  <c:v>2820</c:v>
                </c:pt>
                <c:pt idx="2025" formatCode="m/d/yyyy">
                  <c:v>2810</c:v>
                </c:pt>
                <c:pt idx="2026" formatCode="m/d/yyyy">
                  <c:v>2800</c:v>
                </c:pt>
                <c:pt idx="2027" formatCode="m/d/yyyy">
                  <c:v>3110</c:v>
                </c:pt>
                <c:pt idx="2028" formatCode="m/d/yyyy">
                  <c:v>3140</c:v>
                </c:pt>
                <c:pt idx="2029" formatCode="m/d/yyyy">
                  <c:v>3160</c:v>
                </c:pt>
                <c:pt idx="2030" formatCode="m/d/yyyy">
                  <c:v>3280</c:v>
                </c:pt>
                <c:pt idx="2031" formatCode="m/d/yyyy">
                  <c:v>3300</c:v>
                </c:pt>
                <c:pt idx="2032" formatCode="m/d/yyyy">
                  <c:v>3290</c:v>
                </c:pt>
                <c:pt idx="2033" formatCode="m/d/yyyy">
                  <c:v>3290</c:v>
                </c:pt>
                <c:pt idx="2034" formatCode="m/d/yyyy">
                  <c:v>3300</c:v>
                </c:pt>
                <c:pt idx="2035" formatCode="m/d/yyyy">
                  <c:v>3310</c:v>
                </c:pt>
                <c:pt idx="2036" formatCode="m/d/yyyy">
                  <c:v>3300</c:v>
                </c:pt>
                <c:pt idx="2037" formatCode="m/d/yyyy">
                  <c:v>3130</c:v>
                </c:pt>
                <c:pt idx="2038" formatCode="m/d/yyyy">
                  <c:v>2810</c:v>
                </c:pt>
                <c:pt idx="2039" formatCode="m/d/yyyy">
                  <c:v>2670</c:v>
                </c:pt>
                <c:pt idx="2040" formatCode="m/d/yyyy">
                  <c:v>2700</c:v>
                </c:pt>
                <c:pt idx="2041" formatCode="m/d/yyyy">
                  <c:v>2710</c:v>
                </c:pt>
                <c:pt idx="2042" formatCode="m/d/yyyy">
                  <c:v>2710</c:v>
                </c:pt>
                <c:pt idx="2043" formatCode="m/d/yyyy">
                  <c:v>2720</c:v>
                </c:pt>
                <c:pt idx="2044" formatCode="m/d/yyyy">
                  <c:v>2760</c:v>
                </c:pt>
                <c:pt idx="2045" formatCode="m/d/yyyy">
                  <c:v>2920</c:v>
                </c:pt>
                <c:pt idx="2046" formatCode="m/d/yyyy">
                  <c:v>2920</c:v>
                </c:pt>
                <c:pt idx="2047" formatCode="m/d/yyyy">
                  <c:v>2890</c:v>
                </c:pt>
                <c:pt idx="2048" formatCode="m/d/yyyy">
                  <c:v>2910</c:v>
                </c:pt>
                <c:pt idx="2049" formatCode="m/d/yyyy">
                  <c:v>2950</c:v>
                </c:pt>
                <c:pt idx="2050" formatCode="m/d/yyyy">
                  <c:v>2900</c:v>
                </c:pt>
                <c:pt idx="2051" formatCode="m/d/yyyy">
                  <c:v>2860</c:v>
                </c:pt>
                <c:pt idx="2052" formatCode="m/d/yyyy">
                  <c:v>2880</c:v>
                </c:pt>
                <c:pt idx="2053" formatCode="m/d/yyyy">
                  <c:v>2870</c:v>
                </c:pt>
                <c:pt idx="2054" formatCode="m/d/yyyy">
                  <c:v>2900</c:v>
                </c:pt>
                <c:pt idx="2055" formatCode="m/d/yyyy">
                  <c:v>2910</c:v>
                </c:pt>
                <c:pt idx="2056" formatCode="m/d/yyyy">
                  <c:v>2880</c:v>
                </c:pt>
                <c:pt idx="2057" formatCode="m/d/yyyy">
                  <c:v>2880</c:v>
                </c:pt>
                <c:pt idx="2058" formatCode="m/d/yyyy">
                  <c:v>2870</c:v>
                </c:pt>
                <c:pt idx="2059" formatCode="m/d/yyyy">
                  <c:v>2860</c:v>
                </c:pt>
                <c:pt idx="2060" formatCode="m/d/yyyy">
                  <c:v>2830</c:v>
                </c:pt>
                <c:pt idx="2061" formatCode="m/d/yyyy">
                  <c:v>2800</c:v>
                </c:pt>
                <c:pt idx="2062" formatCode="m/d/yyyy">
                  <c:v>2790</c:v>
                </c:pt>
                <c:pt idx="2063" formatCode="m/d/yyyy">
                  <c:v>2820</c:v>
                </c:pt>
                <c:pt idx="2064" formatCode="m/d/yyyy">
                  <c:v>2880</c:v>
                </c:pt>
                <c:pt idx="2065" formatCode="m/d/yyyy">
                  <c:v>2840</c:v>
                </c:pt>
                <c:pt idx="2066" formatCode="m/d/yyyy">
                  <c:v>2880</c:v>
                </c:pt>
                <c:pt idx="2067" formatCode="m/d/yyyy">
                  <c:v>2870</c:v>
                </c:pt>
                <c:pt idx="2068" formatCode="m/d/yyyy">
                  <c:v>2900</c:v>
                </c:pt>
                <c:pt idx="2069" formatCode="m/d/yyyy">
                  <c:v>2970</c:v>
                </c:pt>
                <c:pt idx="2070" formatCode="m/d/yyyy">
                  <c:v>2960</c:v>
                </c:pt>
                <c:pt idx="2071" formatCode="m/d/yyyy">
                  <c:v>2970</c:v>
                </c:pt>
                <c:pt idx="2072" formatCode="m/d/yyyy">
                  <c:v>2980</c:v>
                </c:pt>
                <c:pt idx="2073" formatCode="m/d/yyyy">
                  <c:v>2930</c:v>
                </c:pt>
                <c:pt idx="2074" formatCode="m/d/yyyy">
                  <c:v>2890</c:v>
                </c:pt>
                <c:pt idx="2075" formatCode="m/d/yyyy">
                  <c:v>2900</c:v>
                </c:pt>
                <c:pt idx="2076" formatCode="m/d/yyyy">
                  <c:v>2900</c:v>
                </c:pt>
                <c:pt idx="2077" formatCode="m/d/yyyy">
                  <c:v>2880</c:v>
                </c:pt>
                <c:pt idx="2078" formatCode="m/d/yyyy">
                  <c:v>2860</c:v>
                </c:pt>
                <c:pt idx="2079" formatCode="m/d/yyyy">
                  <c:v>2860</c:v>
                </c:pt>
                <c:pt idx="2080" formatCode="m/d/yyyy">
                  <c:v>2870</c:v>
                </c:pt>
                <c:pt idx="2081" formatCode="m/d/yyyy">
                  <c:v>2850</c:v>
                </c:pt>
                <c:pt idx="2082" formatCode="m/d/yyyy">
                  <c:v>2840</c:v>
                </c:pt>
                <c:pt idx="2083" formatCode="m/d/yyyy">
                  <c:v>2850</c:v>
                </c:pt>
                <c:pt idx="2084" formatCode="m/d/yyyy">
                  <c:v>2890</c:v>
                </c:pt>
                <c:pt idx="2085" formatCode="m/d/yyyy">
                  <c:v>2860</c:v>
                </c:pt>
                <c:pt idx="2086" formatCode="m/d/yyyy">
                  <c:v>2800</c:v>
                </c:pt>
                <c:pt idx="2087" formatCode="m/d/yyyy">
                  <c:v>2820</c:v>
                </c:pt>
                <c:pt idx="2088" formatCode="m/d/yyyy">
                  <c:v>2830</c:v>
                </c:pt>
                <c:pt idx="2089" formatCode="m/d/yyyy">
                  <c:v>2840</c:v>
                </c:pt>
                <c:pt idx="2090" formatCode="m/d/yyyy">
                  <c:v>2900</c:v>
                </c:pt>
                <c:pt idx="2091" formatCode="m/d/yyyy">
                  <c:v>3210</c:v>
                </c:pt>
                <c:pt idx="2092" formatCode="m/d/yyyy">
                  <c:v>2890</c:v>
                </c:pt>
                <c:pt idx="2093" formatCode="m/d/yyyy">
                  <c:v>2850</c:v>
                </c:pt>
                <c:pt idx="2094" formatCode="m/d/yyyy">
                  <c:v>2850</c:v>
                </c:pt>
                <c:pt idx="2095" formatCode="m/d/yyyy">
                  <c:v>3290</c:v>
                </c:pt>
                <c:pt idx="2096" formatCode="m/d/yyyy">
                  <c:v>3610</c:v>
                </c:pt>
                <c:pt idx="2097" formatCode="m/d/yyyy">
                  <c:v>3680</c:v>
                </c:pt>
                <c:pt idx="2098" formatCode="m/d/yyyy">
                  <c:v>3560</c:v>
                </c:pt>
                <c:pt idx="2099" formatCode="m/d/yyyy">
                  <c:v>3580</c:v>
                </c:pt>
                <c:pt idx="2100" formatCode="m/d/yyyy">
                  <c:v>4170</c:v>
                </c:pt>
                <c:pt idx="2101" formatCode="m/d/yyyy">
                  <c:v>4520</c:v>
                </c:pt>
                <c:pt idx="2102" formatCode="m/d/yyyy">
                  <c:v>4510</c:v>
                </c:pt>
                <c:pt idx="2103" formatCode="m/d/yyyy">
                  <c:v>4650</c:v>
                </c:pt>
                <c:pt idx="2104" formatCode="m/d/yyyy">
                  <c:v>4900</c:v>
                </c:pt>
                <c:pt idx="2105" formatCode="m/d/yyyy">
                  <c:v>5550</c:v>
                </c:pt>
                <c:pt idx="2106" formatCode="m/d/yyyy">
                  <c:v>6050</c:v>
                </c:pt>
                <c:pt idx="2107" formatCode="m/d/yyyy">
                  <c:v>6120</c:v>
                </c:pt>
                <c:pt idx="2108" formatCode="m/d/yyyy">
                  <c:v>6050</c:v>
                </c:pt>
                <c:pt idx="2109" formatCode="m/d/yyyy">
                  <c:v>5980</c:v>
                </c:pt>
                <c:pt idx="2110" formatCode="m/d/yyyy">
                  <c:v>7350</c:v>
                </c:pt>
                <c:pt idx="2111" formatCode="m/d/yyyy">
                  <c:v>7550</c:v>
                </c:pt>
                <c:pt idx="2112" formatCode="m/d/yyyy">
                  <c:v>8310</c:v>
                </c:pt>
                <c:pt idx="2113" formatCode="m/d/yyyy">
                  <c:v>7910</c:v>
                </c:pt>
                <c:pt idx="2114" formatCode="m/d/yyyy">
                  <c:v>7760</c:v>
                </c:pt>
                <c:pt idx="2115" formatCode="m/d/yyyy">
                  <c:v>7370</c:v>
                </c:pt>
                <c:pt idx="2116" formatCode="m/d/yyyy">
                  <c:v>7160</c:v>
                </c:pt>
                <c:pt idx="2117" formatCode="m/d/yyyy">
                  <c:v>6240</c:v>
                </c:pt>
                <c:pt idx="2118" formatCode="m/d/yyyy">
                  <c:v>5290</c:v>
                </c:pt>
                <c:pt idx="2119" formatCode="m/d/yyyy">
                  <c:v>4560</c:v>
                </c:pt>
                <c:pt idx="2120" formatCode="m/d/yyyy">
                  <c:v>3990</c:v>
                </c:pt>
                <c:pt idx="2121" formatCode="m/d/yyyy">
                  <c:v>3780</c:v>
                </c:pt>
                <c:pt idx="2122" formatCode="m/d/yyyy">
                  <c:v>3680</c:v>
                </c:pt>
                <c:pt idx="2123" formatCode="m/d/yyyy">
                  <c:v>3640</c:v>
                </c:pt>
                <c:pt idx="2124" formatCode="m/d/yyyy">
                  <c:v>4090</c:v>
                </c:pt>
                <c:pt idx="2125" formatCode="m/d/yyyy">
                  <c:v>5120</c:v>
                </c:pt>
                <c:pt idx="2126" formatCode="m/d/yyyy">
                  <c:v>5570</c:v>
                </c:pt>
                <c:pt idx="2127" formatCode="m/d/yyyy">
                  <c:v>5790</c:v>
                </c:pt>
                <c:pt idx="2128" formatCode="m/d/yyyy">
                  <c:v>6290</c:v>
                </c:pt>
                <c:pt idx="2129" formatCode="m/d/yyyy">
                  <c:v>6520</c:v>
                </c:pt>
                <c:pt idx="2130" formatCode="m/d/yyyy">
                  <c:v>7950</c:v>
                </c:pt>
                <c:pt idx="2131" formatCode="m/d/yyyy">
                  <c:v>9120</c:v>
                </c:pt>
                <c:pt idx="2132" formatCode="m/d/yyyy">
                  <c:v>9350</c:v>
                </c:pt>
                <c:pt idx="2133" formatCode="m/d/yyyy">
                  <c:v>9060</c:v>
                </c:pt>
                <c:pt idx="2134" formatCode="m/d/yyyy">
                  <c:v>8800</c:v>
                </c:pt>
                <c:pt idx="2135" formatCode="m/d/yyyy">
                  <c:v>7930</c:v>
                </c:pt>
                <c:pt idx="2136" formatCode="m/d/yyyy">
                  <c:v>6720</c:v>
                </c:pt>
                <c:pt idx="2137" formatCode="m/d/yyyy">
                  <c:v>5760</c:v>
                </c:pt>
                <c:pt idx="2138" formatCode="m/d/yyyy">
                  <c:v>4850</c:v>
                </c:pt>
                <c:pt idx="2139" formatCode="m/d/yyyy">
                  <c:v>4530</c:v>
                </c:pt>
                <c:pt idx="2140" formatCode="m/d/yyyy">
                  <c:v>4160</c:v>
                </c:pt>
                <c:pt idx="2141" formatCode="m/d/yyyy">
                  <c:v>3970</c:v>
                </c:pt>
                <c:pt idx="2142" formatCode="m/d/yyyy">
                  <c:v>3160</c:v>
                </c:pt>
                <c:pt idx="2143" formatCode="m/d/yyyy">
                  <c:v>2850</c:v>
                </c:pt>
                <c:pt idx="2144" formatCode="m/d/yyyy">
                  <c:v>2720</c:v>
                </c:pt>
                <c:pt idx="2145" formatCode="m/d/yyyy">
                  <c:v>2450</c:v>
                </c:pt>
                <c:pt idx="2146" formatCode="m/d/yyyy">
                  <c:v>2240</c:v>
                </c:pt>
                <c:pt idx="2147" formatCode="m/d/yyyy">
                  <c:v>2230</c:v>
                </c:pt>
                <c:pt idx="2148" formatCode="m/d/yyyy">
                  <c:v>2530</c:v>
                </c:pt>
                <c:pt idx="2149" formatCode="m/d/yyyy">
                  <c:v>4160</c:v>
                </c:pt>
                <c:pt idx="2150" formatCode="m/d/yyyy">
                  <c:v>6390</c:v>
                </c:pt>
                <c:pt idx="2151" formatCode="m/d/yyyy">
                  <c:v>8720</c:v>
                </c:pt>
                <c:pt idx="2152" formatCode="m/d/yyyy">
                  <c:v>9670</c:v>
                </c:pt>
                <c:pt idx="2153" formatCode="m/d/yyyy">
                  <c:v>8580</c:v>
                </c:pt>
                <c:pt idx="2154" formatCode="m/d/yyyy">
                  <c:v>8370</c:v>
                </c:pt>
                <c:pt idx="2155" formatCode="m/d/yyyy">
                  <c:v>8320</c:v>
                </c:pt>
                <c:pt idx="2156" formatCode="m/d/yyyy">
                  <c:v>8140</c:v>
                </c:pt>
                <c:pt idx="2157" formatCode="m/d/yyyy">
                  <c:v>8080</c:v>
                </c:pt>
                <c:pt idx="2158" formatCode="m/d/yyyy">
                  <c:v>7770</c:v>
                </c:pt>
                <c:pt idx="2159" formatCode="m/d/yyyy">
                  <c:v>5990</c:v>
                </c:pt>
                <c:pt idx="2160" formatCode="m/d/yyyy">
                  <c:v>7310</c:v>
                </c:pt>
                <c:pt idx="2161" formatCode="m/d/yyyy">
                  <c:v>5680</c:v>
                </c:pt>
                <c:pt idx="2162" formatCode="m/d/yyyy">
                  <c:v>7780</c:v>
                </c:pt>
                <c:pt idx="2163" formatCode="m/d/yyyy">
                  <c:v>9530</c:v>
                </c:pt>
                <c:pt idx="2164" formatCode="m/d/yyyy">
                  <c:v>12000</c:v>
                </c:pt>
                <c:pt idx="2165" formatCode="m/d/yyyy">
                  <c:v>13200</c:v>
                </c:pt>
                <c:pt idx="2166" formatCode="m/d/yyyy">
                  <c:v>15300</c:v>
                </c:pt>
                <c:pt idx="2167" formatCode="m/d/yyyy">
                  <c:v>17200</c:v>
                </c:pt>
                <c:pt idx="2168" formatCode="m/d/yyyy">
                  <c:v>17700</c:v>
                </c:pt>
                <c:pt idx="2169" formatCode="m/d/yyyy">
                  <c:v>13400</c:v>
                </c:pt>
                <c:pt idx="2170" formatCode="m/d/yyyy">
                  <c:v>9810</c:v>
                </c:pt>
                <c:pt idx="2171" formatCode="m/d/yyyy">
                  <c:v>8240</c:v>
                </c:pt>
                <c:pt idx="2172" formatCode="m/d/yyyy">
                  <c:v>6980</c:v>
                </c:pt>
                <c:pt idx="2173" formatCode="m/d/yyyy">
                  <c:v>10100</c:v>
                </c:pt>
                <c:pt idx="2174" formatCode="m/d/yyyy">
                  <c:v>13500</c:v>
                </c:pt>
                <c:pt idx="2175" formatCode="m/d/yyyy">
                  <c:v>16900</c:v>
                </c:pt>
                <c:pt idx="2176" formatCode="m/d/yyyy">
                  <c:v>17700</c:v>
                </c:pt>
                <c:pt idx="2177" formatCode="m/d/yyyy">
                  <c:v>16200</c:v>
                </c:pt>
                <c:pt idx="2178" formatCode="m/d/yyyy">
                  <c:v>11200</c:v>
                </c:pt>
                <c:pt idx="2179" formatCode="m/d/yyyy">
                  <c:v>15100</c:v>
                </c:pt>
                <c:pt idx="2180" formatCode="m/d/yyyy">
                  <c:v>18300</c:v>
                </c:pt>
                <c:pt idx="2181" formatCode="m/d/yyyy">
                  <c:v>20800</c:v>
                </c:pt>
                <c:pt idx="2182" formatCode="m/d/yyyy">
                  <c:v>21100</c:v>
                </c:pt>
                <c:pt idx="2183" formatCode="m/d/yyyy">
                  <c:v>20800</c:v>
                </c:pt>
                <c:pt idx="2184" formatCode="m/d/yyyy">
                  <c:v>21000</c:v>
                </c:pt>
                <c:pt idx="2185" formatCode="m/d/yyyy">
                  <c:v>21000</c:v>
                </c:pt>
                <c:pt idx="2186" formatCode="m/d/yyyy">
                  <c:v>20900</c:v>
                </c:pt>
                <c:pt idx="2187" formatCode="m/d/yyyy">
                  <c:v>21000</c:v>
                </c:pt>
                <c:pt idx="2188" formatCode="m/d/yyyy">
                  <c:v>16500</c:v>
                </c:pt>
                <c:pt idx="2189" formatCode="m/d/yyyy">
                  <c:v>14500</c:v>
                </c:pt>
                <c:pt idx="2190" formatCode="m/d/yyyy">
                  <c:v>10800</c:v>
                </c:pt>
                <c:pt idx="2191" formatCode="m/d/yyyy">
                  <c:v>12500</c:v>
                </c:pt>
                <c:pt idx="2192" formatCode="m/d/yyyy">
                  <c:v>13500</c:v>
                </c:pt>
                <c:pt idx="2193" formatCode="m/d/yyyy">
                  <c:v>16600</c:v>
                </c:pt>
                <c:pt idx="2194" formatCode="m/d/yyyy">
                  <c:v>16900</c:v>
                </c:pt>
                <c:pt idx="2195" formatCode="m/d/yyyy">
                  <c:v>17200</c:v>
                </c:pt>
                <c:pt idx="2196" formatCode="m/d/yyyy">
                  <c:v>16500</c:v>
                </c:pt>
                <c:pt idx="2197" formatCode="m/d/yyyy">
                  <c:v>12000</c:v>
                </c:pt>
                <c:pt idx="2198" formatCode="m/d/yyyy">
                  <c:v>11100</c:v>
                </c:pt>
                <c:pt idx="2199" formatCode="m/d/yyyy">
                  <c:v>10900</c:v>
                </c:pt>
                <c:pt idx="2200" formatCode="m/d/yyyy">
                  <c:v>10700</c:v>
                </c:pt>
                <c:pt idx="2201" formatCode="m/d/yyyy">
                  <c:v>10700</c:v>
                </c:pt>
                <c:pt idx="2202" formatCode="m/d/yyyy">
                  <c:v>8210</c:v>
                </c:pt>
                <c:pt idx="2203" formatCode="m/d/yyyy">
                  <c:v>6040</c:v>
                </c:pt>
                <c:pt idx="2204" formatCode="m/d/yyyy">
                  <c:v>5560</c:v>
                </c:pt>
                <c:pt idx="2205" formatCode="m/d/yyyy">
                  <c:v>4570</c:v>
                </c:pt>
                <c:pt idx="2206" formatCode="m/d/yyyy">
                  <c:v>3070</c:v>
                </c:pt>
                <c:pt idx="2207" formatCode="m/d/yyyy">
                  <c:v>2470</c:v>
                </c:pt>
                <c:pt idx="2208" formatCode="m/d/yyyy">
                  <c:v>2450</c:v>
                </c:pt>
                <c:pt idx="2209" formatCode="m/d/yyyy">
                  <c:v>2430</c:v>
                </c:pt>
                <c:pt idx="2210" formatCode="m/d/yyyy">
                  <c:v>2390</c:v>
                </c:pt>
                <c:pt idx="2211" formatCode="m/d/yyyy">
                  <c:v>2360</c:v>
                </c:pt>
                <c:pt idx="2212" formatCode="m/d/yyyy">
                  <c:v>2340</c:v>
                </c:pt>
                <c:pt idx="2213" formatCode="m/d/yyyy">
                  <c:v>1810</c:v>
                </c:pt>
                <c:pt idx="2214" formatCode="m/d/yyyy">
                  <c:v>1760</c:v>
                </c:pt>
                <c:pt idx="2215" formatCode="m/d/yyyy">
                  <c:v>1760</c:v>
                </c:pt>
                <c:pt idx="2216" formatCode="m/d/yyyy">
                  <c:v>1740</c:v>
                </c:pt>
                <c:pt idx="2217" formatCode="m/d/yyyy">
                  <c:v>1720</c:v>
                </c:pt>
                <c:pt idx="2218" formatCode="m/d/yyyy">
                  <c:v>1700</c:v>
                </c:pt>
                <c:pt idx="2219" formatCode="m/d/yyyy">
                  <c:v>2190</c:v>
                </c:pt>
                <c:pt idx="2220" formatCode="m/d/yyyy">
                  <c:v>2260</c:v>
                </c:pt>
                <c:pt idx="2221" formatCode="m/d/yyyy">
                  <c:v>2070</c:v>
                </c:pt>
                <c:pt idx="2222" formatCode="m/d/yyyy">
                  <c:v>1980</c:v>
                </c:pt>
                <c:pt idx="2223" formatCode="m/d/yyyy">
                  <c:v>1910</c:v>
                </c:pt>
                <c:pt idx="2224" formatCode="m/d/yyyy">
                  <c:v>1850</c:v>
                </c:pt>
                <c:pt idx="2225" formatCode="m/d/yyyy">
                  <c:v>1830</c:v>
                </c:pt>
                <c:pt idx="2226" formatCode="m/d/yyyy">
                  <c:v>1830</c:v>
                </c:pt>
                <c:pt idx="2227" formatCode="m/d/yyyy">
                  <c:v>1900</c:v>
                </c:pt>
                <c:pt idx="2228" formatCode="m/d/yyyy">
                  <c:v>2330</c:v>
                </c:pt>
                <c:pt idx="2229" formatCode="m/d/yyyy">
                  <c:v>2260</c:v>
                </c:pt>
                <c:pt idx="2230" formatCode="m/d/yyyy">
                  <c:v>2140</c:v>
                </c:pt>
                <c:pt idx="2231" formatCode="m/d/yyyy">
                  <c:v>2050</c:v>
                </c:pt>
                <c:pt idx="2232" formatCode="m/d/yyyy">
                  <c:v>1960</c:v>
                </c:pt>
                <c:pt idx="2233" formatCode="m/d/yyyy">
                  <c:v>2090</c:v>
                </c:pt>
                <c:pt idx="2234" formatCode="m/d/yyyy">
                  <c:v>2100</c:v>
                </c:pt>
                <c:pt idx="2235" formatCode="m/d/yyyy">
                  <c:v>2220</c:v>
                </c:pt>
                <c:pt idx="2236" formatCode="m/d/yyyy">
                  <c:v>2350</c:v>
                </c:pt>
                <c:pt idx="2237" formatCode="m/d/yyyy">
                  <c:v>2390</c:v>
                </c:pt>
                <c:pt idx="2238" formatCode="m/d/yyyy">
                  <c:v>2320</c:v>
                </c:pt>
                <c:pt idx="2239" formatCode="m/d/yyyy">
                  <c:v>2240</c:v>
                </c:pt>
                <c:pt idx="2240" formatCode="m/d/yyyy">
                  <c:v>2250</c:v>
                </c:pt>
                <c:pt idx="2241" formatCode="m/d/yyyy">
                  <c:v>2280</c:v>
                </c:pt>
                <c:pt idx="2242" formatCode="m/d/yyyy">
                  <c:v>2240</c:v>
                </c:pt>
                <c:pt idx="2243" formatCode="m/d/yyyy">
                  <c:v>2250</c:v>
                </c:pt>
                <c:pt idx="2244" formatCode="m/d/yyyy">
                  <c:v>2340</c:v>
                </c:pt>
                <c:pt idx="2245" formatCode="m/d/yyyy">
                  <c:v>2480</c:v>
                </c:pt>
                <c:pt idx="2246" formatCode="m/d/yyyy">
                  <c:v>2370</c:v>
                </c:pt>
                <c:pt idx="2247" formatCode="m/d/yyyy">
                  <c:v>2730</c:v>
                </c:pt>
                <c:pt idx="2248" formatCode="m/d/yyyy">
                  <c:v>3450</c:v>
                </c:pt>
                <c:pt idx="2249" formatCode="m/d/yyyy">
                  <c:v>4010</c:v>
                </c:pt>
                <c:pt idx="2250" formatCode="m/d/yyyy">
                  <c:v>3250</c:v>
                </c:pt>
                <c:pt idx="2251" formatCode="m/d/yyyy">
                  <c:v>3110</c:v>
                </c:pt>
                <c:pt idx="2252" formatCode="m/d/yyyy">
                  <c:v>2460</c:v>
                </c:pt>
                <c:pt idx="2253" formatCode="m/d/yyyy">
                  <c:v>2380</c:v>
                </c:pt>
                <c:pt idx="2254" formatCode="m/d/yyyy">
                  <c:v>3020</c:v>
                </c:pt>
                <c:pt idx="2255" formatCode="m/d/yyyy">
                  <c:v>3970</c:v>
                </c:pt>
                <c:pt idx="2256" formatCode="m/d/yyyy">
                  <c:v>4630</c:v>
                </c:pt>
                <c:pt idx="2257" formatCode="m/d/yyyy">
                  <c:v>4570</c:v>
                </c:pt>
                <c:pt idx="2258" formatCode="m/d/yyyy">
                  <c:v>5130</c:v>
                </c:pt>
                <c:pt idx="2259" formatCode="m/d/yyyy">
                  <c:v>5230</c:v>
                </c:pt>
                <c:pt idx="2260" formatCode="m/d/yyyy">
                  <c:v>5150</c:v>
                </c:pt>
                <c:pt idx="2261" formatCode="m/d/yyyy">
                  <c:v>4820</c:v>
                </c:pt>
                <c:pt idx="2262" formatCode="m/d/yyyy">
                  <c:v>4740</c:v>
                </c:pt>
                <c:pt idx="2263" formatCode="m/d/yyyy">
                  <c:v>4210</c:v>
                </c:pt>
                <c:pt idx="2264" formatCode="m/d/yyyy">
                  <c:v>3290</c:v>
                </c:pt>
                <c:pt idx="2265" formatCode="m/d/yyyy">
                  <c:v>2730</c:v>
                </c:pt>
                <c:pt idx="2266" formatCode="m/d/yyyy">
                  <c:v>2580</c:v>
                </c:pt>
                <c:pt idx="2267" formatCode="m/d/yyyy">
                  <c:v>2350</c:v>
                </c:pt>
                <c:pt idx="2268" formatCode="m/d/yyyy">
                  <c:v>2260</c:v>
                </c:pt>
                <c:pt idx="2269" formatCode="m/d/yyyy">
                  <c:v>2150</c:v>
                </c:pt>
                <c:pt idx="2270" formatCode="m/d/yyyy">
                  <c:v>2080</c:v>
                </c:pt>
                <c:pt idx="2271" formatCode="m/d/yyyy">
                  <c:v>2050</c:v>
                </c:pt>
                <c:pt idx="2272" formatCode="m/d/yyyy">
                  <c:v>2190</c:v>
                </c:pt>
                <c:pt idx="2273" formatCode="m/d/yyyy">
                  <c:v>2130</c:v>
                </c:pt>
                <c:pt idx="2274" formatCode="m/d/yyyy">
                  <c:v>2140</c:v>
                </c:pt>
                <c:pt idx="2275" formatCode="m/d/yyyy">
                  <c:v>2390</c:v>
                </c:pt>
                <c:pt idx="2276" formatCode="m/d/yyyy">
                  <c:v>2380</c:v>
                </c:pt>
                <c:pt idx="2277" formatCode="m/d/yyyy">
                  <c:v>2330</c:v>
                </c:pt>
                <c:pt idx="2278" formatCode="m/d/yyyy">
                  <c:v>2330</c:v>
                </c:pt>
                <c:pt idx="2279" formatCode="m/d/yyyy">
                  <c:v>2320</c:v>
                </c:pt>
                <c:pt idx="2280" formatCode="m/d/yyyy">
                  <c:v>2250</c:v>
                </c:pt>
                <c:pt idx="2281" formatCode="m/d/yyyy">
                  <c:v>2100</c:v>
                </c:pt>
                <c:pt idx="2282" formatCode="m/d/yyyy">
                  <c:v>2430</c:v>
                </c:pt>
                <c:pt idx="2283" formatCode="m/d/yyyy">
                  <c:v>2850</c:v>
                </c:pt>
                <c:pt idx="2284" formatCode="m/d/yyyy">
                  <c:v>2960</c:v>
                </c:pt>
                <c:pt idx="2285" formatCode="m/d/yyyy">
                  <c:v>2940</c:v>
                </c:pt>
                <c:pt idx="2286" formatCode="m/d/yyyy">
                  <c:v>2910</c:v>
                </c:pt>
                <c:pt idx="2287" formatCode="m/d/yyyy">
                  <c:v>3270</c:v>
                </c:pt>
                <c:pt idx="2288" formatCode="m/d/yyyy">
                  <c:v>3570</c:v>
                </c:pt>
                <c:pt idx="2289" formatCode="m/d/yyyy">
                  <c:v>3960</c:v>
                </c:pt>
                <c:pt idx="2290" formatCode="m/d/yyyy">
                  <c:v>4140</c:v>
                </c:pt>
                <c:pt idx="2291" formatCode="m/d/yyyy">
                  <c:v>4160</c:v>
                </c:pt>
                <c:pt idx="2292" formatCode="m/d/yyyy">
                  <c:v>4280</c:v>
                </c:pt>
                <c:pt idx="2293" formatCode="m/d/yyyy">
                  <c:v>4150</c:v>
                </c:pt>
                <c:pt idx="2294" formatCode="m/d/yyyy">
                  <c:v>4180</c:v>
                </c:pt>
                <c:pt idx="2295" formatCode="m/d/yyyy">
                  <c:v>4140</c:v>
                </c:pt>
                <c:pt idx="2296" formatCode="m/d/yyyy">
                  <c:v>4160</c:v>
                </c:pt>
                <c:pt idx="2297" formatCode="m/d/yyyy">
                  <c:v>4310</c:v>
                </c:pt>
                <c:pt idx="2298" formatCode="m/d/yyyy">
                  <c:v>4220</c:v>
                </c:pt>
                <c:pt idx="2299" formatCode="m/d/yyyy">
                  <c:v>3980</c:v>
                </c:pt>
                <c:pt idx="2300" formatCode="m/d/yyyy">
                  <c:v>4040</c:v>
                </c:pt>
                <c:pt idx="2301" formatCode="m/d/yyyy">
                  <c:v>4010</c:v>
                </c:pt>
                <c:pt idx="2302" formatCode="m/d/yyyy">
                  <c:v>4060</c:v>
                </c:pt>
                <c:pt idx="2303" formatCode="m/d/yyyy">
                  <c:v>3800</c:v>
                </c:pt>
                <c:pt idx="2304" formatCode="m/d/yyyy">
                  <c:v>3960</c:v>
                </c:pt>
                <c:pt idx="2305" formatCode="m/d/yyyy">
                  <c:v>4080</c:v>
                </c:pt>
                <c:pt idx="2306" formatCode="m/d/yyyy">
                  <c:v>3950</c:v>
                </c:pt>
                <c:pt idx="2307" formatCode="m/d/yyyy">
                  <c:v>4030</c:v>
                </c:pt>
                <c:pt idx="2308" formatCode="m/d/yyyy">
                  <c:v>4120</c:v>
                </c:pt>
                <c:pt idx="2309" formatCode="m/d/yyyy">
                  <c:v>3500</c:v>
                </c:pt>
                <c:pt idx="2310" formatCode="m/d/yyyy">
                  <c:v>2860</c:v>
                </c:pt>
                <c:pt idx="2311" formatCode="m/d/yyyy">
                  <c:v>2490</c:v>
                </c:pt>
                <c:pt idx="2312" formatCode="m/d/yyyy">
                  <c:v>2500</c:v>
                </c:pt>
                <c:pt idx="2313" formatCode="m/d/yyyy">
                  <c:v>3060</c:v>
                </c:pt>
                <c:pt idx="2314" formatCode="m/d/yyyy">
                  <c:v>3300</c:v>
                </c:pt>
                <c:pt idx="2315" formatCode="m/d/yyyy">
                  <c:v>4070</c:v>
                </c:pt>
                <c:pt idx="2316" formatCode="m/d/yyyy">
                  <c:v>5070</c:v>
                </c:pt>
                <c:pt idx="2317" formatCode="m/d/yyyy">
                  <c:v>6130</c:v>
                </c:pt>
                <c:pt idx="2318" formatCode="m/d/yyyy">
                  <c:v>6030</c:v>
                </c:pt>
                <c:pt idx="2319" formatCode="m/d/yyyy">
                  <c:v>5520</c:v>
                </c:pt>
                <c:pt idx="2320" formatCode="m/d/yyyy">
                  <c:v>4640</c:v>
                </c:pt>
                <c:pt idx="2321" formatCode="m/d/yyyy">
                  <c:v>3690</c:v>
                </c:pt>
                <c:pt idx="2322" formatCode="m/d/yyyy">
                  <c:v>2730</c:v>
                </c:pt>
                <c:pt idx="2323" formatCode="m/d/yyyy">
                  <c:v>2680</c:v>
                </c:pt>
                <c:pt idx="2324" formatCode="m/d/yyyy">
                  <c:v>3250</c:v>
                </c:pt>
                <c:pt idx="2325" formatCode="m/d/yyyy">
                  <c:v>3950</c:v>
                </c:pt>
                <c:pt idx="2326" formatCode="m/d/yyyy">
                  <c:v>4030</c:v>
                </c:pt>
                <c:pt idx="2327" formatCode="m/d/yyyy">
                  <c:v>3890</c:v>
                </c:pt>
                <c:pt idx="2328" formatCode="m/d/yyyy">
                  <c:v>3500</c:v>
                </c:pt>
                <c:pt idx="2329" formatCode="m/d/yyyy">
                  <c:v>3080</c:v>
                </c:pt>
                <c:pt idx="2330" formatCode="m/d/yyyy">
                  <c:v>2440</c:v>
                </c:pt>
                <c:pt idx="2331" formatCode="m/d/yyyy">
                  <c:v>2190</c:v>
                </c:pt>
                <c:pt idx="2332" formatCode="m/d/yyyy">
                  <c:v>2180</c:v>
                </c:pt>
                <c:pt idx="2333" formatCode="m/d/yyyy">
                  <c:v>2350</c:v>
                </c:pt>
                <c:pt idx="2334" formatCode="m/d/yyyy">
                  <c:v>2350</c:v>
                </c:pt>
                <c:pt idx="2335" formatCode="m/d/yyyy">
                  <c:v>2240</c:v>
                </c:pt>
                <c:pt idx="2336" formatCode="m/d/yyyy">
                  <c:v>2270</c:v>
                </c:pt>
                <c:pt idx="2337" formatCode="m/d/yyyy">
                  <c:v>2240</c:v>
                </c:pt>
                <c:pt idx="2338" formatCode="m/d/yyyy">
                  <c:v>2230</c:v>
                </c:pt>
                <c:pt idx="2339" formatCode="m/d/yyyy">
                  <c:v>1990</c:v>
                </c:pt>
                <c:pt idx="2340" formatCode="m/d/yyyy">
                  <c:v>1530</c:v>
                </c:pt>
                <c:pt idx="2341" formatCode="m/d/yyyy">
                  <c:v>1320</c:v>
                </c:pt>
                <c:pt idx="2342" formatCode="m/d/yyyy">
                  <c:v>1490</c:v>
                </c:pt>
                <c:pt idx="2343" formatCode="m/d/yyyy">
                  <c:v>1500</c:v>
                </c:pt>
                <c:pt idx="2344" formatCode="m/d/yyyy">
                  <c:v>1500</c:v>
                </c:pt>
                <c:pt idx="2345" formatCode="m/d/yyyy">
                  <c:v>1480</c:v>
                </c:pt>
                <c:pt idx="2346" formatCode="m/d/yyyy">
                  <c:v>1480</c:v>
                </c:pt>
                <c:pt idx="2347" formatCode="m/d/yyyy">
                  <c:v>1480</c:v>
                </c:pt>
                <c:pt idx="2348" formatCode="m/d/yyyy">
                  <c:v>1450</c:v>
                </c:pt>
                <c:pt idx="2349" formatCode="m/d/yyyy">
                  <c:v>1440</c:v>
                </c:pt>
                <c:pt idx="2350" formatCode="m/d/yyyy">
                  <c:v>1440</c:v>
                </c:pt>
                <c:pt idx="2351" formatCode="m/d/yyyy">
                  <c:v>1410</c:v>
                </c:pt>
                <c:pt idx="2352" formatCode="m/d/yyyy">
                  <c:v>1440</c:v>
                </c:pt>
                <c:pt idx="2353" formatCode="m/d/yyyy">
                  <c:v>1400</c:v>
                </c:pt>
                <c:pt idx="2354" formatCode="m/d/yyyy">
                  <c:v>1390</c:v>
                </c:pt>
                <c:pt idx="2355" formatCode="m/d/yyyy">
                  <c:v>1480</c:v>
                </c:pt>
                <c:pt idx="2356" formatCode="m/d/yyyy">
                  <c:v>1500</c:v>
                </c:pt>
                <c:pt idx="2357" formatCode="m/d/yyyy">
                  <c:v>1590</c:v>
                </c:pt>
                <c:pt idx="2358" formatCode="m/d/yyyy">
                  <c:v>1670</c:v>
                </c:pt>
                <c:pt idx="2359" formatCode="m/d/yyyy">
                  <c:v>1690</c:v>
                </c:pt>
                <c:pt idx="2360" formatCode="m/d/yyyy">
                  <c:v>1710</c:v>
                </c:pt>
                <c:pt idx="2361" formatCode="m/d/yyyy">
                  <c:v>1760</c:v>
                </c:pt>
                <c:pt idx="2362" formatCode="m/d/yyyy">
                  <c:v>1760</c:v>
                </c:pt>
                <c:pt idx="2363" formatCode="m/d/yyyy">
                  <c:v>1750</c:v>
                </c:pt>
                <c:pt idx="2364" formatCode="m/d/yyyy">
                  <c:v>1750</c:v>
                </c:pt>
                <c:pt idx="2365" formatCode="m/d/yyyy">
                  <c:v>1800</c:v>
                </c:pt>
                <c:pt idx="2366" formatCode="m/d/yyyy">
                  <c:v>2050</c:v>
                </c:pt>
                <c:pt idx="2367" formatCode="m/d/yyyy">
                  <c:v>2040</c:v>
                </c:pt>
                <c:pt idx="2368" formatCode="m/d/yyyy">
                  <c:v>2140</c:v>
                </c:pt>
                <c:pt idx="2369" formatCode="m/d/yyyy">
                  <c:v>2250</c:v>
                </c:pt>
                <c:pt idx="2370" formatCode="m/d/yyyy">
                  <c:v>2230</c:v>
                </c:pt>
                <c:pt idx="2371" formatCode="m/d/yyyy">
                  <c:v>2230</c:v>
                </c:pt>
                <c:pt idx="2372" formatCode="m/d/yyyy">
                  <c:v>2380</c:v>
                </c:pt>
                <c:pt idx="2373" formatCode="m/d/yyyy">
                  <c:v>2420</c:v>
                </c:pt>
                <c:pt idx="2374" formatCode="m/d/yyyy">
                  <c:v>2420</c:v>
                </c:pt>
                <c:pt idx="2375" formatCode="m/d/yyyy">
                  <c:v>2430</c:v>
                </c:pt>
                <c:pt idx="2376" formatCode="m/d/yyyy">
                  <c:v>2600</c:v>
                </c:pt>
                <c:pt idx="2377" formatCode="m/d/yyyy">
                  <c:v>2650</c:v>
                </c:pt>
                <c:pt idx="2378" formatCode="m/d/yyyy">
                  <c:v>2640</c:v>
                </c:pt>
                <c:pt idx="2379" formatCode="m/d/yyyy">
                  <c:v>2610</c:v>
                </c:pt>
                <c:pt idx="2380" formatCode="m/d/yyyy">
                  <c:v>2560</c:v>
                </c:pt>
                <c:pt idx="2381" formatCode="m/d/yyyy">
                  <c:v>2510</c:v>
                </c:pt>
                <c:pt idx="2382" formatCode="m/d/yyyy">
                  <c:v>2450</c:v>
                </c:pt>
                <c:pt idx="2383" formatCode="m/d/yyyy">
                  <c:v>2520</c:v>
                </c:pt>
                <c:pt idx="2384" formatCode="m/d/yyyy">
                  <c:v>2530</c:v>
                </c:pt>
                <c:pt idx="2385" formatCode="m/d/yyyy">
                  <c:v>2530</c:v>
                </c:pt>
                <c:pt idx="2386" formatCode="m/d/yyyy">
                  <c:v>2540</c:v>
                </c:pt>
                <c:pt idx="2387" formatCode="m/d/yyyy">
                  <c:v>2610</c:v>
                </c:pt>
                <c:pt idx="2388" formatCode="m/d/yyyy">
                  <c:v>2600</c:v>
                </c:pt>
                <c:pt idx="2389" formatCode="m/d/yyyy">
                  <c:v>2620</c:v>
                </c:pt>
                <c:pt idx="2390" formatCode="m/d/yyyy">
                  <c:v>2630</c:v>
                </c:pt>
                <c:pt idx="2391" formatCode="m/d/yyyy">
                  <c:v>2610</c:v>
                </c:pt>
                <c:pt idx="2392" formatCode="m/d/yyyy">
                  <c:v>2590</c:v>
                </c:pt>
                <c:pt idx="2393" formatCode="m/d/yyyy">
                  <c:v>2610</c:v>
                </c:pt>
                <c:pt idx="2394" formatCode="m/d/yyyy">
                  <c:v>2600</c:v>
                </c:pt>
                <c:pt idx="2395" formatCode="m/d/yyyy">
                  <c:v>2610</c:v>
                </c:pt>
                <c:pt idx="2396" formatCode="m/d/yyyy">
                  <c:v>2610</c:v>
                </c:pt>
                <c:pt idx="2397" formatCode="m/d/yyyy">
                  <c:v>2590</c:v>
                </c:pt>
                <c:pt idx="2398" formatCode="m/d/yyyy">
                  <c:v>2600</c:v>
                </c:pt>
                <c:pt idx="2399" formatCode="m/d/yyyy">
                  <c:v>2580</c:v>
                </c:pt>
                <c:pt idx="2400" formatCode="m/d/yyyy">
                  <c:v>2610</c:v>
                </c:pt>
                <c:pt idx="2401" formatCode="m/d/yyyy">
                  <c:v>2590</c:v>
                </c:pt>
                <c:pt idx="2402" formatCode="m/d/yyyy">
                  <c:v>2620</c:v>
                </c:pt>
                <c:pt idx="2403" formatCode="m/d/yyyy">
                  <c:v>2600</c:v>
                </c:pt>
                <c:pt idx="2404" formatCode="m/d/yyyy">
                  <c:v>2700</c:v>
                </c:pt>
                <c:pt idx="2405" formatCode="m/d/yyyy">
                  <c:v>2830</c:v>
                </c:pt>
                <c:pt idx="2406" formatCode="m/d/yyyy">
                  <c:v>2810</c:v>
                </c:pt>
                <c:pt idx="2407" formatCode="m/d/yyyy">
                  <c:v>2820</c:v>
                </c:pt>
                <c:pt idx="2408" formatCode="m/d/yyyy">
                  <c:v>2890</c:v>
                </c:pt>
                <c:pt idx="2409" formatCode="m/d/yyyy">
                  <c:v>2870</c:v>
                </c:pt>
                <c:pt idx="2410" formatCode="m/d/yyyy">
                  <c:v>2910</c:v>
                </c:pt>
                <c:pt idx="2411" formatCode="m/d/yyyy">
                  <c:v>2890</c:v>
                </c:pt>
                <c:pt idx="2412" formatCode="m/d/yyyy">
                  <c:v>2890</c:v>
                </c:pt>
                <c:pt idx="2413" formatCode="m/d/yyyy">
                  <c:v>2880</c:v>
                </c:pt>
                <c:pt idx="2414" formatCode="m/d/yyyy">
                  <c:v>2780</c:v>
                </c:pt>
                <c:pt idx="2415" formatCode="m/d/yyyy">
                  <c:v>2730</c:v>
                </c:pt>
                <c:pt idx="2416" formatCode="m/d/yyyy">
                  <c:v>2570</c:v>
                </c:pt>
                <c:pt idx="2417" formatCode="m/d/yyyy">
                  <c:v>2560</c:v>
                </c:pt>
                <c:pt idx="2418" formatCode="m/d/yyyy">
                  <c:v>2600</c:v>
                </c:pt>
                <c:pt idx="2419" formatCode="m/d/yyyy">
                  <c:v>2420</c:v>
                </c:pt>
                <c:pt idx="2420" formatCode="m/d/yyyy">
                  <c:v>2330</c:v>
                </c:pt>
                <c:pt idx="2421" formatCode="m/d/yyyy">
                  <c:v>2320</c:v>
                </c:pt>
                <c:pt idx="2422" formatCode="m/d/yyyy">
                  <c:v>2430</c:v>
                </c:pt>
                <c:pt idx="2423" formatCode="m/d/yyyy">
                  <c:v>2440</c:v>
                </c:pt>
                <c:pt idx="2424" formatCode="m/d/yyyy">
                  <c:v>2440</c:v>
                </c:pt>
                <c:pt idx="2425" formatCode="m/d/yyyy">
                  <c:v>2320</c:v>
                </c:pt>
                <c:pt idx="2426" formatCode="m/d/yyyy">
                  <c:v>2330</c:v>
                </c:pt>
                <c:pt idx="2427" formatCode="m/d/yyyy">
                  <c:v>2450</c:v>
                </c:pt>
                <c:pt idx="2428" formatCode="m/d/yyyy">
                  <c:v>2370</c:v>
                </c:pt>
                <c:pt idx="2429" formatCode="m/d/yyyy">
                  <c:v>2400</c:v>
                </c:pt>
                <c:pt idx="2430" formatCode="m/d/yyyy">
                  <c:v>2390</c:v>
                </c:pt>
                <c:pt idx="2431" formatCode="m/d/yyyy">
                  <c:v>2400</c:v>
                </c:pt>
                <c:pt idx="2432" formatCode="m/d/yyyy">
                  <c:v>2400</c:v>
                </c:pt>
                <c:pt idx="2433" formatCode="m/d/yyyy">
                  <c:v>2400</c:v>
                </c:pt>
                <c:pt idx="2434" formatCode="m/d/yyyy">
                  <c:v>2400</c:v>
                </c:pt>
                <c:pt idx="2435" formatCode="m/d/yyyy">
                  <c:v>2430</c:v>
                </c:pt>
                <c:pt idx="2436" formatCode="m/d/yyyy">
                  <c:v>2570</c:v>
                </c:pt>
                <c:pt idx="2437" formatCode="m/d/yyyy">
                  <c:v>2600</c:v>
                </c:pt>
                <c:pt idx="2438" formatCode="m/d/yyyy">
                  <c:v>2730</c:v>
                </c:pt>
                <c:pt idx="2439" formatCode="m/d/yyyy">
                  <c:v>3370</c:v>
                </c:pt>
                <c:pt idx="2440" formatCode="m/d/yyyy">
                  <c:v>3340</c:v>
                </c:pt>
                <c:pt idx="2441" formatCode="m/d/yyyy">
                  <c:v>3350</c:v>
                </c:pt>
                <c:pt idx="2442" formatCode="m/d/yyyy">
                  <c:v>3350</c:v>
                </c:pt>
                <c:pt idx="2443" formatCode="m/d/yyyy">
                  <c:v>3530</c:v>
                </c:pt>
                <c:pt idx="2444" formatCode="m/d/yyyy">
                  <c:v>3650</c:v>
                </c:pt>
                <c:pt idx="2445" formatCode="m/d/yyyy">
                  <c:v>3430</c:v>
                </c:pt>
                <c:pt idx="2446" formatCode="m/d/yyyy">
                  <c:v>3320</c:v>
                </c:pt>
                <c:pt idx="2447" formatCode="m/d/yyyy">
                  <c:v>3290</c:v>
                </c:pt>
                <c:pt idx="2448" formatCode="m/d/yyyy">
                  <c:v>3290</c:v>
                </c:pt>
                <c:pt idx="2449" formatCode="m/d/yyyy">
                  <c:v>3380</c:v>
                </c:pt>
                <c:pt idx="2450" formatCode="m/d/yyyy">
                  <c:v>3360</c:v>
                </c:pt>
                <c:pt idx="2451" formatCode="m/d/yyyy">
                  <c:v>3330</c:v>
                </c:pt>
                <c:pt idx="2452" formatCode="m/d/yyyy">
                  <c:v>3310</c:v>
                </c:pt>
                <c:pt idx="2453" formatCode="m/d/yyyy">
                  <c:v>3510</c:v>
                </c:pt>
                <c:pt idx="2454" formatCode="m/d/yyyy">
                  <c:v>3520</c:v>
                </c:pt>
                <c:pt idx="2455" formatCode="m/d/yyyy">
                  <c:v>3510</c:v>
                </c:pt>
                <c:pt idx="2456" formatCode="m/d/yyyy">
                  <c:v>3520</c:v>
                </c:pt>
                <c:pt idx="2457" formatCode="m/d/yyyy">
                  <c:v>3610</c:v>
                </c:pt>
                <c:pt idx="2458" formatCode="m/d/yyyy">
                  <c:v>3370</c:v>
                </c:pt>
                <c:pt idx="2459" formatCode="m/d/yyyy">
                  <c:v>2830</c:v>
                </c:pt>
                <c:pt idx="2460" formatCode="m/d/yyyy">
                  <c:v>2730</c:v>
                </c:pt>
                <c:pt idx="2461" formatCode="m/d/yyyy">
                  <c:v>2750</c:v>
                </c:pt>
                <c:pt idx="2462" formatCode="m/d/yyyy">
                  <c:v>2790</c:v>
                </c:pt>
                <c:pt idx="2463" formatCode="m/d/yyyy">
                  <c:v>2800</c:v>
                </c:pt>
                <c:pt idx="2464" formatCode="m/d/yyyy">
                  <c:v>3000</c:v>
                </c:pt>
                <c:pt idx="2465" formatCode="m/d/yyyy">
                  <c:v>3280</c:v>
                </c:pt>
                <c:pt idx="2466" formatCode="m/d/yyyy">
                  <c:v>3290</c:v>
                </c:pt>
                <c:pt idx="2467" formatCode="m/d/yyyy">
                  <c:v>3360</c:v>
                </c:pt>
                <c:pt idx="2468" formatCode="m/d/yyyy">
                  <c:v>4120</c:v>
                </c:pt>
                <c:pt idx="2469" formatCode="m/d/yyyy">
                  <c:v>4630</c:v>
                </c:pt>
                <c:pt idx="2470" formatCode="m/d/yyyy">
                  <c:v>4730</c:v>
                </c:pt>
                <c:pt idx="2471" formatCode="m/d/yyyy">
                  <c:v>6350</c:v>
                </c:pt>
                <c:pt idx="2472" formatCode="m/d/yyyy">
                  <c:v>8830</c:v>
                </c:pt>
                <c:pt idx="2473" formatCode="m/d/yyyy">
                  <c:v>11400</c:v>
                </c:pt>
                <c:pt idx="2474" formatCode="m/d/yyyy">
                  <c:v>13400</c:v>
                </c:pt>
                <c:pt idx="2475" formatCode="m/d/yyyy">
                  <c:v>13900</c:v>
                </c:pt>
                <c:pt idx="2476" formatCode="m/d/yyyy">
                  <c:v>12600</c:v>
                </c:pt>
                <c:pt idx="2477" formatCode="m/d/yyyy">
                  <c:v>10200</c:v>
                </c:pt>
                <c:pt idx="2478" formatCode="m/d/yyyy">
                  <c:v>8260</c:v>
                </c:pt>
                <c:pt idx="2479" formatCode="m/d/yyyy">
                  <c:v>8270</c:v>
                </c:pt>
                <c:pt idx="2480" formatCode="m/d/yyyy">
                  <c:v>8920</c:v>
                </c:pt>
                <c:pt idx="2481" formatCode="m/d/yyyy">
                  <c:v>9240</c:v>
                </c:pt>
                <c:pt idx="2482" formatCode="m/d/yyyy">
                  <c:v>9170</c:v>
                </c:pt>
                <c:pt idx="2483" formatCode="m/d/yyyy">
                  <c:v>9010</c:v>
                </c:pt>
                <c:pt idx="2484" formatCode="m/d/yyyy">
                  <c:v>8720</c:v>
                </c:pt>
                <c:pt idx="2485" formatCode="m/d/yyyy">
                  <c:v>9040</c:v>
                </c:pt>
                <c:pt idx="2486" formatCode="m/d/yyyy">
                  <c:v>11300</c:v>
                </c:pt>
                <c:pt idx="2487" formatCode="m/d/yyyy">
                  <c:v>12600</c:v>
                </c:pt>
                <c:pt idx="2488" formatCode="m/d/yyyy">
                  <c:v>12700</c:v>
                </c:pt>
                <c:pt idx="2489" formatCode="m/d/yyyy">
                  <c:v>12500</c:v>
                </c:pt>
                <c:pt idx="2490" formatCode="m/d/yyyy">
                  <c:v>12400</c:v>
                </c:pt>
                <c:pt idx="2491" formatCode="m/d/yyyy">
                  <c:v>11900</c:v>
                </c:pt>
                <c:pt idx="2492" formatCode="m/d/yyyy">
                  <c:v>10800</c:v>
                </c:pt>
                <c:pt idx="2493" formatCode="m/d/yyyy">
                  <c:v>9190</c:v>
                </c:pt>
                <c:pt idx="2494" formatCode="m/d/yyyy">
                  <c:v>8230</c:v>
                </c:pt>
                <c:pt idx="2495" formatCode="m/d/yyyy">
                  <c:v>7510</c:v>
                </c:pt>
                <c:pt idx="2496" formatCode="m/d/yyyy">
                  <c:v>6730</c:v>
                </c:pt>
                <c:pt idx="2497" formatCode="m/d/yyyy">
                  <c:v>5690</c:v>
                </c:pt>
                <c:pt idx="2498" formatCode="m/d/yyyy">
                  <c:v>4290</c:v>
                </c:pt>
                <c:pt idx="2499" formatCode="m/d/yyyy">
                  <c:v>3720</c:v>
                </c:pt>
                <c:pt idx="2500" formatCode="m/d/yyyy">
                  <c:v>3710</c:v>
                </c:pt>
                <c:pt idx="2501" formatCode="m/d/yyyy">
                  <c:v>3920</c:v>
                </c:pt>
                <c:pt idx="2502" formatCode="m/d/yyyy">
                  <c:v>3950</c:v>
                </c:pt>
                <c:pt idx="2503" formatCode="m/d/yyyy">
                  <c:v>4400</c:v>
                </c:pt>
                <c:pt idx="2504" formatCode="m/d/yyyy">
                  <c:v>4400</c:v>
                </c:pt>
                <c:pt idx="2505" formatCode="m/d/yyyy">
                  <c:v>4840</c:v>
                </c:pt>
                <c:pt idx="2506" formatCode="m/d/yyyy">
                  <c:v>6190</c:v>
                </c:pt>
                <c:pt idx="2507" formatCode="m/d/yyyy">
                  <c:v>7250</c:v>
                </c:pt>
                <c:pt idx="2508" formatCode="m/d/yyyy">
                  <c:v>4600</c:v>
                </c:pt>
                <c:pt idx="2509" formatCode="m/d/yyyy">
                  <c:v>4620</c:v>
                </c:pt>
                <c:pt idx="2510" formatCode="m/d/yyyy">
                  <c:v>7890</c:v>
                </c:pt>
                <c:pt idx="2511" formatCode="m/d/yyyy">
                  <c:v>10500</c:v>
                </c:pt>
                <c:pt idx="2512" formatCode="m/d/yyyy">
                  <c:v>12400</c:v>
                </c:pt>
                <c:pt idx="2513" formatCode="m/d/yyyy">
                  <c:v>12700</c:v>
                </c:pt>
                <c:pt idx="2514" formatCode="m/d/yyyy">
                  <c:v>12700</c:v>
                </c:pt>
                <c:pt idx="2515" formatCode="m/d/yyyy">
                  <c:v>12600</c:v>
                </c:pt>
                <c:pt idx="2516" formatCode="m/d/yyyy">
                  <c:v>12100</c:v>
                </c:pt>
                <c:pt idx="2517" formatCode="m/d/yyyy">
                  <c:v>11700</c:v>
                </c:pt>
                <c:pt idx="2518" formatCode="m/d/yyyy">
                  <c:v>11300</c:v>
                </c:pt>
                <c:pt idx="2519" formatCode="m/d/yyyy">
                  <c:v>11900</c:v>
                </c:pt>
                <c:pt idx="2520" formatCode="m/d/yyyy">
                  <c:v>10900</c:v>
                </c:pt>
                <c:pt idx="2521" formatCode="m/d/yyyy">
                  <c:v>9910</c:v>
                </c:pt>
                <c:pt idx="2522" formatCode="m/d/yyyy">
                  <c:v>13100</c:v>
                </c:pt>
                <c:pt idx="2523" formatCode="m/d/yyyy">
                  <c:v>14500</c:v>
                </c:pt>
                <c:pt idx="2524" formatCode="m/d/yyyy">
                  <c:v>14300</c:v>
                </c:pt>
                <c:pt idx="2525" formatCode="m/d/yyyy">
                  <c:v>14100</c:v>
                </c:pt>
                <c:pt idx="2526" formatCode="m/d/yyyy">
                  <c:v>14000</c:v>
                </c:pt>
                <c:pt idx="2527" formatCode="m/d/yyyy">
                  <c:v>12700</c:v>
                </c:pt>
                <c:pt idx="2528" formatCode="m/d/yyyy">
                  <c:v>13400</c:v>
                </c:pt>
                <c:pt idx="2529" formatCode="m/d/yyyy">
                  <c:v>9970</c:v>
                </c:pt>
                <c:pt idx="2530" formatCode="m/d/yyyy">
                  <c:v>4100</c:v>
                </c:pt>
                <c:pt idx="2531" formatCode="m/d/yyyy">
                  <c:v>4390</c:v>
                </c:pt>
                <c:pt idx="2532" formatCode="m/d/yyyy">
                  <c:v>4950</c:v>
                </c:pt>
                <c:pt idx="2533" formatCode="m/d/yyyy">
                  <c:v>7040</c:v>
                </c:pt>
                <c:pt idx="2534" formatCode="m/d/yyyy">
                  <c:v>10400</c:v>
                </c:pt>
                <c:pt idx="2535" formatCode="m/d/yyyy">
                  <c:v>11700</c:v>
                </c:pt>
                <c:pt idx="2536" formatCode="m/d/yyyy">
                  <c:v>11800</c:v>
                </c:pt>
                <c:pt idx="2537" formatCode="m/d/yyyy">
                  <c:v>11500</c:v>
                </c:pt>
                <c:pt idx="2538" formatCode="m/d/yyyy">
                  <c:v>11400</c:v>
                </c:pt>
                <c:pt idx="2539" formatCode="m/d/yyyy">
                  <c:v>11300</c:v>
                </c:pt>
                <c:pt idx="2540" formatCode="m/d/yyyy">
                  <c:v>11200</c:v>
                </c:pt>
                <c:pt idx="2541" formatCode="m/d/yyyy">
                  <c:v>11100</c:v>
                </c:pt>
                <c:pt idx="2542" formatCode="m/d/yyyy">
                  <c:v>10400</c:v>
                </c:pt>
                <c:pt idx="2543" formatCode="m/d/yyyy">
                  <c:v>10100</c:v>
                </c:pt>
                <c:pt idx="2544" formatCode="m/d/yyyy">
                  <c:v>9470</c:v>
                </c:pt>
                <c:pt idx="2545" formatCode="m/d/yyyy">
                  <c:v>9140</c:v>
                </c:pt>
                <c:pt idx="2546" formatCode="m/d/yyyy">
                  <c:v>8390</c:v>
                </c:pt>
                <c:pt idx="2547" formatCode="m/d/yyyy">
                  <c:v>6640</c:v>
                </c:pt>
                <c:pt idx="2548" formatCode="m/d/yyyy">
                  <c:v>5470</c:v>
                </c:pt>
                <c:pt idx="2549" formatCode="m/d/yyyy">
                  <c:v>4670</c:v>
                </c:pt>
                <c:pt idx="2550" formatCode="m/d/yyyy">
                  <c:v>3980</c:v>
                </c:pt>
                <c:pt idx="2551" formatCode="m/d/yyyy">
                  <c:v>3260</c:v>
                </c:pt>
                <c:pt idx="2552" formatCode="m/d/yyyy">
                  <c:v>2450</c:v>
                </c:pt>
                <c:pt idx="2553" formatCode="m/d/yyyy">
                  <c:v>2180</c:v>
                </c:pt>
                <c:pt idx="2554" formatCode="m/d/yyyy">
                  <c:v>2070</c:v>
                </c:pt>
                <c:pt idx="2555" formatCode="m/d/yyyy">
                  <c:v>1970</c:v>
                </c:pt>
                <c:pt idx="2556" formatCode="m/d/yyyy">
                  <c:v>1980</c:v>
                </c:pt>
                <c:pt idx="2557" formatCode="m/d/yyyy">
                  <c:v>1960</c:v>
                </c:pt>
                <c:pt idx="2558" formatCode="m/d/yyyy">
                  <c:v>1900</c:v>
                </c:pt>
                <c:pt idx="2559" formatCode="m/d/yyyy">
                  <c:v>1870</c:v>
                </c:pt>
                <c:pt idx="2560" formatCode="m/d/yyyy">
                  <c:v>1860</c:v>
                </c:pt>
                <c:pt idx="2561" formatCode="m/d/yyyy">
                  <c:v>1860</c:v>
                </c:pt>
                <c:pt idx="2562" formatCode="m/d/yyyy">
                  <c:v>1860</c:v>
                </c:pt>
                <c:pt idx="2563" formatCode="m/d/yyyy">
                  <c:v>1780</c:v>
                </c:pt>
                <c:pt idx="2564" formatCode="m/d/yyyy">
                  <c:v>1700</c:v>
                </c:pt>
                <c:pt idx="2565" formatCode="m/d/yyyy">
                  <c:v>1690</c:v>
                </c:pt>
                <c:pt idx="2566" formatCode="m/d/yyyy">
                  <c:v>1690</c:v>
                </c:pt>
                <c:pt idx="2567" formatCode="m/d/yyyy">
                  <c:v>1810</c:v>
                </c:pt>
                <c:pt idx="2568" formatCode="m/d/yyyy">
                  <c:v>1880</c:v>
                </c:pt>
                <c:pt idx="2569" formatCode="m/d/yyyy">
                  <c:v>1910</c:v>
                </c:pt>
                <c:pt idx="2570" formatCode="m/d/yyyy">
                  <c:v>1880</c:v>
                </c:pt>
                <c:pt idx="2571" formatCode="m/d/yyyy">
                  <c:v>3220</c:v>
                </c:pt>
                <c:pt idx="2572" formatCode="m/d/yyyy">
                  <c:v>4330</c:v>
                </c:pt>
                <c:pt idx="2573" formatCode="m/d/yyyy">
                  <c:v>3260</c:v>
                </c:pt>
                <c:pt idx="2574" formatCode="m/d/yyyy">
                  <c:v>2760</c:v>
                </c:pt>
                <c:pt idx="2575" formatCode="m/d/yyyy">
                  <c:v>2460</c:v>
                </c:pt>
                <c:pt idx="2576" formatCode="m/d/yyyy">
                  <c:v>2550</c:v>
                </c:pt>
                <c:pt idx="2577" formatCode="m/d/yyyy">
                  <c:v>2630</c:v>
                </c:pt>
                <c:pt idx="2578" formatCode="m/d/yyyy">
                  <c:v>2670</c:v>
                </c:pt>
                <c:pt idx="2579" formatCode="m/d/yyyy">
                  <c:v>2920</c:v>
                </c:pt>
                <c:pt idx="2580" formatCode="m/d/yyyy">
                  <c:v>3020</c:v>
                </c:pt>
                <c:pt idx="2581" formatCode="m/d/yyyy">
                  <c:v>3270</c:v>
                </c:pt>
                <c:pt idx="2582" formatCode="m/d/yyyy">
                  <c:v>3000</c:v>
                </c:pt>
                <c:pt idx="2583" formatCode="m/d/yyyy">
                  <c:v>2630</c:v>
                </c:pt>
                <c:pt idx="2584" formatCode="m/d/yyyy">
                  <c:v>2550</c:v>
                </c:pt>
                <c:pt idx="2585" formatCode="m/d/yyyy">
                  <c:v>2570</c:v>
                </c:pt>
                <c:pt idx="2586" formatCode="m/d/yyyy">
                  <c:v>3050</c:v>
                </c:pt>
                <c:pt idx="2587" formatCode="m/d/yyyy">
                  <c:v>3440</c:v>
                </c:pt>
                <c:pt idx="2588" formatCode="m/d/yyyy">
                  <c:v>3200</c:v>
                </c:pt>
                <c:pt idx="2589" formatCode="m/d/yyyy">
                  <c:v>3640</c:v>
                </c:pt>
                <c:pt idx="2590" formatCode="m/d/yyyy">
                  <c:v>4610</c:v>
                </c:pt>
                <c:pt idx="2591" formatCode="m/d/yyyy">
                  <c:v>4650</c:v>
                </c:pt>
                <c:pt idx="2592" formatCode="m/d/yyyy">
                  <c:v>4900</c:v>
                </c:pt>
                <c:pt idx="2593" formatCode="m/d/yyyy">
                  <c:v>5260</c:v>
                </c:pt>
                <c:pt idx="2594" formatCode="m/d/yyyy">
                  <c:v>6220</c:v>
                </c:pt>
                <c:pt idx="2595" formatCode="m/d/yyyy">
                  <c:v>6280</c:v>
                </c:pt>
                <c:pt idx="2596" formatCode="m/d/yyyy">
                  <c:v>5600</c:v>
                </c:pt>
                <c:pt idx="2597" formatCode="m/d/yyyy">
                  <c:v>4660</c:v>
                </c:pt>
                <c:pt idx="2598" formatCode="m/d/yyyy">
                  <c:v>4230</c:v>
                </c:pt>
                <c:pt idx="2599" formatCode="m/d/yyyy">
                  <c:v>3230</c:v>
                </c:pt>
                <c:pt idx="2600" formatCode="m/d/yyyy">
                  <c:v>2230</c:v>
                </c:pt>
                <c:pt idx="2601" formatCode="m/d/yyyy">
                  <c:v>1880</c:v>
                </c:pt>
                <c:pt idx="2602" formatCode="m/d/yyyy">
                  <c:v>1840</c:v>
                </c:pt>
                <c:pt idx="2603" formatCode="m/d/yyyy">
                  <c:v>1840</c:v>
                </c:pt>
                <c:pt idx="2604" formatCode="m/d/yyyy">
                  <c:v>2730</c:v>
                </c:pt>
                <c:pt idx="2605" formatCode="m/d/yyyy">
                  <c:v>3610</c:v>
                </c:pt>
                <c:pt idx="2606" formatCode="m/d/yyyy">
                  <c:v>3920</c:v>
                </c:pt>
                <c:pt idx="2607" formatCode="m/d/yyyy">
                  <c:v>4130</c:v>
                </c:pt>
                <c:pt idx="2608" formatCode="m/d/yyyy">
                  <c:v>4150</c:v>
                </c:pt>
                <c:pt idx="2609" formatCode="m/d/yyyy">
                  <c:v>4480</c:v>
                </c:pt>
                <c:pt idx="2610" formatCode="m/d/yyyy">
                  <c:v>4490</c:v>
                </c:pt>
                <c:pt idx="2611" formatCode="m/d/yyyy">
                  <c:v>4460</c:v>
                </c:pt>
                <c:pt idx="2612" formatCode="m/d/yyyy">
                  <c:v>3590</c:v>
                </c:pt>
                <c:pt idx="2613" formatCode="m/d/yyyy">
                  <c:v>3010</c:v>
                </c:pt>
                <c:pt idx="2614" formatCode="m/d/yyyy">
                  <c:v>3820</c:v>
                </c:pt>
                <c:pt idx="2615" formatCode="m/d/yyyy">
                  <c:v>3790</c:v>
                </c:pt>
                <c:pt idx="2616" formatCode="m/d/yyyy">
                  <c:v>4180</c:v>
                </c:pt>
                <c:pt idx="2617" formatCode="m/d/yyyy">
                  <c:v>4220</c:v>
                </c:pt>
                <c:pt idx="2618" formatCode="m/d/yyyy">
                  <c:v>4340</c:v>
                </c:pt>
                <c:pt idx="2619" formatCode="m/d/yyyy">
                  <c:v>4710</c:v>
                </c:pt>
                <c:pt idx="2620" formatCode="m/d/yyyy">
                  <c:v>4510</c:v>
                </c:pt>
                <c:pt idx="2621" formatCode="m/d/yyyy">
                  <c:v>4460</c:v>
                </c:pt>
                <c:pt idx="2622" formatCode="m/d/yyyy">
                  <c:v>4830</c:v>
                </c:pt>
                <c:pt idx="2623" formatCode="m/d/yyyy">
                  <c:v>4750</c:v>
                </c:pt>
                <c:pt idx="2624" formatCode="m/d/yyyy">
                  <c:v>4180</c:v>
                </c:pt>
                <c:pt idx="2625" formatCode="m/d/yyyy">
                  <c:v>3340</c:v>
                </c:pt>
                <c:pt idx="2626" formatCode="m/d/yyyy">
                  <c:v>3190</c:v>
                </c:pt>
                <c:pt idx="2627" formatCode="m/d/yyyy">
                  <c:v>2810</c:v>
                </c:pt>
                <c:pt idx="2628" formatCode="m/d/yyyy">
                  <c:v>2780</c:v>
                </c:pt>
                <c:pt idx="2629" formatCode="m/d/yyyy">
                  <c:v>2670</c:v>
                </c:pt>
                <c:pt idx="2630" formatCode="m/d/yyyy">
                  <c:v>2670</c:v>
                </c:pt>
                <c:pt idx="2631" formatCode="m/d/yyyy">
                  <c:v>2640</c:v>
                </c:pt>
                <c:pt idx="2632" formatCode="m/d/yyyy">
                  <c:v>2630</c:v>
                </c:pt>
                <c:pt idx="2633" formatCode="m/d/yyyy">
                  <c:v>2740</c:v>
                </c:pt>
                <c:pt idx="2634" formatCode="m/d/yyyy">
                  <c:v>2890</c:v>
                </c:pt>
                <c:pt idx="2635" formatCode="m/d/yyyy">
                  <c:v>3010</c:v>
                </c:pt>
                <c:pt idx="2636" formatCode="m/d/yyyy">
                  <c:v>3610</c:v>
                </c:pt>
                <c:pt idx="2637" formatCode="m/d/yyyy">
                  <c:v>3780</c:v>
                </c:pt>
                <c:pt idx="2638" formatCode="m/d/yyyy">
                  <c:v>3700</c:v>
                </c:pt>
                <c:pt idx="2639" formatCode="m/d/yyyy">
                  <c:v>3970</c:v>
                </c:pt>
                <c:pt idx="2640" formatCode="m/d/yyyy">
                  <c:v>4190</c:v>
                </c:pt>
                <c:pt idx="2641" formatCode="m/d/yyyy">
                  <c:v>3980</c:v>
                </c:pt>
                <c:pt idx="2642" formatCode="m/d/yyyy">
                  <c:v>4120</c:v>
                </c:pt>
                <c:pt idx="2643" formatCode="m/d/yyyy">
                  <c:v>3590</c:v>
                </c:pt>
                <c:pt idx="2644" formatCode="m/d/yyyy">
                  <c:v>3520</c:v>
                </c:pt>
                <c:pt idx="2645" formatCode="m/d/yyyy">
                  <c:v>3470</c:v>
                </c:pt>
                <c:pt idx="2646" formatCode="m/d/yyyy">
                  <c:v>3440</c:v>
                </c:pt>
                <c:pt idx="2647" formatCode="m/d/yyyy">
                  <c:v>3430</c:v>
                </c:pt>
                <c:pt idx="2648" formatCode="m/d/yyyy">
                  <c:v>3550</c:v>
                </c:pt>
                <c:pt idx="2649" formatCode="m/d/yyyy">
                  <c:v>3460</c:v>
                </c:pt>
                <c:pt idx="2650" formatCode="m/d/yyyy">
                  <c:v>3470</c:v>
                </c:pt>
                <c:pt idx="2651" formatCode="m/d/yyyy">
                  <c:v>3900</c:v>
                </c:pt>
                <c:pt idx="2652" formatCode="m/d/yyyy">
                  <c:v>3890</c:v>
                </c:pt>
                <c:pt idx="2653" formatCode="m/d/yyyy">
                  <c:v>3910</c:v>
                </c:pt>
                <c:pt idx="2654" formatCode="m/d/yyyy">
                  <c:v>4110</c:v>
                </c:pt>
                <c:pt idx="2655" formatCode="m/d/yyyy">
                  <c:v>4230</c:v>
                </c:pt>
                <c:pt idx="2656" formatCode="m/d/yyyy">
                  <c:v>4340</c:v>
                </c:pt>
                <c:pt idx="2657" formatCode="m/d/yyyy">
                  <c:v>4720</c:v>
                </c:pt>
                <c:pt idx="2658" formatCode="m/d/yyyy">
                  <c:v>4680</c:v>
                </c:pt>
                <c:pt idx="2659" formatCode="m/d/yyyy">
                  <c:v>4870</c:v>
                </c:pt>
                <c:pt idx="2660" formatCode="m/d/yyyy">
                  <c:v>5320</c:v>
                </c:pt>
                <c:pt idx="2661" formatCode="m/d/yyyy">
                  <c:v>5350</c:v>
                </c:pt>
                <c:pt idx="2662" formatCode="m/d/yyyy">
                  <c:v>5340</c:v>
                </c:pt>
                <c:pt idx="2663" formatCode="m/d/yyyy">
                  <c:v>5170</c:v>
                </c:pt>
                <c:pt idx="2664" formatCode="m/d/yyyy">
                  <c:v>4960</c:v>
                </c:pt>
                <c:pt idx="2665" formatCode="m/d/yyyy">
                  <c:v>4870</c:v>
                </c:pt>
                <c:pt idx="2666" formatCode="m/d/yyyy">
                  <c:v>4930</c:v>
                </c:pt>
                <c:pt idx="2667" formatCode="m/d/yyyy">
                  <c:v>5130</c:v>
                </c:pt>
                <c:pt idx="2668" formatCode="m/d/yyyy">
                  <c:v>5580</c:v>
                </c:pt>
                <c:pt idx="2669" formatCode="m/d/yyyy">
                  <c:v>6150</c:v>
                </c:pt>
                <c:pt idx="2670" formatCode="m/d/yyyy">
                  <c:v>6120</c:v>
                </c:pt>
                <c:pt idx="2671" formatCode="m/d/yyyy">
                  <c:v>5460</c:v>
                </c:pt>
                <c:pt idx="2672" formatCode="m/d/yyyy">
                  <c:v>5170</c:v>
                </c:pt>
                <c:pt idx="2673" formatCode="m/d/yyyy">
                  <c:v>5130</c:v>
                </c:pt>
                <c:pt idx="2674" formatCode="m/d/yyyy">
                  <c:v>5160</c:v>
                </c:pt>
                <c:pt idx="2675" formatCode="m/d/yyyy">
                  <c:v>5120</c:v>
                </c:pt>
                <c:pt idx="2676" formatCode="m/d/yyyy">
                  <c:v>5010</c:v>
                </c:pt>
                <c:pt idx="2677" formatCode="m/d/yyyy">
                  <c:v>4930</c:v>
                </c:pt>
                <c:pt idx="2678" formatCode="m/d/yyyy">
                  <c:v>4930</c:v>
                </c:pt>
                <c:pt idx="2679" formatCode="m/d/yyyy">
                  <c:v>4900</c:v>
                </c:pt>
                <c:pt idx="2680" formatCode="m/d/yyyy">
                  <c:v>4870</c:v>
                </c:pt>
                <c:pt idx="2681" formatCode="m/d/yyyy">
                  <c:v>4850</c:v>
                </c:pt>
                <c:pt idx="2682" formatCode="m/d/yyyy">
                  <c:v>5110</c:v>
                </c:pt>
                <c:pt idx="2683" formatCode="m/d/yyyy">
                  <c:v>4890</c:v>
                </c:pt>
                <c:pt idx="2684" formatCode="m/d/yyyy">
                  <c:v>4390</c:v>
                </c:pt>
                <c:pt idx="2685" formatCode="m/d/yyyy">
                  <c:v>4030</c:v>
                </c:pt>
                <c:pt idx="2686" formatCode="m/d/yyyy">
                  <c:v>3890</c:v>
                </c:pt>
                <c:pt idx="2687" formatCode="m/d/yyyy">
                  <c:v>3630</c:v>
                </c:pt>
                <c:pt idx="2688" formatCode="m/d/yyyy">
                  <c:v>3190</c:v>
                </c:pt>
                <c:pt idx="2689" formatCode="m/d/yyyy">
                  <c:v>2610</c:v>
                </c:pt>
                <c:pt idx="2690" formatCode="m/d/yyyy">
                  <c:v>2430</c:v>
                </c:pt>
                <c:pt idx="2691" formatCode="m/d/yyyy">
                  <c:v>2610</c:v>
                </c:pt>
                <c:pt idx="2692" formatCode="m/d/yyyy">
                  <c:v>2540</c:v>
                </c:pt>
                <c:pt idx="2693" formatCode="m/d/yyyy">
                  <c:v>2650</c:v>
                </c:pt>
                <c:pt idx="2694" formatCode="m/d/yyyy">
                  <c:v>2960</c:v>
                </c:pt>
                <c:pt idx="2695" formatCode="m/d/yyyy">
                  <c:v>2990</c:v>
                </c:pt>
                <c:pt idx="2696" formatCode="m/d/yyyy">
                  <c:v>2960</c:v>
                </c:pt>
                <c:pt idx="2697" formatCode="m/d/yyyy">
                  <c:v>2980</c:v>
                </c:pt>
                <c:pt idx="2698" formatCode="m/d/yyyy">
                  <c:v>2990</c:v>
                </c:pt>
                <c:pt idx="2699" formatCode="m/d/yyyy">
                  <c:v>3030</c:v>
                </c:pt>
                <c:pt idx="2700" formatCode="m/d/yyyy">
                  <c:v>3010</c:v>
                </c:pt>
                <c:pt idx="2701" formatCode="m/d/yyyy">
                  <c:v>2980</c:v>
                </c:pt>
                <c:pt idx="2702" formatCode="m/d/yyyy">
                  <c:v>2790</c:v>
                </c:pt>
                <c:pt idx="2703" formatCode="m/d/yyyy">
                  <c:v>2560</c:v>
                </c:pt>
                <c:pt idx="2704" formatCode="m/d/yyyy">
                  <c:v>2230</c:v>
                </c:pt>
                <c:pt idx="2705" formatCode="m/d/yyyy">
                  <c:v>1890</c:v>
                </c:pt>
                <c:pt idx="2706" formatCode="m/d/yyyy">
                  <c:v>1680</c:v>
                </c:pt>
                <c:pt idx="2707" formatCode="m/d/yyyy">
                  <c:v>1660</c:v>
                </c:pt>
                <c:pt idx="2708" formatCode="m/d/yyyy">
                  <c:v>1640</c:v>
                </c:pt>
                <c:pt idx="2709" formatCode="m/d/yyyy">
                  <c:v>1640</c:v>
                </c:pt>
                <c:pt idx="2710" formatCode="m/d/yyyy">
                  <c:v>1630</c:v>
                </c:pt>
                <c:pt idx="2711" formatCode="m/d/yyyy">
                  <c:v>1630</c:v>
                </c:pt>
                <c:pt idx="2712" formatCode="m/d/yyyy">
                  <c:v>1640</c:v>
                </c:pt>
                <c:pt idx="2713" formatCode="m/d/yyyy">
                  <c:v>1760</c:v>
                </c:pt>
                <c:pt idx="2714" formatCode="m/d/yyyy">
                  <c:v>1840</c:v>
                </c:pt>
                <c:pt idx="2715" formatCode="m/d/yyyy">
                  <c:v>1860</c:v>
                </c:pt>
                <c:pt idx="2716" formatCode="m/d/yyyy">
                  <c:v>1850</c:v>
                </c:pt>
                <c:pt idx="2717" formatCode="m/d/yyyy">
                  <c:v>1850</c:v>
                </c:pt>
                <c:pt idx="2718" formatCode="m/d/yyyy">
                  <c:v>1850</c:v>
                </c:pt>
                <c:pt idx="2719" formatCode="m/d/yyyy">
                  <c:v>1990</c:v>
                </c:pt>
                <c:pt idx="2720" formatCode="m/d/yyyy">
                  <c:v>2000</c:v>
                </c:pt>
                <c:pt idx="2721" formatCode="m/d/yyyy">
                  <c:v>1990</c:v>
                </c:pt>
                <c:pt idx="2722" formatCode="m/d/yyyy">
                  <c:v>1990</c:v>
                </c:pt>
                <c:pt idx="2723" formatCode="m/d/yyyy">
                  <c:v>1940</c:v>
                </c:pt>
                <c:pt idx="2724" formatCode="m/d/yyyy">
                  <c:v>1960</c:v>
                </c:pt>
                <c:pt idx="2725" formatCode="m/d/yyyy">
                  <c:v>1970</c:v>
                </c:pt>
                <c:pt idx="2726" formatCode="m/d/yyyy">
                  <c:v>1970</c:v>
                </c:pt>
                <c:pt idx="2727" formatCode="m/d/yyyy">
                  <c:v>2090</c:v>
                </c:pt>
                <c:pt idx="2728" formatCode="m/d/yyyy">
                  <c:v>2090</c:v>
                </c:pt>
                <c:pt idx="2729" formatCode="m/d/yyyy">
                  <c:v>2090</c:v>
                </c:pt>
                <c:pt idx="2730" formatCode="m/d/yyyy">
                  <c:v>2080</c:v>
                </c:pt>
                <c:pt idx="2731" formatCode="m/d/yyyy">
                  <c:v>2120</c:v>
                </c:pt>
                <c:pt idx="2732" formatCode="m/d/yyyy">
                  <c:v>2180</c:v>
                </c:pt>
                <c:pt idx="2733" formatCode="m/d/yyyy">
                  <c:v>2150</c:v>
                </c:pt>
                <c:pt idx="2734" formatCode="m/d/yyyy">
                  <c:v>2150</c:v>
                </c:pt>
                <c:pt idx="2735" formatCode="m/d/yyyy">
                  <c:v>2160</c:v>
                </c:pt>
                <c:pt idx="2736" formatCode="m/d/yyyy">
                  <c:v>2400</c:v>
                </c:pt>
                <c:pt idx="2737" formatCode="m/d/yyyy">
                  <c:v>2260</c:v>
                </c:pt>
                <c:pt idx="2738" formatCode="m/d/yyyy">
                  <c:v>2280</c:v>
                </c:pt>
                <c:pt idx="2739" formatCode="m/d/yyyy">
                  <c:v>2470</c:v>
                </c:pt>
                <c:pt idx="2740" formatCode="m/d/yyyy">
                  <c:v>2450</c:v>
                </c:pt>
                <c:pt idx="2741" formatCode="m/d/yyyy">
                  <c:v>2490</c:v>
                </c:pt>
                <c:pt idx="2742" formatCode="m/d/yyyy">
                  <c:v>2650</c:v>
                </c:pt>
                <c:pt idx="2743" formatCode="m/d/yyyy">
                  <c:v>2490</c:v>
                </c:pt>
                <c:pt idx="2744" formatCode="m/d/yyyy">
                  <c:v>2410</c:v>
                </c:pt>
                <c:pt idx="2745" formatCode="m/d/yyyy">
                  <c:v>2450</c:v>
                </c:pt>
                <c:pt idx="2746" formatCode="m/d/yyyy">
                  <c:v>2400</c:v>
                </c:pt>
                <c:pt idx="2747" formatCode="m/d/yyyy">
                  <c:v>2330</c:v>
                </c:pt>
                <c:pt idx="2748" formatCode="m/d/yyyy">
                  <c:v>2330</c:v>
                </c:pt>
                <c:pt idx="2749" formatCode="m/d/yyyy">
                  <c:v>2340</c:v>
                </c:pt>
                <c:pt idx="2750" formatCode="m/d/yyyy">
                  <c:v>2380</c:v>
                </c:pt>
                <c:pt idx="2751" formatCode="m/d/yyyy">
                  <c:v>2400</c:v>
                </c:pt>
                <c:pt idx="2752" formatCode="m/d/yyyy">
                  <c:v>2400</c:v>
                </c:pt>
                <c:pt idx="2753" formatCode="m/d/yyyy">
                  <c:v>2440</c:v>
                </c:pt>
                <c:pt idx="2754" formatCode="m/d/yyyy">
                  <c:v>2460</c:v>
                </c:pt>
                <c:pt idx="2755" formatCode="m/d/yyyy">
                  <c:v>2370</c:v>
                </c:pt>
                <c:pt idx="2756" formatCode="m/d/yyyy">
                  <c:v>2360</c:v>
                </c:pt>
                <c:pt idx="2757" formatCode="m/d/yyyy">
                  <c:v>2340</c:v>
                </c:pt>
                <c:pt idx="2758" formatCode="m/d/yyyy">
                  <c:v>2190</c:v>
                </c:pt>
                <c:pt idx="2759" formatCode="m/d/yyyy">
                  <c:v>2290</c:v>
                </c:pt>
                <c:pt idx="2760" formatCode="m/d/yyyy">
                  <c:v>2320</c:v>
                </c:pt>
                <c:pt idx="2761" formatCode="m/d/yyyy">
                  <c:v>2310</c:v>
                </c:pt>
                <c:pt idx="2762" formatCode="m/d/yyyy">
                  <c:v>2320</c:v>
                </c:pt>
                <c:pt idx="2763" formatCode="m/d/yyyy">
                  <c:v>2320</c:v>
                </c:pt>
                <c:pt idx="2764" formatCode="m/d/yyyy">
                  <c:v>2320</c:v>
                </c:pt>
                <c:pt idx="2765" formatCode="m/d/yyyy">
                  <c:v>2400</c:v>
                </c:pt>
                <c:pt idx="2766" formatCode="m/d/yyyy">
                  <c:v>2400</c:v>
                </c:pt>
                <c:pt idx="2767" formatCode="m/d/yyyy">
                  <c:v>2370</c:v>
                </c:pt>
                <c:pt idx="2768" formatCode="m/d/yyyy">
                  <c:v>2360</c:v>
                </c:pt>
                <c:pt idx="2769" formatCode="m/d/yyyy">
                  <c:v>2370</c:v>
                </c:pt>
                <c:pt idx="2770" formatCode="m/d/yyyy">
                  <c:v>2420</c:v>
                </c:pt>
                <c:pt idx="2771" formatCode="m/d/yyyy">
                  <c:v>2410</c:v>
                </c:pt>
                <c:pt idx="2772" formatCode="m/d/yyyy">
                  <c:v>2400</c:v>
                </c:pt>
                <c:pt idx="2773" formatCode="m/d/yyyy">
                  <c:v>2280</c:v>
                </c:pt>
                <c:pt idx="2774" formatCode="m/d/yyyy">
                  <c:v>2290</c:v>
                </c:pt>
                <c:pt idx="2775" formatCode="m/d/yyyy">
                  <c:v>2320</c:v>
                </c:pt>
                <c:pt idx="2776" formatCode="m/d/yyyy">
                  <c:v>2320</c:v>
                </c:pt>
                <c:pt idx="2777" formatCode="m/d/yyyy">
                  <c:v>2320</c:v>
                </c:pt>
                <c:pt idx="2778" formatCode="m/d/yyyy">
                  <c:v>2320</c:v>
                </c:pt>
                <c:pt idx="2779" formatCode="m/d/yyyy">
                  <c:v>2310</c:v>
                </c:pt>
                <c:pt idx="2780" formatCode="m/d/yyyy">
                  <c:v>2320</c:v>
                </c:pt>
                <c:pt idx="2781" formatCode="m/d/yyyy">
                  <c:v>2320</c:v>
                </c:pt>
                <c:pt idx="2782" formatCode="m/d/yyyy">
                  <c:v>2290</c:v>
                </c:pt>
                <c:pt idx="2783" formatCode="m/d/yyyy">
                  <c:v>2320</c:v>
                </c:pt>
                <c:pt idx="2784" formatCode="m/d/yyyy">
                  <c:v>2330</c:v>
                </c:pt>
                <c:pt idx="2785" formatCode="m/d/yyyy">
                  <c:v>2360</c:v>
                </c:pt>
                <c:pt idx="2786" formatCode="m/d/yyyy">
                  <c:v>2220</c:v>
                </c:pt>
                <c:pt idx="2787" formatCode="m/d/yyyy">
                  <c:v>2240</c:v>
                </c:pt>
                <c:pt idx="2788" formatCode="m/d/yyyy">
                  <c:v>2220</c:v>
                </c:pt>
                <c:pt idx="2789" formatCode="m/d/yyyy">
                  <c:v>2230</c:v>
                </c:pt>
                <c:pt idx="2790" formatCode="m/d/yyyy">
                  <c:v>2220</c:v>
                </c:pt>
                <c:pt idx="2791" formatCode="m/d/yyyy">
                  <c:v>2180</c:v>
                </c:pt>
                <c:pt idx="2792" formatCode="m/d/yyyy">
                  <c:v>2310</c:v>
                </c:pt>
                <c:pt idx="2793" formatCode="m/d/yyyy">
                  <c:v>2220</c:v>
                </c:pt>
                <c:pt idx="2794" formatCode="m/d/yyyy">
                  <c:v>2220</c:v>
                </c:pt>
                <c:pt idx="2795" formatCode="m/d/yyyy">
                  <c:v>2680</c:v>
                </c:pt>
                <c:pt idx="2796" formatCode="m/d/yyyy">
                  <c:v>4150</c:v>
                </c:pt>
                <c:pt idx="2797" formatCode="m/d/yyyy">
                  <c:v>3650</c:v>
                </c:pt>
                <c:pt idx="2798" formatCode="m/d/yyyy">
                  <c:v>2820</c:v>
                </c:pt>
                <c:pt idx="2799" formatCode="m/d/yyyy">
                  <c:v>2420</c:v>
                </c:pt>
                <c:pt idx="2800" formatCode="m/d/yyyy">
                  <c:v>2080</c:v>
                </c:pt>
                <c:pt idx="2801" formatCode="m/d/yyyy">
                  <c:v>2040</c:v>
                </c:pt>
                <c:pt idx="2802" formatCode="m/d/yyyy">
                  <c:v>2050</c:v>
                </c:pt>
                <c:pt idx="2803" formatCode="m/d/yyyy">
                  <c:v>2030</c:v>
                </c:pt>
                <c:pt idx="2804" formatCode="m/d/yyyy">
                  <c:v>2010</c:v>
                </c:pt>
                <c:pt idx="2805" formatCode="m/d/yyyy">
                  <c:v>2030</c:v>
                </c:pt>
                <c:pt idx="2806" formatCode="m/d/yyyy">
                  <c:v>2050</c:v>
                </c:pt>
                <c:pt idx="2807" formatCode="m/d/yyyy">
                  <c:v>2050</c:v>
                </c:pt>
                <c:pt idx="2808" formatCode="m/d/yyyy">
                  <c:v>2050</c:v>
                </c:pt>
                <c:pt idx="2809" formatCode="m/d/yyyy">
                  <c:v>2070</c:v>
                </c:pt>
                <c:pt idx="2810" formatCode="m/d/yyyy">
                  <c:v>2060</c:v>
                </c:pt>
                <c:pt idx="2811" formatCode="m/d/yyyy">
                  <c:v>1800</c:v>
                </c:pt>
                <c:pt idx="2812" formatCode="m/d/yyyy">
                  <c:v>1790</c:v>
                </c:pt>
                <c:pt idx="2813" formatCode="m/d/yyyy">
                  <c:v>1790</c:v>
                </c:pt>
                <c:pt idx="2814" formatCode="m/d/yyyy">
                  <c:v>1800</c:v>
                </c:pt>
                <c:pt idx="2815" formatCode="m/d/yyyy">
                  <c:v>1860</c:v>
                </c:pt>
                <c:pt idx="2816" formatCode="m/d/yyyy">
                  <c:v>2150</c:v>
                </c:pt>
                <c:pt idx="2817" formatCode="m/d/yyyy">
                  <c:v>3570</c:v>
                </c:pt>
                <c:pt idx="2818" formatCode="m/d/yyyy">
                  <c:v>4310</c:v>
                </c:pt>
                <c:pt idx="2819" formatCode="m/d/yyyy">
                  <c:v>4460</c:v>
                </c:pt>
                <c:pt idx="2820" formatCode="m/d/yyyy">
                  <c:v>3480</c:v>
                </c:pt>
                <c:pt idx="2821" formatCode="m/d/yyyy">
                  <c:v>2750</c:v>
                </c:pt>
                <c:pt idx="2822" formatCode="m/d/yyyy">
                  <c:v>2640</c:v>
                </c:pt>
                <c:pt idx="2823" formatCode="m/d/yyyy">
                  <c:v>2520</c:v>
                </c:pt>
                <c:pt idx="2824" formatCode="m/d/yyyy">
                  <c:v>2380</c:v>
                </c:pt>
                <c:pt idx="2825" formatCode="m/d/yyyy">
                  <c:v>2270</c:v>
                </c:pt>
                <c:pt idx="2826" formatCode="m/d/yyyy">
                  <c:v>2260</c:v>
                </c:pt>
                <c:pt idx="2827" formatCode="m/d/yyyy">
                  <c:v>2210</c:v>
                </c:pt>
                <c:pt idx="2828" formatCode="m/d/yyyy">
                  <c:v>2060</c:v>
                </c:pt>
                <c:pt idx="2829" formatCode="m/d/yyyy">
                  <c:v>1920</c:v>
                </c:pt>
                <c:pt idx="2830" formatCode="m/d/yyyy">
                  <c:v>1860</c:v>
                </c:pt>
                <c:pt idx="2831" formatCode="m/d/yyyy">
                  <c:v>1940</c:v>
                </c:pt>
                <c:pt idx="2832" formatCode="m/d/yyyy">
                  <c:v>2160</c:v>
                </c:pt>
                <c:pt idx="2833" formatCode="m/d/yyyy">
                  <c:v>2240</c:v>
                </c:pt>
                <c:pt idx="2834" formatCode="m/d/yyyy">
                  <c:v>2220</c:v>
                </c:pt>
                <c:pt idx="2835" formatCode="m/d/yyyy">
                  <c:v>2310</c:v>
                </c:pt>
                <c:pt idx="2836" formatCode="m/d/yyyy">
                  <c:v>2350</c:v>
                </c:pt>
                <c:pt idx="2837" formatCode="m/d/yyyy">
                  <c:v>2360</c:v>
                </c:pt>
                <c:pt idx="2838" formatCode="m/d/yyyy">
                  <c:v>2330</c:v>
                </c:pt>
                <c:pt idx="2839" formatCode="m/d/yyyy">
                  <c:v>2360</c:v>
                </c:pt>
                <c:pt idx="2840" formatCode="m/d/yyyy">
                  <c:v>2400</c:v>
                </c:pt>
                <c:pt idx="2841" formatCode="m/d/yyyy">
                  <c:v>2380</c:v>
                </c:pt>
                <c:pt idx="2842" formatCode="m/d/yyyy">
                  <c:v>2640</c:v>
                </c:pt>
                <c:pt idx="2843" formatCode="m/d/yyyy">
                  <c:v>3110</c:v>
                </c:pt>
                <c:pt idx="2844" formatCode="m/d/yyyy">
                  <c:v>3500</c:v>
                </c:pt>
                <c:pt idx="2845" formatCode="m/d/yyyy">
                  <c:v>3850</c:v>
                </c:pt>
                <c:pt idx="2846" formatCode="m/d/yyyy">
                  <c:v>5680</c:v>
                </c:pt>
                <c:pt idx="2847" formatCode="m/d/yyyy">
                  <c:v>7220</c:v>
                </c:pt>
                <c:pt idx="2848" formatCode="m/d/yyyy">
                  <c:v>8660</c:v>
                </c:pt>
                <c:pt idx="2849" formatCode="m/d/yyyy">
                  <c:v>8320</c:v>
                </c:pt>
                <c:pt idx="2850" formatCode="m/d/yyyy">
                  <c:v>8300</c:v>
                </c:pt>
                <c:pt idx="2851" formatCode="m/d/yyyy">
                  <c:v>8730</c:v>
                </c:pt>
                <c:pt idx="2852" formatCode="m/d/yyyy">
                  <c:v>9270</c:v>
                </c:pt>
                <c:pt idx="2853" formatCode="m/d/yyyy">
                  <c:v>9050</c:v>
                </c:pt>
                <c:pt idx="2854" formatCode="m/d/yyyy">
                  <c:v>8940</c:v>
                </c:pt>
                <c:pt idx="2855" formatCode="m/d/yyyy">
                  <c:v>8430</c:v>
                </c:pt>
                <c:pt idx="2856" formatCode="m/d/yyyy">
                  <c:v>7480</c:v>
                </c:pt>
                <c:pt idx="2857" formatCode="m/d/yyyy">
                  <c:v>6540</c:v>
                </c:pt>
                <c:pt idx="2858" formatCode="m/d/yyyy">
                  <c:v>5760</c:v>
                </c:pt>
                <c:pt idx="2859" formatCode="m/d/yyyy">
                  <c:v>5570</c:v>
                </c:pt>
                <c:pt idx="2860" formatCode="m/d/yyyy">
                  <c:v>5530</c:v>
                </c:pt>
                <c:pt idx="2861" formatCode="m/d/yyyy">
                  <c:v>5540</c:v>
                </c:pt>
                <c:pt idx="2862" formatCode="m/d/yyyy">
                  <c:v>5660</c:v>
                </c:pt>
                <c:pt idx="2863" formatCode="m/d/yyyy">
                  <c:v>5870</c:v>
                </c:pt>
                <c:pt idx="2864" formatCode="m/d/yyyy">
                  <c:v>5460</c:v>
                </c:pt>
                <c:pt idx="2865" formatCode="m/d/yyyy">
                  <c:v>5390</c:v>
                </c:pt>
                <c:pt idx="2866" formatCode="m/d/yyyy">
                  <c:v>5200</c:v>
                </c:pt>
                <c:pt idx="2867" formatCode="m/d/yyyy">
                  <c:v>5480</c:v>
                </c:pt>
                <c:pt idx="2868" formatCode="m/d/yyyy">
                  <c:v>5290</c:v>
                </c:pt>
                <c:pt idx="2869" formatCode="m/d/yyyy">
                  <c:v>5190</c:v>
                </c:pt>
                <c:pt idx="2870" formatCode="m/d/yyyy">
                  <c:v>4250</c:v>
                </c:pt>
                <c:pt idx="2871" formatCode="m/d/yyyy">
                  <c:v>3340</c:v>
                </c:pt>
                <c:pt idx="2872" formatCode="m/d/yyyy">
                  <c:v>2690</c:v>
                </c:pt>
                <c:pt idx="2873" formatCode="m/d/yyyy">
                  <c:v>2410</c:v>
                </c:pt>
                <c:pt idx="2874" formatCode="m/d/yyyy">
                  <c:v>3210</c:v>
                </c:pt>
                <c:pt idx="2875" formatCode="m/d/yyyy">
                  <c:v>3290</c:v>
                </c:pt>
                <c:pt idx="2876" formatCode="m/d/yyyy">
                  <c:v>3310</c:v>
                </c:pt>
                <c:pt idx="2877" formatCode="m/d/yyyy">
                  <c:v>3400</c:v>
                </c:pt>
                <c:pt idx="2878" formatCode="m/d/yyyy">
                  <c:v>4190</c:v>
                </c:pt>
                <c:pt idx="2879" formatCode="m/d/yyyy">
                  <c:v>5830</c:v>
                </c:pt>
                <c:pt idx="2880" formatCode="m/d/yyyy">
                  <c:v>6130</c:v>
                </c:pt>
                <c:pt idx="2881" formatCode="m/d/yyyy">
                  <c:v>5740</c:v>
                </c:pt>
                <c:pt idx="2882" formatCode="m/d/yyyy">
                  <c:v>7150</c:v>
                </c:pt>
                <c:pt idx="2883" formatCode="m/d/yyyy">
                  <c:v>10000</c:v>
                </c:pt>
                <c:pt idx="2884" formatCode="m/d/yyyy">
                  <c:v>10700</c:v>
                </c:pt>
                <c:pt idx="2885" formatCode="m/d/yyyy">
                  <c:v>10200</c:v>
                </c:pt>
                <c:pt idx="2886" formatCode="m/d/yyyy">
                  <c:v>9150</c:v>
                </c:pt>
                <c:pt idx="2887" formatCode="m/d/yyyy">
                  <c:v>8940</c:v>
                </c:pt>
                <c:pt idx="2888" formatCode="m/d/yyyy">
                  <c:v>8770</c:v>
                </c:pt>
                <c:pt idx="2889" formatCode="m/d/yyyy">
                  <c:v>9310</c:v>
                </c:pt>
                <c:pt idx="2890" formatCode="m/d/yyyy">
                  <c:v>8650</c:v>
                </c:pt>
                <c:pt idx="2891" formatCode="m/d/yyyy">
                  <c:v>7390</c:v>
                </c:pt>
                <c:pt idx="2892" formatCode="m/d/yyyy">
                  <c:v>6760</c:v>
                </c:pt>
                <c:pt idx="2893" formatCode="m/d/yyyy">
                  <c:v>6420</c:v>
                </c:pt>
                <c:pt idx="2894" formatCode="m/d/yyyy">
                  <c:v>6590</c:v>
                </c:pt>
                <c:pt idx="2895" formatCode="m/d/yyyy">
                  <c:v>7790</c:v>
                </c:pt>
                <c:pt idx="2896" formatCode="m/d/yyyy">
                  <c:v>7490</c:v>
                </c:pt>
                <c:pt idx="2897" formatCode="m/d/yyyy">
                  <c:v>6920</c:v>
                </c:pt>
                <c:pt idx="2898" formatCode="m/d/yyyy">
                  <c:v>7750</c:v>
                </c:pt>
                <c:pt idx="2899" formatCode="m/d/yyyy">
                  <c:v>8860</c:v>
                </c:pt>
                <c:pt idx="2900" formatCode="m/d/yyyy">
                  <c:v>7030</c:v>
                </c:pt>
                <c:pt idx="2901" formatCode="m/d/yyyy">
                  <c:v>9330</c:v>
                </c:pt>
                <c:pt idx="2902" formatCode="m/d/yyyy">
                  <c:v>12100</c:v>
                </c:pt>
                <c:pt idx="2903" formatCode="m/d/yyyy">
                  <c:v>12600</c:v>
                </c:pt>
                <c:pt idx="2904" formatCode="m/d/yyyy">
                  <c:v>11700</c:v>
                </c:pt>
                <c:pt idx="2905" formatCode="m/d/yyyy">
                  <c:v>11400</c:v>
                </c:pt>
                <c:pt idx="2906" formatCode="m/d/yyyy">
                  <c:v>9960</c:v>
                </c:pt>
                <c:pt idx="2907" formatCode="m/d/yyyy">
                  <c:v>9130</c:v>
                </c:pt>
                <c:pt idx="2908" formatCode="m/d/yyyy">
                  <c:v>8430</c:v>
                </c:pt>
                <c:pt idx="2909" formatCode="m/d/yyyy">
                  <c:v>6990</c:v>
                </c:pt>
                <c:pt idx="2910" formatCode="m/d/yyyy">
                  <c:v>5840</c:v>
                </c:pt>
                <c:pt idx="2911" formatCode="m/d/yyyy">
                  <c:v>5630</c:v>
                </c:pt>
                <c:pt idx="2912" formatCode="m/d/yyyy">
                  <c:v>5480</c:v>
                </c:pt>
                <c:pt idx="2913" formatCode="m/d/yyyy">
                  <c:v>4540</c:v>
                </c:pt>
                <c:pt idx="2914" formatCode="m/d/yyyy">
                  <c:v>4590</c:v>
                </c:pt>
                <c:pt idx="2915" formatCode="m/d/yyyy">
                  <c:v>4500</c:v>
                </c:pt>
                <c:pt idx="2916" formatCode="m/d/yyyy">
                  <c:v>4510</c:v>
                </c:pt>
                <c:pt idx="2917" formatCode="m/d/yyyy">
                  <c:v>5550</c:v>
                </c:pt>
                <c:pt idx="2918" formatCode="m/d/yyyy">
                  <c:v>4950</c:v>
                </c:pt>
                <c:pt idx="2919" formatCode="m/d/yyyy">
                  <c:v>3970</c:v>
                </c:pt>
                <c:pt idx="2920" formatCode="m/d/yyyy">
                  <c:v>3510</c:v>
                </c:pt>
                <c:pt idx="2921" formatCode="m/d/yyyy">
                  <c:v>4650</c:v>
                </c:pt>
                <c:pt idx="2922" formatCode="m/d/yyyy">
                  <c:v>5320</c:v>
                </c:pt>
                <c:pt idx="2923" formatCode="m/d/yyyy">
                  <c:v>5430</c:v>
                </c:pt>
                <c:pt idx="2924" formatCode="m/d/yyyy">
                  <c:v>5570</c:v>
                </c:pt>
                <c:pt idx="2925" formatCode="m/d/yyyy">
                  <c:v>4810</c:v>
                </c:pt>
                <c:pt idx="2926" formatCode="m/d/yyyy">
                  <c:v>5140</c:v>
                </c:pt>
                <c:pt idx="2927" formatCode="m/d/yyyy">
                  <c:v>5310</c:v>
                </c:pt>
                <c:pt idx="2928" formatCode="m/d/yyyy">
                  <c:v>4900</c:v>
                </c:pt>
                <c:pt idx="2929" formatCode="m/d/yyyy">
                  <c:v>5350</c:v>
                </c:pt>
                <c:pt idx="2930" formatCode="m/d/yyyy">
                  <c:v>5440</c:v>
                </c:pt>
                <c:pt idx="2931" formatCode="m/d/yyyy">
                  <c:v>5200</c:v>
                </c:pt>
                <c:pt idx="2932" formatCode="m/d/yyyy">
                  <c:v>4160</c:v>
                </c:pt>
                <c:pt idx="2933" formatCode="m/d/yyyy">
                  <c:v>3450</c:v>
                </c:pt>
                <c:pt idx="2934" formatCode="m/d/yyyy">
                  <c:v>3040</c:v>
                </c:pt>
                <c:pt idx="2935" formatCode="m/d/yyyy">
                  <c:v>2930</c:v>
                </c:pt>
                <c:pt idx="2936" formatCode="m/d/yyyy">
                  <c:v>2940</c:v>
                </c:pt>
                <c:pt idx="2937" formatCode="m/d/yyyy">
                  <c:v>2690</c:v>
                </c:pt>
                <c:pt idx="2938" formatCode="m/d/yyyy">
                  <c:v>2500</c:v>
                </c:pt>
                <c:pt idx="2939" formatCode="m/d/yyyy">
                  <c:v>2460</c:v>
                </c:pt>
                <c:pt idx="2940" formatCode="m/d/yyyy">
                  <c:v>2470</c:v>
                </c:pt>
                <c:pt idx="2941" formatCode="m/d/yyyy">
                  <c:v>2250</c:v>
                </c:pt>
                <c:pt idx="2942" formatCode="m/d/yyyy">
                  <c:v>2080</c:v>
                </c:pt>
                <c:pt idx="2943" formatCode="m/d/yyyy">
                  <c:v>1990</c:v>
                </c:pt>
                <c:pt idx="2944" formatCode="m/d/yyyy">
                  <c:v>1900</c:v>
                </c:pt>
                <c:pt idx="2945" formatCode="m/d/yyyy">
                  <c:v>1840</c:v>
                </c:pt>
                <c:pt idx="2946" formatCode="m/d/yyyy">
                  <c:v>1920</c:v>
                </c:pt>
                <c:pt idx="2947" formatCode="m/d/yyyy">
                  <c:v>1940</c:v>
                </c:pt>
                <c:pt idx="2948" formatCode="m/d/yyyy">
                  <c:v>1890</c:v>
                </c:pt>
                <c:pt idx="2949" formatCode="m/d/yyyy">
                  <c:v>1860</c:v>
                </c:pt>
                <c:pt idx="2950" formatCode="m/d/yyyy">
                  <c:v>1840</c:v>
                </c:pt>
                <c:pt idx="2951" formatCode="m/d/yyyy">
                  <c:v>2180</c:v>
                </c:pt>
                <c:pt idx="2952" formatCode="m/d/yyyy">
                  <c:v>2190</c:v>
                </c:pt>
                <c:pt idx="2953" formatCode="m/d/yyyy">
                  <c:v>2280</c:v>
                </c:pt>
                <c:pt idx="2954" formatCode="m/d/yyyy">
                  <c:v>2180</c:v>
                </c:pt>
                <c:pt idx="2955" formatCode="m/d/yyyy">
                  <c:v>2100</c:v>
                </c:pt>
                <c:pt idx="2956" formatCode="m/d/yyyy">
                  <c:v>1950</c:v>
                </c:pt>
                <c:pt idx="2957" formatCode="m/d/yyyy">
                  <c:v>1830</c:v>
                </c:pt>
                <c:pt idx="2958" formatCode="m/d/yyyy">
                  <c:v>1840</c:v>
                </c:pt>
                <c:pt idx="2959" formatCode="m/d/yyyy">
                  <c:v>1840</c:v>
                </c:pt>
                <c:pt idx="2960" formatCode="m/d/yyyy">
                  <c:v>1780</c:v>
                </c:pt>
                <c:pt idx="2961" formatCode="m/d/yyyy">
                  <c:v>1860</c:v>
                </c:pt>
                <c:pt idx="2962" formatCode="m/d/yyyy">
                  <c:v>1840</c:v>
                </c:pt>
                <c:pt idx="2963" formatCode="m/d/yyyy">
                  <c:v>1970</c:v>
                </c:pt>
                <c:pt idx="2964" formatCode="m/d/yyyy">
                  <c:v>2450</c:v>
                </c:pt>
                <c:pt idx="2965" formatCode="m/d/yyyy">
                  <c:v>3480</c:v>
                </c:pt>
                <c:pt idx="2966" formatCode="m/d/yyyy">
                  <c:v>3890</c:v>
                </c:pt>
                <c:pt idx="2967" formatCode="m/d/yyyy">
                  <c:v>3830</c:v>
                </c:pt>
                <c:pt idx="2968" formatCode="m/d/yyyy">
                  <c:v>4590</c:v>
                </c:pt>
                <c:pt idx="2969" formatCode="m/d/yyyy">
                  <c:v>5660</c:v>
                </c:pt>
                <c:pt idx="2970" formatCode="m/d/yyyy">
                  <c:v>5260</c:v>
                </c:pt>
                <c:pt idx="2971" formatCode="m/d/yyyy">
                  <c:v>4650</c:v>
                </c:pt>
                <c:pt idx="2972" formatCode="m/d/yyyy">
                  <c:v>4130</c:v>
                </c:pt>
                <c:pt idx="2973" formatCode="m/d/yyyy">
                  <c:v>4070</c:v>
                </c:pt>
                <c:pt idx="2974" formatCode="m/d/yyyy">
                  <c:v>4900</c:v>
                </c:pt>
                <c:pt idx="2975" formatCode="m/d/yyyy">
                  <c:v>4980</c:v>
                </c:pt>
                <c:pt idx="2976" formatCode="m/d/yyyy">
                  <c:v>4400</c:v>
                </c:pt>
                <c:pt idx="2977" formatCode="m/d/yyyy">
                  <c:v>4360</c:v>
                </c:pt>
                <c:pt idx="2978" formatCode="m/d/yyyy">
                  <c:v>4220</c:v>
                </c:pt>
                <c:pt idx="2979" formatCode="m/d/yyyy">
                  <c:v>3420</c:v>
                </c:pt>
                <c:pt idx="2980" formatCode="m/d/yyyy">
                  <c:v>3040</c:v>
                </c:pt>
                <c:pt idx="2981" formatCode="m/d/yyyy">
                  <c:v>3240</c:v>
                </c:pt>
                <c:pt idx="2982" formatCode="m/d/yyyy">
                  <c:v>3720</c:v>
                </c:pt>
                <c:pt idx="2983" formatCode="m/d/yyyy">
                  <c:v>4450</c:v>
                </c:pt>
                <c:pt idx="2984" formatCode="m/d/yyyy">
                  <c:v>5000</c:v>
                </c:pt>
                <c:pt idx="2985" formatCode="m/d/yyyy">
                  <c:v>5300</c:v>
                </c:pt>
                <c:pt idx="2986" formatCode="m/d/yyyy">
                  <c:v>4550</c:v>
                </c:pt>
                <c:pt idx="2987" formatCode="m/d/yyyy">
                  <c:v>4000</c:v>
                </c:pt>
                <c:pt idx="2988" formatCode="m/d/yyyy">
                  <c:v>4920</c:v>
                </c:pt>
                <c:pt idx="2989" formatCode="m/d/yyyy">
                  <c:v>5290</c:v>
                </c:pt>
                <c:pt idx="2990" formatCode="m/d/yyyy">
                  <c:v>5310</c:v>
                </c:pt>
                <c:pt idx="2991" formatCode="m/d/yyyy">
                  <c:v>5510</c:v>
                </c:pt>
                <c:pt idx="2992" formatCode="m/d/yyyy">
                  <c:v>4930</c:v>
                </c:pt>
                <c:pt idx="2993" formatCode="m/d/yyyy">
                  <c:v>4050</c:v>
                </c:pt>
                <c:pt idx="2994" formatCode="m/d/yyyy">
                  <c:v>3540</c:v>
                </c:pt>
                <c:pt idx="2995" formatCode="m/d/yyyy">
                  <c:v>3310</c:v>
                </c:pt>
                <c:pt idx="2996" formatCode="m/d/yyyy">
                  <c:v>2700</c:v>
                </c:pt>
                <c:pt idx="2997" formatCode="m/d/yyyy">
                  <c:v>2390</c:v>
                </c:pt>
                <c:pt idx="2998" formatCode="m/d/yyyy">
                  <c:v>2290</c:v>
                </c:pt>
                <c:pt idx="2999" formatCode="m/d/yyyy">
                  <c:v>2210</c:v>
                </c:pt>
                <c:pt idx="3000" formatCode="m/d/yyyy">
                  <c:v>2010</c:v>
                </c:pt>
                <c:pt idx="3001" formatCode="m/d/yyyy">
                  <c:v>1910</c:v>
                </c:pt>
                <c:pt idx="3002" formatCode="m/d/yyyy">
                  <c:v>1900</c:v>
                </c:pt>
                <c:pt idx="3003" formatCode="m/d/yyyy">
                  <c:v>2160</c:v>
                </c:pt>
                <c:pt idx="3004" formatCode="m/d/yyyy">
                  <c:v>3000</c:v>
                </c:pt>
                <c:pt idx="3005" formatCode="m/d/yyyy">
                  <c:v>3180</c:v>
                </c:pt>
                <c:pt idx="3006" formatCode="m/d/yyyy">
                  <c:v>3150</c:v>
                </c:pt>
                <c:pt idx="3007" formatCode="m/d/yyyy">
                  <c:v>3130</c:v>
                </c:pt>
                <c:pt idx="3008" formatCode="m/d/yyyy">
                  <c:v>3290</c:v>
                </c:pt>
                <c:pt idx="3009" formatCode="m/d/yyyy">
                  <c:v>3410</c:v>
                </c:pt>
                <c:pt idx="3010" formatCode="m/d/yyyy">
                  <c:v>3560</c:v>
                </c:pt>
                <c:pt idx="3011" formatCode="m/d/yyyy">
                  <c:v>3650</c:v>
                </c:pt>
                <c:pt idx="3012" formatCode="m/d/yyyy">
                  <c:v>3600</c:v>
                </c:pt>
                <c:pt idx="3013" formatCode="m/d/yyyy">
                  <c:v>4110</c:v>
                </c:pt>
                <c:pt idx="3014" formatCode="m/d/yyyy">
                  <c:v>4300</c:v>
                </c:pt>
                <c:pt idx="3015" formatCode="m/d/yyyy">
                  <c:v>5190</c:v>
                </c:pt>
                <c:pt idx="3016" formatCode="m/d/yyyy">
                  <c:v>5230</c:v>
                </c:pt>
                <c:pt idx="3017" formatCode="m/d/yyyy">
                  <c:v>5970</c:v>
                </c:pt>
                <c:pt idx="3018" formatCode="m/d/yyyy">
                  <c:v>6780</c:v>
                </c:pt>
                <c:pt idx="3019" formatCode="m/d/yyyy">
                  <c:v>6340</c:v>
                </c:pt>
                <c:pt idx="3020" formatCode="m/d/yyyy">
                  <c:v>5590</c:v>
                </c:pt>
                <c:pt idx="3021" formatCode="m/d/yyyy">
                  <c:v>6350</c:v>
                </c:pt>
                <c:pt idx="3022" formatCode="m/d/yyyy">
                  <c:v>6380</c:v>
                </c:pt>
                <c:pt idx="3023" formatCode="m/d/yyyy">
                  <c:v>6330</c:v>
                </c:pt>
                <c:pt idx="3024" formatCode="m/d/yyyy">
                  <c:v>6200</c:v>
                </c:pt>
                <c:pt idx="3025" formatCode="m/d/yyyy">
                  <c:v>6180</c:v>
                </c:pt>
                <c:pt idx="3026" formatCode="m/d/yyyy">
                  <c:v>6190</c:v>
                </c:pt>
                <c:pt idx="3027" formatCode="m/d/yyyy">
                  <c:v>6460</c:v>
                </c:pt>
                <c:pt idx="3028" formatCode="m/d/yyyy">
                  <c:v>8370</c:v>
                </c:pt>
                <c:pt idx="3029" formatCode="m/d/yyyy">
                  <c:v>8980</c:v>
                </c:pt>
                <c:pt idx="3030" formatCode="m/d/yyyy">
                  <c:v>8890</c:v>
                </c:pt>
                <c:pt idx="3031" formatCode="m/d/yyyy">
                  <c:v>9160</c:v>
                </c:pt>
                <c:pt idx="3032" formatCode="m/d/yyyy">
                  <c:v>10300</c:v>
                </c:pt>
                <c:pt idx="3033" formatCode="m/d/yyyy">
                  <c:v>9760</c:v>
                </c:pt>
                <c:pt idx="3034" formatCode="m/d/yyyy">
                  <c:v>8860</c:v>
                </c:pt>
                <c:pt idx="3035" formatCode="m/d/yyyy">
                  <c:v>8150</c:v>
                </c:pt>
                <c:pt idx="3036" formatCode="m/d/yyyy">
                  <c:v>7340</c:v>
                </c:pt>
                <c:pt idx="3037" formatCode="m/d/yyyy">
                  <c:v>6610</c:v>
                </c:pt>
                <c:pt idx="3038" formatCode="m/d/yyyy">
                  <c:v>5780</c:v>
                </c:pt>
                <c:pt idx="3039" formatCode="m/d/yyyy">
                  <c:v>5680</c:v>
                </c:pt>
                <c:pt idx="3040" formatCode="m/d/yyyy">
                  <c:v>5990</c:v>
                </c:pt>
                <c:pt idx="3041" formatCode="m/d/yyyy">
                  <c:v>6050</c:v>
                </c:pt>
                <c:pt idx="3042" formatCode="m/d/yyyy">
                  <c:v>6040</c:v>
                </c:pt>
                <c:pt idx="3043" formatCode="m/d/yyyy">
                  <c:v>6130</c:v>
                </c:pt>
                <c:pt idx="3044" formatCode="m/d/yyyy">
                  <c:v>6080</c:v>
                </c:pt>
                <c:pt idx="3045" formatCode="m/d/yyyy">
                  <c:v>7170</c:v>
                </c:pt>
                <c:pt idx="3046" formatCode="m/d/yyyy">
                  <c:v>7980</c:v>
                </c:pt>
                <c:pt idx="3047" formatCode="m/d/yyyy">
                  <c:v>8180</c:v>
                </c:pt>
                <c:pt idx="3048" formatCode="m/d/yyyy">
                  <c:v>8020</c:v>
                </c:pt>
                <c:pt idx="3049" formatCode="m/d/yyyy">
                  <c:v>8180</c:v>
                </c:pt>
                <c:pt idx="3050" formatCode="m/d/yyyy">
                  <c:v>8420</c:v>
                </c:pt>
                <c:pt idx="3051" formatCode="m/d/yyyy">
                  <c:v>7520</c:v>
                </c:pt>
                <c:pt idx="3052" formatCode="m/d/yyyy">
                  <c:v>6570</c:v>
                </c:pt>
                <c:pt idx="3053" formatCode="m/d/yyyy">
                  <c:v>5950</c:v>
                </c:pt>
                <c:pt idx="3054" formatCode="m/d/yyyy">
                  <c:v>5360</c:v>
                </c:pt>
                <c:pt idx="3055" formatCode="m/d/yyyy">
                  <c:v>4560</c:v>
                </c:pt>
                <c:pt idx="3056" formatCode="m/d/yyyy">
                  <c:v>4240</c:v>
                </c:pt>
                <c:pt idx="3057" formatCode="m/d/yyyy">
                  <c:v>4590</c:v>
                </c:pt>
                <c:pt idx="3058" formatCode="m/d/yyyy">
                  <c:v>4880</c:v>
                </c:pt>
                <c:pt idx="3059" formatCode="m/d/yyyy">
                  <c:v>4880</c:v>
                </c:pt>
                <c:pt idx="3060" formatCode="m/d/yyyy">
                  <c:v>4830</c:v>
                </c:pt>
                <c:pt idx="3061" formatCode="m/d/yyyy">
                  <c:v>5260</c:v>
                </c:pt>
                <c:pt idx="3062" formatCode="m/d/yyyy">
                  <c:v>5730</c:v>
                </c:pt>
                <c:pt idx="3063" formatCode="m/d/yyyy">
                  <c:v>5730</c:v>
                </c:pt>
                <c:pt idx="3064" formatCode="m/d/yyyy">
                  <c:v>5730</c:v>
                </c:pt>
                <c:pt idx="3065" formatCode="m/d/yyyy">
                  <c:v>4590</c:v>
                </c:pt>
                <c:pt idx="3066" formatCode="m/d/yyyy">
                  <c:v>3880</c:v>
                </c:pt>
                <c:pt idx="3067" formatCode="m/d/yyyy">
                  <c:v>3140</c:v>
                </c:pt>
                <c:pt idx="3068" formatCode="m/d/yyyy">
                  <c:v>2770</c:v>
                </c:pt>
                <c:pt idx="3069" formatCode="m/d/yyyy">
                  <c:v>2900</c:v>
                </c:pt>
                <c:pt idx="3070" formatCode="m/d/yyyy">
                  <c:v>3520</c:v>
                </c:pt>
                <c:pt idx="3071" formatCode="m/d/yyyy">
                  <c:v>3620</c:v>
                </c:pt>
                <c:pt idx="3072" formatCode="m/d/yyyy">
                  <c:v>3970</c:v>
                </c:pt>
                <c:pt idx="3073" formatCode="m/d/yyyy">
                  <c:v>4640</c:v>
                </c:pt>
                <c:pt idx="3074" formatCode="m/d/yyyy">
                  <c:v>4070</c:v>
                </c:pt>
                <c:pt idx="3075" formatCode="m/d/yyyy">
                  <c:v>3490</c:v>
                </c:pt>
                <c:pt idx="3076" formatCode="m/d/yyyy">
                  <c:v>3200</c:v>
                </c:pt>
                <c:pt idx="3077" formatCode="m/d/yyyy">
                  <c:v>3140</c:v>
                </c:pt>
                <c:pt idx="3078" formatCode="m/d/yyyy">
                  <c:v>3030</c:v>
                </c:pt>
                <c:pt idx="3079" formatCode="m/d/yyyy">
                  <c:v>2710</c:v>
                </c:pt>
                <c:pt idx="3080" formatCode="m/d/yyyy">
                  <c:v>2410</c:v>
                </c:pt>
                <c:pt idx="3081" formatCode="m/d/yyyy">
                  <c:v>2330</c:v>
                </c:pt>
                <c:pt idx="3082" formatCode="m/d/yyyy">
                  <c:v>2300</c:v>
                </c:pt>
                <c:pt idx="3083" formatCode="m/d/yyyy">
                  <c:v>2140</c:v>
                </c:pt>
                <c:pt idx="3084" formatCode="m/d/yyyy">
                  <c:v>1750</c:v>
                </c:pt>
                <c:pt idx="3085" formatCode="m/d/yyyy">
                  <c:v>1570</c:v>
                </c:pt>
                <c:pt idx="3086" formatCode="m/d/yyyy">
                  <c:v>1540</c:v>
                </c:pt>
                <c:pt idx="3087" formatCode="m/d/yyyy">
                  <c:v>1630</c:v>
                </c:pt>
                <c:pt idx="3088" formatCode="m/d/yyyy">
                  <c:v>1620</c:v>
                </c:pt>
                <c:pt idx="3089" formatCode="m/d/yyyy">
                  <c:v>1670</c:v>
                </c:pt>
                <c:pt idx="3090" formatCode="m/d/yyyy">
                  <c:v>1770</c:v>
                </c:pt>
                <c:pt idx="3091" formatCode="m/d/yyyy">
                  <c:v>1780</c:v>
                </c:pt>
                <c:pt idx="3092" formatCode="m/d/yyyy">
                  <c:v>1790</c:v>
                </c:pt>
                <c:pt idx="3093" formatCode="m/d/yyyy">
                  <c:v>1790</c:v>
                </c:pt>
                <c:pt idx="3094" formatCode="m/d/yyyy">
                  <c:v>1800</c:v>
                </c:pt>
                <c:pt idx="3095" formatCode="m/d/yyyy">
                  <c:v>1810</c:v>
                </c:pt>
                <c:pt idx="3096" formatCode="m/d/yyyy">
                  <c:v>1800</c:v>
                </c:pt>
                <c:pt idx="3097" formatCode="m/d/yyyy">
                  <c:v>1890</c:v>
                </c:pt>
                <c:pt idx="3098" formatCode="m/d/yyyy">
                  <c:v>1900</c:v>
                </c:pt>
                <c:pt idx="3099" formatCode="m/d/yyyy">
                  <c:v>1890</c:v>
                </c:pt>
                <c:pt idx="3100" formatCode="m/d/yyyy">
                  <c:v>1890</c:v>
                </c:pt>
                <c:pt idx="3101" formatCode="m/d/yyyy">
                  <c:v>2110</c:v>
                </c:pt>
                <c:pt idx="3102" formatCode="m/d/yyyy">
                  <c:v>2310</c:v>
                </c:pt>
                <c:pt idx="3103" formatCode="m/d/yyyy">
                  <c:v>2520</c:v>
                </c:pt>
                <c:pt idx="3104" formatCode="m/d/yyyy">
                  <c:v>2550</c:v>
                </c:pt>
                <c:pt idx="3105" formatCode="m/d/yyyy">
                  <c:v>2540</c:v>
                </c:pt>
                <c:pt idx="3106" formatCode="m/d/yyyy">
                  <c:v>2550</c:v>
                </c:pt>
                <c:pt idx="3107" formatCode="m/d/yyyy">
                  <c:v>2540</c:v>
                </c:pt>
                <c:pt idx="3108" formatCode="m/d/yyyy">
                  <c:v>2540</c:v>
                </c:pt>
                <c:pt idx="3109" formatCode="m/d/yyyy">
                  <c:v>2550</c:v>
                </c:pt>
                <c:pt idx="3110" formatCode="m/d/yyyy">
                  <c:v>2700</c:v>
                </c:pt>
                <c:pt idx="3111" formatCode="m/d/yyyy">
                  <c:v>2650</c:v>
                </c:pt>
                <c:pt idx="3112" formatCode="m/d/yyyy">
                  <c:v>2650</c:v>
                </c:pt>
                <c:pt idx="3113" formatCode="m/d/yyyy">
                  <c:v>2650</c:v>
                </c:pt>
                <c:pt idx="3114" formatCode="m/d/yyyy">
                  <c:v>2630</c:v>
                </c:pt>
                <c:pt idx="3115" formatCode="m/d/yyyy">
                  <c:v>2650</c:v>
                </c:pt>
                <c:pt idx="3116" formatCode="m/d/yyyy">
                  <c:v>2720</c:v>
                </c:pt>
                <c:pt idx="3117" formatCode="m/d/yyyy">
                  <c:v>2690</c:v>
                </c:pt>
                <c:pt idx="3118" formatCode="m/d/yyyy">
                  <c:v>2680</c:v>
                </c:pt>
                <c:pt idx="3119" formatCode="m/d/yyyy">
                  <c:v>2700</c:v>
                </c:pt>
                <c:pt idx="3120" formatCode="m/d/yyyy">
                  <c:v>2740</c:v>
                </c:pt>
                <c:pt idx="3121" formatCode="m/d/yyyy">
                  <c:v>2720</c:v>
                </c:pt>
                <c:pt idx="3122" formatCode="m/d/yyyy">
                  <c:v>2720</c:v>
                </c:pt>
                <c:pt idx="3123" formatCode="m/d/yyyy">
                  <c:v>2740</c:v>
                </c:pt>
                <c:pt idx="3124" formatCode="m/d/yyyy">
                  <c:v>2760</c:v>
                </c:pt>
                <c:pt idx="3125" formatCode="m/d/yyyy">
                  <c:v>2730</c:v>
                </c:pt>
                <c:pt idx="3126" formatCode="m/d/yyyy">
                  <c:v>2760</c:v>
                </c:pt>
                <c:pt idx="3127" formatCode="m/d/yyyy">
                  <c:v>2900</c:v>
                </c:pt>
                <c:pt idx="3128" formatCode="m/d/yyyy">
                  <c:v>2780</c:v>
                </c:pt>
                <c:pt idx="3129" formatCode="m/d/yyyy">
                  <c:v>2810</c:v>
                </c:pt>
                <c:pt idx="3130" formatCode="m/d/yyyy">
                  <c:v>2860</c:v>
                </c:pt>
                <c:pt idx="3131" formatCode="m/d/yyyy">
                  <c:v>2810</c:v>
                </c:pt>
                <c:pt idx="3132" formatCode="m/d/yyyy">
                  <c:v>2800</c:v>
                </c:pt>
                <c:pt idx="3133" formatCode="m/d/yyyy">
                  <c:v>2780</c:v>
                </c:pt>
                <c:pt idx="3134" formatCode="m/d/yyyy">
                  <c:v>2810</c:v>
                </c:pt>
                <c:pt idx="3135" formatCode="m/d/yyyy">
                  <c:v>2840</c:v>
                </c:pt>
                <c:pt idx="3136" formatCode="m/d/yyyy">
                  <c:v>2880</c:v>
                </c:pt>
                <c:pt idx="3137" formatCode="m/d/yyyy">
                  <c:v>2960</c:v>
                </c:pt>
                <c:pt idx="3138" formatCode="m/d/yyyy">
                  <c:v>3060</c:v>
                </c:pt>
                <c:pt idx="3139" formatCode="m/d/yyyy">
                  <c:v>3210</c:v>
                </c:pt>
                <c:pt idx="3140" formatCode="m/d/yyyy">
                  <c:v>3370</c:v>
                </c:pt>
                <c:pt idx="3141" formatCode="m/d/yyyy">
                  <c:v>3460</c:v>
                </c:pt>
                <c:pt idx="3142" formatCode="m/d/yyyy">
                  <c:v>3450</c:v>
                </c:pt>
                <c:pt idx="3143" formatCode="m/d/yyyy">
                  <c:v>3460</c:v>
                </c:pt>
                <c:pt idx="3144" formatCode="m/d/yyyy">
                  <c:v>3380</c:v>
                </c:pt>
                <c:pt idx="3145" formatCode="m/d/yyyy">
                  <c:v>3390</c:v>
                </c:pt>
                <c:pt idx="3146" formatCode="m/d/yyyy">
                  <c:v>3270</c:v>
                </c:pt>
                <c:pt idx="3147" formatCode="m/d/yyyy">
                  <c:v>2940</c:v>
                </c:pt>
                <c:pt idx="3148" formatCode="m/d/yyyy">
                  <c:v>2660</c:v>
                </c:pt>
                <c:pt idx="3149" formatCode="m/d/yyyy">
                  <c:v>2390</c:v>
                </c:pt>
                <c:pt idx="3150" formatCode="m/d/yyyy">
                  <c:v>2430</c:v>
                </c:pt>
                <c:pt idx="3151" formatCode="m/d/yyyy">
                  <c:v>2470</c:v>
                </c:pt>
                <c:pt idx="3152" formatCode="m/d/yyyy">
                  <c:v>2520</c:v>
                </c:pt>
                <c:pt idx="3153" formatCode="m/d/yyyy">
                  <c:v>2520</c:v>
                </c:pt>
                <c:pt idx="3154" formatCode="m/d/yyyy">
                  <c:v>2510</c:v>
                </c:pt>
                <c:pt idx="3155" formatCode="m/d/yyyy">
                  <c:v>2540</c:v>
                </c:pt>
                <c:pt idx="3156" formatCode="m/d/yyyy">
                  <c:v>2550</c:v>
                </c:pt>
                <c:pt idx="3157" formatCode="m/d/yyyy">
                  <c:v>2550</c:v>
                </c:pt>
                <c:pt idx="3158" formatCode="m/d/yyyy">
                  <c:v>2560</c:v>
                </c:pt>
                <c:pt idx="3159" formatCode="m/d/yyyy">
                  <c:v>2530</c:v>
                </c:pt>
                <c:pt idx="3160" formatCode="m/d/yyyy">
                  <c:v>2550</c:v>
                </c:pt>
                <c:pt idx="3161" formatCode="m/d/yyyy">
                  <c:v>2550</c:v>
                </c:pt>
                <c:pt idx="3162" formatCode="m/d/yyyy">
                  <c:v>2540</c:v>
                </c:pt>
                <c:pt idx="3163" formatCode="m/d/yyyy">
                  <c:v>2540</c:v>
                </c:pt>
                <c:pt idx="3164" formatCode="m/d/yyyy">
                  <c:v>2530</c:v>
                </c:pt>
                <c:pt idx="3165" formatCode="m/d/yyyy">
                  <c:v>2550</c:v>
                </c:pt>
                <c:pt idx="3166" formatCode="m/d/yyyy">
                  <c:v>3200</c:v>
                </c:pt>
                <c:pt idx="3167" formatCode="m/d/yyyy">
                  <c:v>4130</c:v>
                </c:pt>
                <c:pt idx="3168" formatCode="m/d/yyyy">
                  <c:v>4410</c:v>
                </c:pt>
                <c:pt idx="3169" formatCode="m/d/yyyy">
                  <c:v>4490</c:v>
                </c:pt>
                <c:pt idx="3170" formatCode="m/d/yyyy">
                  <c:v>4420</c:v>
                </c:pt>
                <c:pt idx="3171" formatCode="m/d/yyyy">
                  <c:v>5180</c:v>
                </c:pt>
                <c:pt idx="3172" formatCode="m/d/yyyy">
                  <c:v>5160</c:v>
                </c:pt>
                <c:pt idx="3173" formatCode="m/d/yyyy">
                  <c:v>4800</c:v>
                </c:pt>
                <c:pt idx="3174" formatCode="m/d/yyyy">
                  <c:v>4060</c:v>
                </c:pt>
                <c:pt idx="3175" formatCode="m/d/yyyy">
                  <c:v>2750</c:v>
                </c:pt>
                <c:pt idx="3176" formatCode="m/d/yyyy">
                  <c:v>2040</c:v>
                </c:pt>
                <c:pt idx="3177" formatCode="m/d/yyyy">
                  <c:v>2070</c:v>
                </c:pt>
                <c:pt idx="3178" formatCode="m/d/yyyy">
                  <c:v>2870</c:v>
                </c:pt>
                <c:pt idx="3179" formatCode="m/d/yyyy">
                  <c:v>4130</c:v>
                </c:pt>
                <c:pt idx="3180" formatCode="m/d/yyyy">
                  <c:v>4920</c:v>
                </c:pt>
                <c:pt idx="3181" formatCode="m/d/yyyy">
                  <c:v>5140</c:v>
                </c:pt>
                <c:pt idx="3182" formatCode="m/d/yyyy">
                  <c:v>4750</c:v>
                </c:pt>
                <c:pt idx="3183" formatCode="m/d/yyyy">
                  <c:v>4260</c:v>
                </c:pt>
                <c:pt idx="3184" formatCode="m/d/yyyy">
                  <c:v>4970</c:v>
                </c:pt>
                <c:pt idx="3185" formatCode="m/d/yyyy">
                  <c:v>4960</c:v>
                </c:pt>
                <c:pt idx="3186" formatCode="m/d/yyyy">
                  <c:v>4720</c:v>
                </c:pt>
                <c:pt idx="3187" formatCode="m/d/yyyy">
                  <c:v>4270</c:v>
                </c:pt>
                <c:pt idx="3188" formatCode="m/d/yyyy">
                  <c:v>4060</c:v>
                </c:pt>
                <c:pt idx="3189" formatCode="m/d/yyyy">
                  <c:v>4790</c:v>
                </c:pt>
                <c:pt idx="3190" formatCode="m/d/yyyy">
                  <c:v>5000</c:v>
                </c:pt>
                <c:pt idx="3191" formatCode="m/d/yyyy">
                  <c:v>4620</c:v>
                </c:pt>
                <c:pt idx="3192" formatCode="m/d/yyyy">
                  <c:v>4090</c:v>
                </c:pt>
                <c:pt idx="3193" formatCode="m/d/yyyy">
                  <c:v>4070</c:v>
                </c:pt>
                <c:pt idx="3194" formatCode="m/d/yyyy">
                  <c:v>4710</c:v>
                </c:pt>
                <c:pt idx="3195" formatCode="m/d/yyyy">
                  <c:v>5080</c:v>
                </c:pt>
                <c:pt idx="3196" formatCode="m/d/yyyy">
                  <c:v>5070</c:v>
                </c:pt>
                <c:pt idx="3197" formatCode="m/d/yyyy">
                  <c:v>4610</c:v>
                </c:pt>
                <c:pt idx="3198" formatCode="m/d/yyyy">
                  <c:v>4120</c:v>
                </c:pt>
                <c:pt idx="3199" formatCode="m/d/yyyy">
                  <c:v>4820</c:v>
                </c:pt>
                <c:pt idx="3200" formatCode="m/d/yyyy">
                  <c:v>5900</c:v>
                </c:pt>
                <c:pt idx="3201" formatCode="m/d/yyyy">
                  <c:v>7340</c:v>
                </c:pt>
                <c:pt idx="3202" formatCode="m/d/yyyy">
                  <c:v>8450</c:v>
                </c:pt>
                <c:pt idx="3203" formatCode="m/d/yyyy">
                  <c:v>9070</c:v>
                </c:pt>
                <c:pt idx="3204" formatCode="m/d/yyyy">
                  <c:v>9380</c:v>
                </c:pt>
                <c:pt idx="3205" formatCode="m/d/yyyy">
                  <c:v>8960</c:v>
                </c:pt>
                <c:pt idx="3206" formatCode="m/d/yyyy">
                  <c:v>8870</c:v>
                </c:pt>
                <c:pt idx="3207" formatCode="m/d/yyyy">
                  <c:v>9360</c:v>
                </c:pt>
                <c:pt idx="3208" formatCode="m/d/yyyy">
                  <c:v>9490</c:v>
                </c:pt>
                <c:pt idx="3209" formatCode="m/d/yyyy">
                  <c:v>8110</c:v>
                </c:pt>
                <c:pt idx="3210" formatCode="m/d/yyyy">
                  <c:v>7730</c:v>
                </c:pt>
                <c:pt idx="3211" formatCode="m/d/yyyy">
                  <c:v>7450</c:v>
                </c:pt>
                <c:pt idx="3212" formatCode="m/d/yyyy">
                  <c:v>7300</c:v>
                </c:pt>
                <c:pt idx="3213" formatCode="m/d/yyyy">
                  <c:v>6870</c:v>
                </c:pt>
                <c:pt idx="3214" formatCode="m/d/yyyy">
                  <c:v>6650</c:v>
                </c:pt>
                <c:pt idx="3215" formatCode="m/d/yyyy">
                  <c:v>6240</c:v>
                </c:pt>
                <c:pt idx="3216" formatCode="m/d/yyyy">
                  <c:v>6120</c:v>
                </c:pt>
                <c:pt idx="3217" formatCode="m/d/yyyy">
                  <c:v>6310</c:v>
                </c:pt>
                <c:pt idx="3218" formatCode="m/d/yyyy">
                  <c:v>6310</c:v>
                </c:pt>
                <c:pt idx="3219" formatCode="m/d/yyyy">
                  <c:v>6230</c:v>
                </c:pt>
                <c:pt idx="3220" formatCode="m/d/yyyy">
                  <c:v>5700</c:v>
                </c:pt>
                <c:pt idx="3221" formatCode="m/d/yyyy">
                  <c:v>4820</c:v>
                </c:pt>
                <c:pt idx="3222" formatCode="m/d/yyyy">
                  <c:v>3840</c:v>
                </c:pt>
                <c:pt idx="3223" formatCode="m/d/yyyy">
                  <c:v>3100</c:v>
                </c:pt>
                <c:pt idx="3224" formatCode="m/d/yyyy">
                  <c:v>2630</c:v>
                </c:pt>
                <c:pt idx="3225" formatCode="m/d/yyyy">
                  <c:v>2570</c:v>
                </c:pt>
                <c:pt idx="3226" formatCode="m/d/yyyy">
                  <c:v>2430</c:v>
                </c:pt>
                <c:pt idx="3227" formatCode="m/d/yyyy">
                  <c:v>2390</c:v>
                </c:pt>
                <c:pt idx="3228" formatCode="m/d/yyyy">
                  <c:v>2680</c:v>
                </c:pt>
                <c:pt idx="3229" formatCode="m/d/yyyy">
                  <c:v>2590</c:v>
                </c:pt>
                <c:pt idx="3230" formatCode="m/d/yyyy">
                  <c:v>2110</c:v>
                </c:pt>
                <c:pt idx="3231" formatCode="m/d/yyyy">
                  <c:v>1460</c:v>
                </c:pt>
                <c:pt idx="3232" formatCode="m/d/yyyy">
                  <c:v>1380</c:v>
                </c:pt>
                <c:pt idx="3233" formatCode="m/d/yyyy">
                  <c:v>1410</c:v>
                </c:pt>
                <c:pt idx="3234" formatCode="m/d/yyyy">
                  <c:v>1450</c:v>
                </c:pt>
                <c:pt idx="3235" formatCode="m/d/yyyy">
                  <c:v>1470</c:v>
                </c:pt>
                <c:pt idx="3236" formatCode="m/d/yyyy">
                  <c:v>1470</c:v>
                </c:pt>
                <c:pt idx="3237" formatCode="m/d/yyyy">
                  <c:v>1490</c:v>
                </c:pt>
                <c:pt idx="3238" formatCode="m/d/yyyy">
                  <c:v>1570</c:v>
                </c:pt>
                <c:pt idx="3239" formatCode="m/d/yyyy">
                  <c:v>1630</c:v>
                </c:pt>
                <c:pt idx="3240" formatCode="m/d/yyyy">
                  <c:v>2250</c:v>
                </c:pt>
                <c:pt idx="3241" formatCode="m/d/yyyy">
                  <c:v>2470</c:v>
                </c:pt>
                <c:pt idx="3242" formatCode="m/d/yyyy">
                  <c:v>2330</c:v>
                </c:pt>
                <c:pt idx="3243" formatCode="m/d/yyyy">
                  <c:v>2360</c:v>
                </c:pt>
                <c:pt idx="3244" formatCode="m/d/yyyy">
                  <c:v>2060</c:v>
                </c:pt>
                <c:pt idx="3245" formatCode="m/d/yyyy">
                  <c:v>1570</c:v>
                </c:pt>
                <c:pt idx="3246" formatCode="m/d/yyyy">
                  <c:v>2160</c:v>
                </c:pt>
                <c:pt idx="3247" formatCode="m/d/yyyy">
                  <c:v>2850</c:v>
                </c:pt>
                <c:pt idx="3248" formatCode="m/d/yyyy">
                  <c:v>2820</c:v>
                </c:pt>
                <c:pt idx="3249" formatCode="m/d/yyyy">
                  <c:v>2690</c:v>
                </c:pt>
                <c:pt idx="3250" formatCode="m/d/yyyy">
                  <c:v>3000</c:v>
                </c:pt>
                <c:pt idx="3251" formatCode="m/d/yyyy">
                  <c:v>2740</c:v>
                </c:pt>
                <c:pt idx="3252" formatCode="m/d/yyyy">
                  <c:v>3600</c:v>
                </c:pt>
                <c:pt idx="3253" formatCode="m/d/yyyy">
                  <c:v>7790</c:v>
                </c:pt>
                <c:pt idx="3254" formatCode="m/d/yyyy">
                  <c:v>10800</c:v>
                </c:pt>
                <c:pt idx="3255" formatCode="m/d/yyyy">
                  <c:v>9910</c:v>
                </c:pt>
                <c:pt idx="3256" formatCode="m/d/yyyy">
                  <c:v>9670</c:v>
                </c:pt>
                <c:pt idx="3257" formatCode="m/d/yyyy">
                  <c:v>9640</c:v>
                </c:pt>
                <c:pt idx="3258" formatCode="m/d/yyyy">
                  <c:v>7300</c:v>
                </c:pt>
                <c:pt idx="3259" formatCode="m/d/yyyy">
                  <c:v>13100</c:v>
                </c:pt>
                <c:pt idx="3260" formatCode="m/d/yyyy">
                  <c:v>17500</c:v>
                </c:pt>
                <c:pt idx="3261" formatCode="m/d/yyyy">
                  <c:v>18100</c:v>
                </c:pt>
                <c:pt idx="3262" formatCode="m/d/yyyy">
                  <c:v>14300</c:v>
                </c:pt>
                <c:pt idx="3263" formatCode="m/d/yyyy">
                  <c:v>9530</c:v>
                </c:pt>
                <c:pt idx="3264" formatCode="m/d/yyyy">
                  <c:v>9890</c:v>
                </c:pt>
                <c:pt idx="3265" formatCode="m/d/yyyy">
                  <c:v>15600</c:v>
                </c:pt>
                <c:pt idx="3266" formatCode="m/d/yyyy">
                  <c:v>20500</c:v>
                </c:pt>
                <c:pt idx="3267" formatCode="m/d/yyyy">
                  <c:v>18300</c:v>
                </c:pt>
                <c:pt idx="3268" formatCode="m/d/yyyy">
                  <c:v>15000</c:v>
                </c:pt>
                <c:pt idx="3269" formatCode="m/d/yyyy">
                  <c:v>12900</c:v>
                </c:pt>
                <c:pt idx="3270" formatCode="m/d/yyyy">
                  <c:v>11800</c:v>
                </c:pt>
                <c:pt idx="3271" formatCode="m/d/yyyy">
                  <c:v>11700</c:v>
                </c:pt>
                <c:pt idx="3272" formatCode="m/d/yyyy">
                  <c:v>10900</c:v>
                </c:pt>
                <c:pt idx="3273" formatCode="m/d/yyyy">
                  <c:v>8860</c:v>
                </c:pt>
                <c:pt idx="3274" formatCode="m/d/yyyy">
                  <c:v>7690</c:v>
                </c:pt>
                <c:pt idx="3275" formatCode="m/d/yyyy">
                  <c:v>7560</c:v>
                </c:pt>
                <c:pt idx="3276" formatCode="m/d/yyyy">
                  <c:v>7250</c:v>
                </c:pt>
                <c:pt idx="3277" formatCode="m/d/yyyy">
                  <c:v>6590</c:v>
                </c:pt>
                <c:pt idx="3278" formatCode="m/d/yyyy">
                  <c:v>6100</c:v>
                </c:pt>
                <c:pt idx="3279" formatCode="m/d/yyyy">
                  <c:v>5530</c:v>
                </c:pt>
                <c:pt idx="3280" formatCode="m/d/yyyy">
                  <c:v>5410</c:v>
                </c:pt>
                <c:pt idx="3281" formatCode="m/d/yyyy">
                  <c:v>5320</c:v>
                </c:pt>
                <c:pt idx="3282" formatCode="m/d/yyyy">
                  <c:v>5360</c:v>
                </c:pt>
                <c:pt idx="3283" formatCode="m/d/yyyy">
                  <c:v>5270</c:v>
                </c:pt>
                <c:pt idx="3284" formatCode="m/d/yyyy">
                  <c:v>5240</c:v>
                </c:pt>
                <c:pt idx="3285" formatCode="m/d/yyyy">
                  <c:v>5210</c:v>
                </c:pt>
                <c:pt idx="3286" formatCode="m/d/yyyy">
                  <c:v>4990</c:v>
                </c:pt>
                <c:pt idx="3287" formatCode="m/d/yyyy">
                  <c:v>4830</c:v>
                </c:pt>
                <c:pt idx="3288" formatCode="m/d/yyyy">
                  <c:v>4580</c:v>
                </c:pt>
                <c:pt idx="3289" formatCode="m/d/yyyy">
                  <c:v>4550</c:v>
                </c:pt>
                <c:pt idx="3290" formatCode="m/d/yyyy">
                  <c:v>4270</c:v>
                </c:pt>
                <c:pt idx="3291" formatCode="m/d/yyyy">
                  <c:v>3640</c:v>
                </c:pt>
                <c:pt idx="3292" formatCode="m/d/yyyy">
                  <c:v>2670</c:v>
                </c:pt>
                <c:pt idx="3293" formatCode="m/d/yyyy">
                  <c:v>2130</c:v>
                </c:pt>
                <c:pt idx="3294" formatCode="m/d/yyyy">
                  <c:v>1610</c:v>
                </c:pt>
                <c:pt idx="3295" formatCode="m/d/yyyy">
                  <c:v>1550</c:v>
                </c:pt>
                <c:pt idx="3296" formatCode="m/d/yyyy">
                  <c:v>1540</c:v>
                </c:pt>
                <c:pt idx="3297" formatCode="m/d/yyyy">
                  <c:v>1540</c:v>
                </c:pt>
                <c:pt idx="3298" formatCode="m/d/yyyy">
                  <c:v>1540</c:v>
                </c:pt>
                <c:pt idx="3299" formatCode="m/d/yyyy">
                  <c:v>1520</c:v>
                </c:pt>
                <c:pt idx="3300" formatCode="m/d/yyyy">
                  <c:v>1550</c:v>
                </c:pt>
                <c:pt idx="3301" formatCode="m/d/yyyy">
                  <c:v>1550</c:v>
                </c:pt>
                <c:pt idx="3302" formatCode="m/d/yyyy">
                  <c:v>1540</c:v>
                </c:pt>
                <c:pt idx="3303" formatCode="m/d/yyyy">
                  <c:v>1550</c:v>
                </c:pt>
                <c:pt idx="3304" formatCode="m/d/yyyy">
                  <c:v>1550</c:v>
                </c:pt>
                <c:pt idx="3305" formatCode="m/d/yyyy">
                  <c:v>1540</c:v>
                </c:pt>
                <c:pt idx="3306" formatCode="m/d/yyyy">
                  <c:v>1560</c:v>
                </c:pt>
                <c:pt idx="3307" formatCode="m/d/yyyy">
                  <c:v>1500</c:v>
                </c:pt>
                <c:pt idx="3308" formatCode="m/d/yyyy">
                  <c:v>1520</c:v>
                </c:pt>
                <c:pt idx="3309" formatCode="m/d/yyyy">
                  <c:v>1540</c:v>
                </c:pt>
                <c:pt idx="3310" formatCode="m/d/yyyy">
                  <c:v>1650</c:v>
                </c:pt>
                <c:pt idx="3311" formatCode="m/d/yyyy">
                  <c:v>1850</c:v>
                </c:pt>
                <c:pt idx="3312" formatCode="m/d/yyyy">
                  <c:v>2430</c:v>
                </c:pt>
                <c:pt idx="3313" formatCode="m/d/yyyy">
                  <c:v>3130</c:v>
                </c:pt>
                <c:pt idx="3314" formatCode="m/d/yyyy">
                  <c:v>2450</c:v>
                </c:pt>
                <c:pt idx="3315" formatCode="m/d/yyyy">
                  <c:v>2160</c:v>
                </c:pt>
                <c:pt idx="3316" formatCode="m/d/yyyy">
                  <c:v>2020</c:v>
                </c:pt>
                <c:pt idx="3317" formatCode="m/d/yyyy">
                  <c:v>1950</c:v>
                </c:pt>
                <c:pt idx="3318" formatCode="m/d/yyyy">
                  <c:v>1950</c:v>
                </c:pt>
                <c:pt idx="3319" formatCode="m/d/yyyy">
                  <c:v>1900</c:v>
                </c:pt>
                <c:pt idx="3320" formatCode="m/d/yyyy">
                  <c:v>1930</c:v>
                </c:pt>
                <c:pt idx="3321" formatCode="m/d/yyyy">
                  <c:v>2040</c:v>
                </c:pt>
                <c:pt idx="3322" formatCode="m/d/yyyy">
                  <c:v>2000</c:v>
                </c:pt>
                <c:pt idx="3323" formatCode="m/d/yyyy">
                  <c:v>1940</c:v>
                </c:pt>
                <c:pt idx="3324" formatCode="m/d/yyyy">
                  <c:v>1890</c:v>
                </c:pt>
                <c:pt idx="3325" formatCode="m/d/yyyy">
                  <c:v>1800</c:v>
                </c:pt>
                <c:pt idx="3326" formatCode="m/d/yyyy">
                  <c:v>1770</c:v>
                </c:pt>
                <c:pt idx="3327" formatCode="m/d/yyyy">
                  <c:v>1750</c:v>
                </c:pt>
                <c:pt idx="3328" formatCode="m/d/yyyy">
                  <c:v>1710</c:v>
                </c:pt>
                <c:pt idx="3329" formatCode="m/d/yyyy">
                  <c:v>1740</c:v>
                </c:pt>
                <c:pt idx="3330" formatCode="m/d/yyyy">
                  <c:v>2620</c:v>
                </c:pt>
                <c:pt idx="3331" formatCode="m/d/yyyy">
                  <c:v>3280</c:v>
                </c:pt>
                <c:pt idx="3332" formatCode="m/d/yyyy">
                  <c:v>2750</c:v>
                </c:pt>
                <c:pt idx="3333" formatCode="m/d/yyyy">
                  <c:v>2410</c:v>
                </c:pt>
                <c:pt idx="3334" formatCode="m/d/yyyy">
                  <c:v>2200</c:v>
                </c:pt>
                <c:pt idx="3335" formatCode="m/d/yyyy">
                  <c:v>2090</c:v>
                </c:pt>
                <c:pt idx="3336" formatCode="m/d/yyyy">
                  <c:v>2030</c:v>
                </c:pt>
                <c:pt idx="3337" formatCode="m/d/yyyy">
                  <c:v>2190</c:v>
                </c:pt>
                <c:pt idx="3338" formatCode="m/d/yyyy">
                  <c:v>2120</c:v>
                </c:pt>
                <c:pt idx="3339" formatCode="m/d/yyyy">
                  <c:v>2060</c:v>
                </c:pt>
                <c:pt idx="3340" formatCode="m/d/yyyy">
                  <c:v>2180</c:v>
                </c:pt>
                <c:pt idx="3341" formatCode="m/d/yyyy">
                  <c:v>2400</c:v>
                </c:pt>
                <c:pt idx="3342" formatCode="m/d/yyyy">
                  <c:v>2240</c:v>
                </c:pt>
                <c:pt idx="3343" formatCode="m/d/yyyy">
                  <c:v>2350</c:v>
                </c:pt>
                <c:pt idx="3344" formatCode="m/d/yyyy">
                  <c:v>2560</c:v>
                </c:pt>
                <c:pt idx="3345" formatCode="m/d/yyyy">
                  <c:v>2570</c:v>
                </c:pt>
                <c:pt idx="3346" formatCode="m/d/yyyy">
                  <c:v>2530</c:v>
                </c:pt>
                <c:pt idx="3347" formatCode="m/d/yyyy">
                  <c:v>2650</c:v>
                </c:pt>
                <c:pt idx="3348" formatCode="m/d/yyyy">
                  <c:v>3150</c:v>
                </c:pt>
                <c:pt idx="3349" formatCode="m/d/yyyy">
                  <c:v>3400</c:v>
                </c:pt>
                <c:pt idx="3350" formatCode="m/d/yyyy">
                  <c:v>3260</c:v>
                </c:pt>
                <c:pt idx="3351" formatCode="m/d/yyyy">
                  <c:v>3220</c:v>
                </c:pt>
                <c:pt idx="3352" formatCode="m/d/yyyy">
                  <c:v>3350</c:v>
                </c:pt>
                <c:pt idx="3353" formatCode="m/d/yyyy">
                  <c:v>3240</c:v>
                </c:pt>
                <c:pt idx="3354" formatCode="m/d/yyyy">
                  <c:v>3060</c:v>
                </c:pt>
                <c:pt idx="3355" formatCode="m/d/yyyy">
                  <c:v>2970</c:v>
                </c:pt>
                <c:pt idx="3356" formatCode="m/d/yyyy">
                  <c:v>2910</c:v>
                </c:pt>
                <c:pt idx="3357" formatCode="m/d/yyyy">
                  <c:v>2570</c:v>
                </c:pt>
                <c:pt idx="3358" formatCode="m/d/yyyy">
                  <c:v>2420</c:v>
                </c:pt>
                <c:pt idx="3359" formatCode="m/d/yyyy">
                  <c:v>2540</c:v>
                </c:pt>
                <c:pt idx="3360" formatCode="m/d/yyyy">
                  <c:v>2470</c:v>
                </c:pt>
                <c:pt idx="3361" formatCode="m/d/yyyy">
                  <c:v>2300</c:v>
                </c:pt>
                <c:pt idx="3362" formatCode="m/d/yyyy">
                  <c:v>2230</c:v>
                </c:pt>
                <c:pt idx="3363" formatCode="m/d/yyyy">
                  <c:v>2780</c:v>
                </c:pt>
                <c:pt idx="3364" formatCode="m/d/yyyy">
                  <c:v>3620</c:v>
                </c:pt>
                <c:pt idx="3365" formatCode="m/d/yyyy">
                  <c:v>3830</c:v>
                </c:pt>
                <c:pt idx="3366" formatCode="m/d/yyyy">
                  <c:v>3820</c:v>
                </c:pt>
                <c:pt idx="3367" formatCode="m/d/yyyy">
                  <c:v>3720</c:v>
                </c:pt>
                <c:pt idx="3368" formatCode="m/d/yyyy">
                  <c:v>3670</c:v>
                </c:pt>
                <c:pt idx="3369" formatCode="m/d/yyyy">
                  <c:v>3640</c:v>
                </c:pt>
                <c:pt idx="3370" formatCode="m/d/yyyy">
                  <c:v>3610</c:v>
                </c:pt>
                <c:pt idx="3371" formatCode="m/d/yyyy">
                  <c:v>3560</c:v>
                </c:pt>
                <c:pt idx="3372" formatCode="m/d/yyyy">
                  <c:v>3560</c:v>
                </c:pt>
                <c:pt idx="3373" formatCode="m/d/yyyy">
                  <c:v>3590</c:v>
                </c:pt>
                <c:pt idx="3374" formatCode="m/d/yyyy">
                  <c:v>3640</c:v>
                </c:pt>
                <c:pt idx="3375" formatCode="m/d/yyyy">
                  <c:v>3570</c:v>
                </c:pt>
                <c:pt idx="3376" formatCode="m/d/yyyy">
                  <c:v>3430</c:v>
                </c:pt>
                <c:pt idx="3377" formatCode="m/d/yyyy">
                  <c:v>3330</c:v>
                </c:pt>
                <c:pt idx="3378" formatCode="m/d/yyyy">
                  <c:v>3390</c:v>
                </c:pt>
                <c:pt idx="3379" formatCode="m/d/yyyy">
                  <c:v>3410</c:v>
                </c:pt>
                <c:pt idx="3380" formatCode="m/d/yyyy">
                  <c:v>3400</c:v>
                </c:pt>
                <c:pt idx="3381" formatCode="m/d/yyyy">
                  <c:v>4160</c:v>
                </c:pt>
                <c:pt idx="3382" formatCode="m/d/yyyy">
                  <c:v>4220</c:v>
                </c:pt>
                <c:pt idx="3383" formatCode="m/d/yyyy">
                  <c:v>4230</c:v>
                </c:pt>
                <c:pt idx="3384" formatCode="m/d/yyyy">
                  <c:v>4160</c:v>
                </c:pt>
                <c:pt idx="3385" formatCode="m/d/yyyy">
                  <c:v>4160</c:v>
                </c:pt>
                <c:pt idx="3386" formatCode="m/d/yyyy">
                  <c:v>3960</c:v>
                </c:pt>
                <c:pt idx="3387" formatCode="m/d/yyyy">
                  <c:v>4030</c:v>
                </c:pt>
                <c:pt idx="3388" formatCode="m/d/yyyy">
                  <c:v>5190</c:v>
                </c:pt>
                <c:pt idx="3389" formatCode="m/d/yyyy">
                  <c:v>5870</c:v>
                </c:pt>
                <c:pt idx="3390" formatCode="m/d/yyyy">
                  <c:v>5890</c:v>
                </c:pt>
                <c:pt idx="3391" formatCode="m/d/yyyy">
                  <c:v>5380</c:v>
                </c:pt>
                <c:pt idx="3392" formatCode="m/d/yyyy">
                  <c:v>5130</c:v>
                </c:pt>
                <c:pt idx="3393" formatCode="m/d/yyyy">
                  <c:v>5330</c:v>
                </c:pt>
                <c:pt idx="3394" formatCode="m/d/yyyy">
                  <c:v>6550</c:v>
                </c:pt>
                <c:pt idx="3395" formatCode="m/d/yyyy">
                  <c:v>6370</c:v>
                </c:pt>
                <c:pt idx="3396" formatCode="m/d/yyyy">
                  <c:v>5960</c:v>
                </c:pt>
                <c:pt idx="3397" formatCode="m/d/yyyy">
                  <c:v>5290</c:v>
                </c:pt>
                <c:pt idx="3398" formatCode="m/d/yyyy">
                  <c:v>5210</c:v>
                </c:pt>
                <c:pt idx="3399" formatCode="m/d/yyyy">
                  <c:v>5090</c:v>
                </c:pt>
                <c:pt idx="3400" formatCode="m/d/yyyy">
                  <c:v>5070</c:v>
                </c:pt>
                <c:pt idx="3401" formatCode="m/d/yyyy">
                  <c:v>5120</c:v>
                </c:pt>
                <c:pt idx="3402" formatCode="m/d/yyyy">
                  <c:v>5100</c:v>
                </c:pt>
                <c:pt idx="3403" formatCode="m/d/yyyy">
                  <c:v>4580</c:v>
                </c:pt>
                <c:pt idx="3404" formatCode="m/d/yyyy">
                  <c:v>3790</c:v>
                </c:pt>
                <c:pt idx="3405" formatCode="m/d/yyyy">
                  <c:v>2980</c:v>
                </c:pt>
                <c:pt idx="3406" formatCode="m/d/yyyy">
                  <c:v>3630</c:v>
                </c:pt>
                <c:pt idx="3407" formatCode="m/d/yyyy">
                  <c:v>3790</c:v>
                </c:pt>
                <c:pt idx="3408" formatCode="m/d/yyyy">
                  <c:v>4070</c:v>
                </c:pt>
                <c:pt idx="3409" formatCode="m/d/yyyy">
                  <c:v>4200</c:v>
                </c:pt>
                <c:pt idx="3410" formatCode="m/d/yyyy">
                  <c:v>4730</c:v>
                </c:pt>
                <c:pt idx="3411" formatCode="m/d/yyyy">
                  <c:v>5100</c:v>
                </c:pt>
                <c:pt idx="3412" formatCode="m/d/yyyy">
                  <c:v>4830</c:v>
                </c:pt>
                <c:pt idx="3413" formatCode="m/d/yyyy">
                  <c:v>4040</c:v>
                </c:pt>
                <c:pt idx="3414" formatCode="m/d/yyyy">
                  <c:v>3410</c:v>
                </c:pt>
                <c:pt idx="3415" formatCode="m/d/yyyy">
                  <c:v>3370</c:v>
                </c:pt>
                <c:pt idx="3416" formatCode="m/d/yyyy">
                  <c:v>3230</c:v>
                </c:pt>
                <c:pt idx="3417" formatCode="m/d/yyyy">
                  <c:v>3250</c:v>
                </c:pt>
                <c:pt idx="3418" formatCode="m/d/yyyy">
                  <c:v>3390</c:v>
                </c:pt>
                <c:pt idx="3419" formatCode="m/d/yyyy">
                  <c:v>3180</c:v>
                </c:pt>
                <c:pt idx="3420" formatCode="m/d/yyyy">
                  <c:v>2720</c:v>
                </c:pt>
                <c:pt idx="3421" formatCode="m/d/yyyy">
                  <c:v>2540</c:v>
                </c:pt>
                <c:pt idx="3422" formatCode="m/d/yyyy">
                  <c:v>2340</c:v>
                </c:pt>
                <c:pt idx="3423" formatCode="m/d/yyyy">
                  <c:v>2440</c:v>
                </c:pt>
                <c:pt idx="3424" formatCode="m/d/yyyy">
                  <c:v>2280</c:v>
                </c:pt>
                <c:pt idx="3425" formatCode="m/d/yyyy">
                  <c:v>2320</c:v>
                </c:pt>
                <c:pt idx="3426" formatCode="m/d/yyyy">
                  <c:v>2310</c:v>
                </c:pt>
                <c:pt idx="3427" formatCode="m/d/yyyy">
                  <c:v>2310</c:v>
                </c:pt>
                <c:pt idx="3428" formatCode="m/d/yyyy">
                  <c:v>2370</c:v>
                </c:pt>
                <c:pt idx="3429" formatCode="m/d/yyyy">
                  <c:v>2400</c:v>
                </c:pt>
                <c:pt idx="3430" formatCode="m/d/yyyy">
                  <c:v>2370</c:v>
                </c:pt>
                <c:pt idx="3431" formatCode="m/d/yyyy">
                  <c:v>2350</c:v>
                </c:pt>
                <c:pt idx="3432" formatCode="m/d/yyyy">
                  <c:v>2310</c:v>
                </c:pt>
                <c:pt idx="3433" formatCode="m/d/yyyy">
                  <c:v>2340</c:v>
                </c:pt>
                <c:pt idx="3434" formatCode="m/d/yyyy">
                  <c:v>2250</c:v>
                </c:pt>
                <c:pt idx="3435" formatCode="m/d/yyyy">
                  <c:v>2390</c:v>
                </c:pt>
                <c:pt idx="3436" formatCode="m/d/yyyy">
                  <c:v>2340</c:v>
                </c:pt>
                <c:pt idx="3437" formatCode="m/d/yyyy">
                  <c:v>2100</c:v>
                </c:pt>
                <c:pt idx="3438" formatCode="m/d/yyyy">
                  <c:v>1780</c:v>
                </c:pt>
                <c:pt idx="3439" formatCode="m/d/yyyy">
                  <c:v>2210</c:v>
                </c:pt>
                <c:pt idx="3440" formatCode="m/d/yyyy">
                  <c:v>2230</c:v>
                </c:pt>
                <c:pt idx="3441" formatCode="m/d/yyyy">
                  <c:v>2220</c:v>
                </c:pt>
                <c:pt idx="3442" formatCode="m/d/yyyy">
                  <c:v>2220</c:v>
                </c:pt>
                <c:pt idx="3443" formatCode="m/d/yyyy">
                  <c:v>2270</c:v>
                </c:pt>
                <c:pt idx="3444" formatCode="m/d/yyyy">
                  <c:v>2120</c:v>
                </c:pt>
                <c:pt idx="3445" formatCode="m/d/yyyy">
                  <c:v>1740</c:v>
                </c:pt>
                <c:pt idx="3446" formatCode="m/d/yyyy">
                  <c:v>2220</c:v>
                </c:pt>
                <c:pt idx="3447" formatCode="m/d/yyyy">
                  <c:v>2060</c:v>
                </c:pt>
                <c:pt idx="3448" formatCode="m/d/yyyy">
                  <c:v>1920</c:v>
                </c:pt>
                <c:pt idx="3449" formatCode="m/d/yyyy">
                  <c:v>1990</c:v>
                </c:pt>
                <c:pt idx="3450" formatCode="m/d/yyyy">
                  <c:v>1960</c:v>
                </c:pt>
                <c:pt idx="3451" formatCode="m/d/yyyy">
                  <c:v>2070</c:v>
                </c:pt>
                <c:pt idx="3452" formatCode="m/d/yyyy">
                  <c:v>2080</c:v>
                </c:pt>
                <c:pt idx="3453" formatCode="m/d/yyyy">
                  <c:v>2090</c:v>
                </c:pt>
                <c:pt idx="3454" formatCode="m/d/yyyy">
                  <c:v>2070</c:v>
                </c:pt>
                <c:pt idx="3455" formatCode="m/d/yyyy">
                  <c:v>2080</c:v>
                </c:pt>
                <c:pt idx="3456" formatCode="m/d/yyyy">
                  <c:v>2080</c:v>
                </c:pt>
                <c:pt idx="3457" formatCode="m/d/yyyy">
                  <c:v>2070</c:v>
                </c:pt>
                <c:pt idx="3458" formatCode="m/d/yyyy">
                  <c:v>2050</c:v>
                </c:pt>
                <c:pt idx="3459" formatCode="m/d/yyyy">
                  <c:v>2090</c:v>
                </c:pt>
                <c:pt idx="3460" formatCode="m/d/yyyy">
                  <c:v>2280</c:v>
                </c:pt>
                <c:pt idx="3461" formatCode="m/d/yyyy">
                  <c:v>2290</c:v>
                </c:pt>
                <c:pt idx="3462" formatCode="m/d/yyyy">
                  <c:v>2280</c:v>
                </c:pt>
                <c:pt idx="3463" formatCode="m/d/yyyy">
                  <c:v>2270</c:v>
                </c:pt>
                <c:pt idx="3464" formatCode="m/d/yyyy">
                  <c:v>2340</c:v>
                </c:pt>
                <c:pt idx="3465" formatCode="m/d/yyyy">
                  <c:v>2490</c:v>
                </c:pt>
                <c:pt idx="3466" formatCode="m/d/yyyy">
                  <c:v>2530</c:v>
                </c:pt>
                <c:pt idx="3467" formatCode="m/d/yyyy">
                  <c:v>2660</c:v>
                </c:pt>
                <c:pt idx="3468" formatCode="m/d/yyyy">
                  <c:v>2820</c:v>
                </c:pt>
                <c:pt idx="3469" formatCode="m/d/yyyy">
                  <c:v>2920</c:v>
                </c:pt>
                <c:pt idx="3470" formatCode="m/d/yyyy">
                  <c:v>2950</c:v>
                </c:pt>
                <c:pt idx="3471" formatCode="m/d/yyyy">
                  <c:v>2900</c:v>
                </c:pt>
                <c:pt idx="3472" formatCode="m/d/yyyy">
                  <c:v>3040</c:v>
                </c:pt>
                <c:pt idx="3473" formatCode="m/d/yyyy">
                  <c:v>2910</c:v>
                </c:pt>
                <c:pt idx="3474" formatCode="m/d/yyyy">
                  <c:v>2910</c:v>
                </c:pt>
                <c:pt idx="3475" formatCode="m/d/yyyy">
                  <c:v>3140</c:v>
                </c:pt>
                <c:pt idx="3476" formatCode="m/d/yyyy">
                  <c:v>3060</c:v>
                </c:pt>
                <c:pt idx="3477" formatCode="m/d/yyyy">
                  <c:v>3120</c:v>
                </c:pt>
                <c:pt idx="3478" formatCode="m/d/yyyy">
                  <c:v>3090</c:v>
                </c:pt>
                <c:pt idx="3479" formatCode="m/d/yyyy">
                  <c:v>3160</c:v>
                </c:pt>
                <c:pt idx="3480" formatCode="m/d/yyyy">
                  <c:v>3070</c:v>
                </c:pt>
                <c:pt idx="3481" formatCode="m/d/yyyy">
                  <c:v>3070</c:v>
                </c:pt>
                <c:pt idx="3482" formatCode="m/d/yyyy">
                  <c:v>3100</c:v>
                </c:pt>
                <c:pt idx="3483" formatCode="m/d/yyyy">
                  <c:v>3160</c:v>
                </c:pt>
                <c:pt idx="3484" formatCode="m/d/yyyy">
                  <c:v>3260</c:v>
                </c:pt>
                <c:pt idx="3485" formatCode="m/d/yyyy">
                  <c:v>3260</c:v>
                </c:pt>
                <c:pt idx="3486" formatCode="m/d/yyyy">
                  <c:v>3180</c:v>
                </c:pt>
                <c:pt idx="3487" formatCode="m/d/yyyy">
                  <c:v>3140</c:v>
                </c:pt>
                <c:pt idx="3488" formatCode="m/d/yyyy">
                  <c:v>3160</c:v>
                </c:pt>
                <c:pt idx="3489" formatCode="m/d/yyyy">
                  <c:v>3180</c:v>
                </c:pt>
                <c:pt idx="3490" formatCode="m/d/yyyy">
                  <c:v>3110</c:v>
                </c:pt>
                <c:pt idx="3491" formatCode="m/d/yyyy">
                  <c:v>3180</c:v>
                </c:pt>
                <c:pt idx="3492" formatCode="m/d/yyyy">
                  <c:v>3140</c:v>
                </c:pt>
                <c:pt idx="3493" formatCode="m/d/yyyy">
                  <c:v>3900</c:v>
                </c:pt>
                <c:pt idx="3494" formatCode="m/d/yyyy">
                  <c:v>3960</c:v>
                </c:pt>
                <c:pt idx="3495" formatCode="m/d/yyyy">
                  <c:v>4010</c:v>
                </c:pt>
                <c:pt idx="3496" formatCode="m/d/yyyy">
                  <c:v>4050</c:v>
                </c:pt>
                <c:pt idx="3497" formatCode="m/d/yyyy">
                  <c:v>4000</c:v>
                </c:pt>
                <c:pt idx="3498" formatCode="m/d/yyyy">
                  <c:v>3920</c:v>
                </c:pt>
                <c:pt idx="3499" formatCode="m/d/yyyy">
                  <c:v>4160</c:v>
                </c:pt>
                <c:pt idx="3500" formatCode="m/d/yyyy">
                  <c:v>4060</c:v>
                </c:pt>
                <c:pt idx="3501" formatCode="m/d/yyyy">
                  <c:v>4470</c:v>
                </c:pt>
                <c:pt idx="3502" formatCode="m/d/yyyy">
                  <c:v>4090</c:v>
                </c:pt>
                <c:pt idx="3503" formatCode="m/d/yyyy">
                  <c:v>4220</c:v>
                </c:pt>
                <c:pt idx="3504" formatCode="m/d/yyyy">
                  <c:v>4320</c:v>
                </c:pt>
                <c:pt idx="3505" formatCode="m/d/yyyy">
                  <c:v>4490</c:v>
                </c:pt>
                <c:pt idx="3506" formatCode="m/d/yyyy">
                  <c:v>4580</c:v>
                </c:pt>
                <c:pt idx="3507" formatCode="m/d/yyyy">
                  <c:v>4380</c:v>
                </c:pt>
                <c:pt idx="3508" formatCode="m/d/yyyy">
                  <c:v>4110</c:v>
                </c:pt>
                <c:pt idx="3509" formatCode="m/d/yyyy">
                  <c:v>4000</c:v>
                </c:pt>
                <c:pt idx="3510" formatCode="m/d/yyyy">
                  <c:v>3840</c:v>
                </c:pt>
                <c:pt idx="3511" formatCode="m/d/yyyy">
                  <c:v>4070</c:v>
                </c:pt>
                <c:pt idx="3512" formatCode="m/d/yyyy">
                  <c:v>4150</c:v>
                </c:pt>
                <c:pt idx="3513" formatCode="m/d/yyyy">
                  <c:v>4040</c:v>
                </c:pt>
                <c:pt idx="3514" formatCode="m/d/yyyy">
                  <c:v>4180</c:v>
                </c:pt>
                <c:pt idx="3515" formatCode="m/d/yyyy">
                  <c:v>3820</c:v>
                </c:pt>
                <c:pt idx="3516" formatCode="m/d/yyyy">
                  <c:v>3240</c:v>
                </c:pt>
                <c:pt idx="3517" formatCode="m/d/yyyy">
                  <c:v>2810</c:v>
                </c:pt>
                <c:pt idx="3518" formatCode="m/d/yyyy">
                  <c:v>2340</c:v>
                </c:pt>
                <c:pt idx="3519" formatCode="m/d/yyyy">
                  <c:v>2080</c:v>
                </c:pt>
                <c:pt idx="3520" formatCode="m/d/yyyy">
                  <c:v>2340</c:v>
                </c:pt>
                <c:pt idx="3521" formatCode="m/d/yyyy">
                  <c:v>2500</c:v>
                </c:pt>
                <c:pt idx="3522" formatCode="m/d/yyyy">
                  <c:v>2420</c:v>
                </c:pt>
                <c:pt idx="3523" formatCode="m/d/yyyy">
                  <c:v>2390</c:v>
                </c:pt>
                <c:pt idx="3524" formatCode="m/d/yyyy">
                  <c:v>2440</c:v>
                </c:pt>
                <c:pt idx="3525" formatCode="m/d/yyyy">
                  <c:v>2500</c:v>
                </c:pt>
                <c:pt idx="3526" formatCode="m/d/yyyy">
                  <c:v>2510</c:v>
                </c:pt>
                <c:pt idx="3527" formatCode="m/d/yyyy">
                  <c:v>2580</c:v>
                </c:pt>
                <c:pt idx="3528" formatCode="m/d/yyyy">
                  <c:v>3140</c:v>
                </c:pt>
                <c:pt idx="3529" formatCode="m/d/yyyy">
                  <c:v>3900</c:v>
                </c:pt>
                <c:pt idx="3530" formatCode="m/d/yyyy">
                  <c:v>4090</c:v>
                </c:pt>
                <c:pt idx="3531" formatCode="m/d/yyyy">
                  <c:v>3680</c:v>
                </c:pt>
                <c:pt idx="3532" formatCode="m/d/yyyy">
                  <c:v>3240</c:v>
                </c:pt>
                <c:pt idx="3533" formatCode="m/d/yyyy">
                  <c:v>2420</c:v>
                </c:pt>
                <c:pt idx="3534" formatCode="m/d/yyyy">
                  <c:v>2240</c:v>
                </c:pt>
                <c:pt idx="3535" formatCode="m/d/yyyy">
                  <c:v>3230</c:v>
                </c:pt>
                <c:pt idx="3536" formatCode="m/d/yyyy">
                  <c:v>3890</c:v>
                </c:pt>
                <c:pt idx="3537" formatCode="m/d/yyyy">
                  <c:v>3820</c:v>
                </c:pt>
                <c:pt idx="3538" formatCode="m/d/yyyy">
                  <c:v>3700</c:v>
                </c:pt>
                <c:pt idx="3539" formatCode="m/d/yyyy">
                  <c:v>2900</c:v>
                </c:pt>
                <c:pt idx="3540" formatCode="m/d/yyyy">
                  <c:v>2160</c:v>
                </c:pt>
                <c:pt idx="3541" formatCode="m/d/yyyy">
                  <c:v>1920</c:v>
                </c:pt>
                <c:pt idx="3542" formatCode="m/d/yyyy">
                  <c:v>2880</c:v>
                </c:pt>
                <c:pt idx="3543" formatCode="m/d/yyyy">
                  <c:v>4100</c:v>
                </c:pt>
                <c:pt idx="3544" formatCode="m/d/yyyy">
                  <c:v>4050</c:v>
                </c:pt>
                <c:pt idx="3545" formatCode="m/d/yyyy">
                  <c:v>3940</c:v>
                </c:pt>
                <c:pt idx="3546" formatCode="m/d/yyyy">
                  <c:v>3550</c:v>
                </c:pt>
                <c:pt idx="3547" formatCode="m/d/yyyy">
                  <c:v>2800</c:v>
                </c:pt>
                <c:pt idx="3548" formatCode="m/d/yyyy">
                  <c:v>2710</c:v>
                </c:pt>
                <c:pt idx="3549" formatCode="m/d/yyyy">
                  <c:v>3490</c:v>
                </c:pt>
                <c:pt idx="3550" formatCode="m/d/yyyy">
                  <c:v>4240</c:v>
                </c:pt>
                <c:pt idx="3551" formatCode="m/d/yyyy">
                  <c:v>4160</c:v>
                </c:pt>
                <c:pt idx="3552" formatCode="m/d/yyyy">
                  <c:v>3540</c:v>
                </c:pt>
                <c:pt idx="3553" formatCode="m/d/yyyy">
                  <c:v>2910</c:v>
                </c:pt>
                <c:pt idx="3554" formatCode="m/d/yyyy">
                  <c:v>2500</c:v>
                </c:pt>
                <c:pt idx="3555" formatCode="m/d/yyyy">
                  <c:v>2450</c:v>
                </c:pt>
                <c:pt idx="3556" formatCode="m/d/yyyy">
                  <c:v>2560</c:v>
                </c:pt>
                <c:pt idx="3557" formatCode="m/d/yyyy">
                  <c:v>2300</c:v>
                </c:pt>
                <c:pt idx="3558" formatCode="m/d/yyyy">
                  <c:v>2330</c:v>
                </c:pt>
                <c:pt idx="3559" formatCode="m/d/yyyy">
                  <c:v>2420</c:v>
                </c:pt>
                <c:pt idx="3560" formatCode="m/d/yyyy">
                  <c:v>2390</c:v>
                </c:pt>
                <c:pt idx="3561" formatCode="m/d/yyyy">
                  <c:v>2560</c:v>
                </c:pt>
                <c:pt idx="3562" formatCode="m/d/yyyy">
                  <c:v>2610</c:v>
                </c:pt>
                <c:pt idx="3563" formatCode="m/d/yyyy">
                  <c:v>2800</c:v>
                </c:pt>
                <c:pt idx="3564" formatCode="m/d/yyyy">
                  <c:v>2750</c:v>
                </c:pt>
                <c:pt idx="3565" formatCode="m/d/yyyy">
                  <c:v>2740</c:v>
                </c:pt>
                <c:pt idx="3566" formatCode="m/d/yyyy">
                  <c:v>3290</c:v>
                </c:pt>
                <c:pt idx="3567" formatCode="m/d/yyyy">
                  <c:v>4260</c:v>
                </c:pt>
                <c:pt idx="3568" formatCode="m/d/yyyy">
                  <c:v>5540</c:v>
                </c:pt>
                <c:pt idx="3569" formatCode="m/d/yyyy">
                  <c:v>5440</c:v>
                </c:pt>
                <c:pt idx="3570" formatCode="m/d/yyyy">
                  <c:v>5350</c:v>
                </c:pt>
                <c:pt idx="3571" formatCode="m/d/yyyy">
                  <c:v>5440</c:v>
                </c:pt>
                <c:pt idx="3572" formatCode="m/d/yyyy">
                  <c:v>5490</c:v>
                </c:pt>
                <c:pt idx="3573" formatCode="m/d/yyyy">
                  <c:v>5470</c:v>
                </c:pt>
                <c:pt idx="3574" formatCode="m/d/yyyy">
                  <c:v>5360</c:v>
                </c:pt>
                <c:pt idx="3575" formatCode="m/d/yyyy">
                  <c:v>5210</c:v>
                </c:pt>
                <c:pt idx="3576" formatCode="m/d/yyyy">
                  <c:v>5150</c:v>
                </c:pt>
                <c:pt idx="3577" formatCode="m/d/yyyy">
                  <c:v>6020</c:v>
                </c:pt>
                <c:pt idx="3578" formatCode="m/d/yyyy">
                  <c:v>6310</c:v>
                </c:pt>
                <c:pt idx="3579" formatCode="m/d/yyyy">
                  <c:v>6040</c:v>
                </c:pt>
                <c:pt idx="3580" formatCode="m/d/yyyy">
                  <c:v>5910</c:v>
                </c:pt>
                <c:pt idx="3581" formatCode="m/d/yyyy">
                  <c:v>5750</c:v>
                </c:pt>
                <c:pt idx="3582" formatCode="m/d/yyyy">
                  <c:v>5730</c:v>
                </c:pt>
                <c:pt idx="3583" formatCode="m/d/yyyy">
                  <c:v>5770</c:v>
                </c:pt>
                <c:pt idx="3584" formatCode="m/d/yyyy">
                  <c:v>5460</c:v>
                </c:pt>
                <c:pt idx="3585" formatCode="m/d/yyyy">
                  <c:v>5510</c:v>
                </c:pt>
                <c:pt idx="3586" formatCode="m/d/yyyy">
                  <c:v>5950</c:v>
                </c:pt>
                <c:pt idx="3587" formatCode="m/d/yyyy">
                  <c:v>7210</c:v>
                </c:pt>
                <c:pt idx="3588" formatCode="m/d/yyyy">
                  <c:v>7250</c:v>
                </c:pt>
                <c:pt idx="3589" formatCode="m/d/yyyy">
                  <c:v>7030</c:v>
                </c:pt>
                <c:pt idx="3590" formatCode="m/d/yyyy">
                  <c:v>6490</c:v>
                </c:pt>
                <c:pt idx="3591" formatCode="m/d/yyyy">
                  <c:v>5050</c:v>
                </c:pt>
                <c:pt idx="3592" formatCode="m/d/yyyy">
                  <c:v>3140</c:v>
                </c:pt>
                <c:pt idx="3593" formatCode="m/d/yyyy">
                  <c:v>2360</c:v>
                </c:pt>
                <c:pt idx="3594" formatCode="m/d/yyyy">
                  <c:v>2070</c:v>
                </c:pt>
                <c:pt idx="3595" formatCode="m/d/yyyy">
                  <c:v>1940</c:v>
                </c:pt>
                <c:pt idx="3596" formatCode="m/d/yyyy">
                  <c:v>1890</c:v>
                </c:pt>
                <c:pt idx="3597" formatCode="m/d/yyyy">
                  <c:v>1920</c:v>
                </c:pt>
                <c:pt idx="3598" formatCode="m/d/yyyy">
                  <c:v>1990</c:v>
                </c:pt>
                <c:pt idx="3599" formatCode="m/d/yyyy">
                  <c:v>3410</c:v>
                </c:pt>
                <c:pt idx="3600" formatCode="m/d/yyyy">
                  <c:v>3290</c:v>
                </c:pt>
                <c:pt idx="3601" formatCode="m/d/yyyy">
                  <c:v>2890</c:v>
                </c:pt>
                <c:pt idx="3602" formatCode="m/d/yyyy">
                  <c:v>2490</c:v>
                </c:pt>
                <c:pt idx="3603" formatCode="m/d/yyyy">
                  <c:v>1790</c:v>
                </c:pt>
                <c:pt idx="3604" formatCode="m/d/yyyy">
                  <c:v>1610</c:v>
                </c:pt>
                <c:pt idx="3605" formatCode="m/d/yyyy">
                  <c:v>1780</c:v>
                </c:pt>
                <c:pt idx="3606" formatCode="m/d/yyyy">
                  <c:v>2330</c:v>
                </c:pt>
                <c:pt idx="3607" formatCode="m/d/yyyy">
                  <c:v>3010</c:v>
                </c:pt>
                <c:pt idx="3608" formatCode="m/d/yyyy">
                  <c:v>3120</c:v>
                </c:pt>
                <c:pt idx="3609" formatCode="m/d/yyyy">
                  <c:v>3110</c:v>
                </c:pt>
                <c:pt idx="3610" formatCode="m/d/yyyy">
                  <c:v>4180</c:v>
                </c:pt>
                <c:pt idx="3611" formatCode="m/d/yyyy">
                  <c:v>5040</c:v>
                </c:pt>
                <c:pt idx="3612" formatCode="m/d/yyyy">
                  <c:v>5130</c:v>
                </c:pt>
                <c:pt idx="3613" formatCode="m/d/yyyy">
                  <c:v>4680</c:v>
                </c:pt>
                <c:pt idx="3614" formatCode="m/d/yyyy">
                  <c:v>3980</c:v>
                </c:pt>
                <c:pt idx="3615" formatCode="m/d/yyyy">
                  <c:v>3080</c:v>
                </c:pt>
                <c:pt idx="3616" formatCode="m/d/yyyy">
                  <c:v>2670</c:v>
                </c:pt>
                <c:pt idx="3617" formatCode="m/d/yyyy">
                  <c:v>2330</c:v>
                </c:pt>
                <c:pt idx="3618" formatCode="m/d/yyyy">
                  <c:v>2200</c:v>
                </c:pt>
                <c:pt idx="3619" formatCode="m/d/yyyy">
                  <c:v>2230</c:v>
                </c:pt>
                <c:pt idx="3620" formatCode="m/d/yyyy">
                  <c:v>2330</c:v>
                </c:pt>
                <c:pt idx="3621" formatCode="m/d/yyyy">
                  <c:v>3100</c:v>
                </c:pt>
                <c:pt idx="3622" formatCode="m/d/yyyy">
                  <c:v>6350</c:v>
                </c:pt>
                <c:pt idx="3623" formatCode="m/d/yyyy">
                  <c:v>7100</c:v>
                </c:pt>
                <c:pt idx="3624" formatCode="m/d/yyyy">
                  <c:v>6920</c:v>
                </c:pt>
                <c:pt idx="3625" formatCode="m/d/yyyy">
                  <c:v>7220</c:v>
                </c:pt>
                <c:pt idx="3626" formatCode="m/d/yyyy">
                  <c:v>8550</c:v>
                </c:pt>
                <c:pt idx="3627" formatCode="m/d/yyyy">
                  <c:v>11400</c:v>
                </c:pt>
                <c:pt idx="3628" formatCode="m/d/yyyy">
                  <c:v>12300</c:v>
                </c:pt>
                <c:pt idx="3629" formatCode="m/d/yyyy">
                  <c:v>12600</c:v>
                </c:pt>
                <c:pt idx="3630" formatCode="m/d/yyyy">
                  <c:v>12900</c:v>
                </c:pt>
                <c:pt idx="3631" formatCode="m/d/yyyy">
                  <c:v>11700</c:v>
                </c:pt>
                <c:pt idx="3632" formatCode="m/d/yyyy">
                  <c:v>11100</c:v>
                </c:pt>
                <c:pt idx="3633" formatCode="m/d/yyyy">
                  <c:v>10200</c:v>
                </c:pt>
                <c:pt idx="3634" formatCode="m/d/yyyy">
                  <c:v>8760</c:v>
                </c:pt>
                <c:pt idx="3635" formatCode="m/d/yyyy">
                  <c:v>6750</c:v>
                </c:pt>
                <c:pt idx="3636" formatCode="m/d/yyyy">
                  <c:v>4560</c:v>
                </c:pt>
                <c:pt idx="3637" formatCode="m/d/yyyy">
                  <c:v>3410</c:v>
                </c:pt>
                <c:pt idx="3638" formatCode="m/d/yyyy">
                  <c:v>3030</c:v>
                </c:pt>
                <c:pt idx="3639" formatCode="m/d/yyyy">
                  <c:v>3150</c:v>
                </c:pt>
                <c:pt idx="3640" formatCode="m/d/yyyy">
                  <c:v>3060</c:v>
                </c:pt>
                <c:pt idx="3641" formatCode="m/d/yyyy">
                  <c:v>3410</c:v>
                </c:pt>
                <c:pt idx="3642" formatCode="m/d/yyyy">
                  <c:v>4330</c:v>
                </c:pt>
                <c:pt idx="3643" formatCode="m/d/yyyy">
                  <c:v>4100</c:v>
                </c:pt>
                <c:pt idx="3644" formatCode="m/d/yyyy">
                  <c:v>4130</c:v>
                </c:pt>
                <c:pt idx="3645" formatCode="m/d/yyyy">
                  <c:v>3620</c:v>
                </c:pt>
                <c:pt idx="3646" formatCode="m/d/yyyy">
                  <c:v>3940</c:v>
                </c:pt>
                <c:pt idx="3647" formatCode="m/d/yyyy">
                  <c:v>3960</c:v>
                </c:pt>
                <c:pt idx="3648" formatCode="m/d/yyyy">
                  <c:v>3900</c:v>
                </c:pt>
                <c:pt idx="3649" formatCode="m/d/yyyy">
                  <c:v>3530</c:v>
                </c:pt>
                <c:pt idx="3650" formatCode="m/d/yyyy">
                  <c:v>3060</c:v>
                </c:pt>
                <c:pt idx="3651" formatCode="m/d/yyyy">
                  <c:v>2630</c:v>
                </c:pt>
                <c:pt idx="3652" formatCode="m/d/yyyy">
                  <c:v>2330</c:v>
                </c:pt>
                <c:pt idx="3653" formatCode="m/d/yyyy">
                  <c:v>2370</c:v>
                </c:pt>
                <c:pt idx="3654" formatCode="m/d/yyyy">
                  <c:v>2470</c:v>
                </c:pt>
                <c:pt idx="3655" formatCode="m/d/yyyy">
                  <c:v>2410</c:v>
                </c:pt>
                <c:pt idx="3656" formatCode="m/d/yyyy">
                  <c:v>2450</c:v>
                </c:pt>
                <c:pt idx="3657" formatCode="m/d/yyyy">
                  <c:v>2190</c:v>
                </c:pt>
                <c:pt idx="3658" formatCode="m/d/yyyy">
                  <c:v>1900</c:v>
                </c:pt>
                <c:pt idx="3659" formatCode="m/d/yyyy">
                  <c:v>1900</c:v>
                </c:pt>
                <c:pt idx="3660" formatCode="m/d/yyyy">
                  <c:v>1760</c:v>
                </c:pt>
                <c:pt idx="3661" formatCode="m/d/yyyy">
                  <c:v>1730</c:v>
                </c:pt>
                <c:pt idx="3662" formatCode="m/d/yyyy">
                  <c:v>1730</c:v>
                </c:pt>
                <c:pt idx="3663" formatCode="m/d/yyyy">
                  <c:v>1740</c:v>
                </c:pt>
                <c:pt idx="3664" formatCode="m/d/yyyy">
                  <c:v>1810</c:v>
                </c:pt>
                <c:pt idx="3665" formatCode="m/d/yyyy">
                  <c:v>1830</c:v>
                </c:pt>
                <c:pt idx="3666" formatCode="m/d/yyyy">
                  <c:v>1840</c:v>
                </c:pt>
                <c:pt idx="3667" formatCode="m/d/yyyy">
                  <c:v>1840</c:v>
                </c:pt>
                <c:pt idx="3668" formatCode="m/d/yyyy">
                  <c:v>1930</c:v>
                </c:pt>
                <c:pt idx="3669" formatCode="m/d/yyyy">
                  <c:v>1880</c:v>
                </c:pt>
                <c:pt idx="3670" formatCode="m/d/yyyy">
                  <c:v>1880</c:v>
                </c:pt>
                <c:pt idx="3671" formatCode="m/d/yyyy">
                  <c:v>1850</c:v>
                </c:pt>
                <c:pt idx="3672" formatCode="m/d/yyyy">
                  <c:v>1790</c:v>
                </c:pt>
                <c:pt idx="3673" formatCode="m/d/yyyy">
                  <c:v>1750</c:v>
                </c:pt>
                <c:pt idx="3674" formatCode="m/d/yyyy">
                  <c:v>1720</c:v>
                </c:pt>
                <c:pt idx="3675" formatCode="m/d/yyyy">
                  <c:v>1700</c:v>
                </c:pt>
                <c:pt idx="3676" formatCode="m/d/yyyy">
                  <c:v>1820</c:v>
                </c:pt>
                <c:pt idx="3677" formatCode="m/d/yyyy">
                  <c:v>1950</c:v>
                </c:pt>
                <c:pt idx="3678" formatCode="m/d/yyyy">
                  <c:v>1890</c:v>
                </c:pt>
                <c:pt idx="3679" formatCode="m/d/yyyy">
                  <c:v>1840</c:v>
                </c:pt>
                <c:pt idx="3680" formatCode="m/d/yyyy">
                  <c:v>1790</c:v>
                </c:pt>
                <c:pt idx="3681" formatCode="m/d/yyyy">
                  <c:v>1780</c:v>
                </c:pt>
                <c:pt idx="3682" formatCode="m/d/yyyy">
                  <c:v>1680</c:v>
                </c:pt>
                <c:pt idx="3683" formatCode="m/d/yyyy">
                  <c:v>1530</c:v>
                </c:pt>
                <c:pt idx="3684" formatCode="m/d/yyyy">
                  <c:v>1530</c:v>
                </c:pt>
                <c:pt idx="3685" formatCode="m/d/yyyy">
                  <c:v>1510</c:v>
                </c:pt>
                <c:pt idx="3686" formatCode="m/d/yyyy">
                  <c:v>1480</c:v>
                </c:pt>
                <c:pt idx="3687" formatCode="m/d/yyyy">
                  <c:v>1460</c:v>
                </c:pt>
                <c:pt idx="3688" formatCode="m/d/yyyy">
                  <c:v>1510</c:v>
                </c:pt>
                <c:pt idx="3689" formatCode="m/d/yyyy">
                  <c:v>1480</c:v>
                </c:pt>
                <c:pt idx="3690" formatCode="m/d/yyyy">
                  <c:v>1480</c:v>
                </c:pt>
                <c:pt idx="3691" formatCode="m/d/yyyy">
                  <c:v>1560</c:v>
                </c:pt>
                <c:pt idx="3692" formatCode="m/d/yyyy">
                  <c:v>1980</c:v>
                </c:pt>
                <c:pt idx="3693" formatCode="m/d/yyyy">
                  <c:v>2210</c:v>
                </c:pt>
                <c:pt idx="3694" formatCode="m/d/yyyy">
                  <c:v>2080</c:v>
                </c:pt>
                <c:pt idx="3695" formatCode="m/d/yyyy">
                  <c:v>2030</c:v>
                </c:pt>
                <c:pt idx="3696" formatCode="m/d/yyyy">
                  <c:v>1900</c:v>
                </c:pt>
                <c:pt idx="3697" formatCode="m/d/yyyy">
                  <c:v>1850</c:v>
                </c:pt>
                <c:pt idx="3698" formatCode="m/d/yyyy">
                  <c:v>1810</c:v>
                </c:pt>
                <c:pt idx="3699" formatCode="m/d/yyyy">
                  <c:v>1750</c:v>
                </c:pt>
                <c:pt idx="3700" formatCode="m/d/yyyy">
                  <c:v>1740</c:v>
                </c:pt>
                <c:pt idx="3701" formatCode="m/d/yyyy">
                  <c:v>1720</c:v>
                </c:pt>
                <c:pt idx="3702" formatCode="m/d/yyyy">
                  <c:v>1740</c:v>
                </c:pt>
                <c:pt idx="3703" formatCode="m/d/yyyy">
                  <c:v>1750</c:v>
                </c:pt>
                <c:pt idx="3704" formatCode="m/d/yyyy">
                  <c:v>1710</c:v>
                </c:pt>
                <c:pt idx="3705" formatCode="m/d/yyyy">
                  <c:v>1740</c:v>
                </c:pt>
                <c:pt idx="3706" formatCode="m/d/yyyy">
                  <c:v>2010</c:v>
                </c:pt>
                <c:pt idx="3707" formatCode="m/d/yyyy">
                  <c:v>2170</c:v>
                </c:pt>
                <c:pt idx="3708" formatCode="m/d/yyyy">
                  <c:v>2020</c:v>
                </c:pt>
                <c:pt idx="3709" formatCode="m/d/yyyy">
                  <c:v>3030</c:v>
                </c:pt>
                <c:pt idx="3710" formatCode="m/d/yyyy">
                  <c:v>3970</c:v>
                </c:pt>
                <c:pt idx="3711" formatCode="m/d/yyyy">
                  <c:v>3310</c:v>
                </c:pt>
                <c:pt idx="3712" formatCode="m/d/yyyy">
                  <c:v>2740</c:v>
                </c:pt>
                <c:pt idx="3713" formatCode="m/d/yyyy">
                  <c:v>2770</c:v>
                </c:pt>
                <c:pt idx="3714" formatCode="m/d/yyyy">
                  <c:v>2980</c:v>
                </c:pt>
                <c:pt idx="3715" formatCode="m/d/yyyy">
                  <c:v>2730</c:v>
                </c:pt>
                <c:pt idx="3716" formatCode="m/d/yyyy">
                  <c:v>2480</c:v>
                </c:pt>
                <c:pt idx="3717" formatCode="m/d/yyyy">
                  <c:v>2400</c:v>
                </c:pt>
                <c:pt idx="3718" formatCode="m/d/yyyy">
                  <c:v>2370</c:v>
                </c:pt>
                <c:pt idx="3719" formatCode="m/d/yyyy">
                  <c:v>2350</c:v>
                </c:pt>
                <c:pt idx="3720" formatCode="m/d/yyyy">
                  <c:v>2230</c:v>
                </c:pt>
                <c:pt idx="3721" formatCode="m/d/yyyy">
                  <c:v>2170</c:v>
                </c:pt>
                <c:pt idx="3722" formatCode="m/d/yyyy">
                  <c:v>2270</c:v>
                </c:pt>
                <c:pt idx="3723" formatCode="m/d/yyyy">
                  <c:v>2220</c:v>
                </c:pt>
                <c:pt idx="3724" formatCode="m/d/yyyy">
                  <c:v>2220</c:v>
                </c:pt>
                <c:pt idx="3725" formatCode="m/d/yyyy">
                  <c:v>2110</c:v>
                </c:pt>
                <c:pt idx="3726" formatCode="m/d/yyyy">
                  <c:v>2170</c:v>
                </c:pt>
                <c:pt idx="3727" formatCode="m/d/yyyy">
                  <c:v>2150</c:v>
                </c:pt>
                <c:pt idx="3728" formatCode="m/d/yyyy">
                  <c:v>1970</c:v>
                </c:pt>
                <c:pt idx="3729" formatCode="m/d/yyyy">
                  <c:v>1890</c:v>
                </c:pt>
                <c:pt idx="3730" formatCode="m/d/yyyy">
                  <c:v>1850</c:v>
                </c:pt>
                <c:pt idx="3731" formatCode="m/d/yyyy">
                  <c:v>1890</c:v>
                </c:pt>
                <c:pt idx="3732" formatCode="m/d/yyyy">
                  <c:v>2220</c:v>
                </c:pt>
                <c:pt idx="3733" formatCode="m/d/yyyy">
                  <c:v>2100</c:v>
                </c:pt>
                <c:pt idx="3734" formatCode="m/d/yyyy">
                  <c:v>1880</c:v>
                </c:pt>
                <c:pt idx="3735" formatCode="m/d/yyyy">
                  <c:v>1840</c:v>
                </c:pt>
                <c:pt idx="3736" formatCode="m/d/yyyy">
                  <c:v>1800</c:v>
                </c:pt>
                <c:pt idx="3737" formatCode="m/d/yyyy">
                  <c:v>1780</c:v>
                </c:pt>
                <c:pt idx="3738" formatCode="m/d/yyyy">
                  <c:v>2660</c:v>
                </c:pt>
                <c:pt idx="3739" formatCode="m/d/yyyy">
                  <c:v>3310</c:v>
                </c:pt>
                <c:pt idx="3740" formatCode="m/d/yyyy">
                  <c:v>4220</c:v>
                </c:pt>
                <c:pt idx="3741" formatCode="m/d/yyyy">
                  <c:v>4140</c:v>
                </c:pt>
                <c:pt idx="3742" formatCode="m/d/yyyy">
                  <c:v>3880</c:v>
                </c:pt>
                <c:pt idx="3743" formatCode="m/d/yyyy">
                  <c:v>3660</c:v>
                </c:pt>
                <c:pt idx="3744" formatCode="m/d/yyyy">
                  <c:v>3440</c:v>
                </c:pt>
                <c:pt idx="3745" formatCode="m/d/yyyy">
                  <c:v>3700</c:v>
                </c:pt>
                <c:pt idx="3746" formatCode="m/d/yyyy">
                  <c:v>4170</c:v>
                </c:pt>
                <c:pt idx="3747" formatCode="m/d/yyyy">
                  <c:v>3830</c:v>
                </c:pt>
                <c:pt idx="3748" formatCode="m/d/yyyy">
                  <c:v>3350</c:v>
                </c:pt>
                <c:pt idx="3749" formatCode="m/d/yyyy">
                  <c:v>2830</c:v>
                </c:pt>
                <c:pt idx="3750" formatCode="m/d/yyyy">
                  <c:v>2400</c:v>
                </c:pt>
                <c:pt idx="3751" formatCode="m/d/yyyy">
                  <c:v>2340</c:v>
                </c:pt>
                <c:pt idx="3752" formatCode="m/d/yyyy">
                  <c:v>2620</c:v>
                </c:pt>
                <c:pt idx="3753" formatCode="m/d/yyyy">
                  <c:v>4000</c:v>
                </c:pt>
                <c:pt idx="3754" formatCode="m/d/yyyy">
                  <c:v>4140</c:v>
                </c:pt>
                <c:pt idx="3755" formatCode="m/d/yyyy">
                  <c:v>4120</c:v>
                </c:pt>
                <c:pt idx="3756" formatCode="m/d/yyyy">
                  <c:v>3840</c:v>
                </c:pt>
                <c:pt idx="3757" formatCode="m/d/yyyy">
                  <c:v>3750</c:v>
                </c:pt>
                <c:pt idx="3758" formatCode="m/d/yyyy">
                  <c:v>3660</c:v>
                </c:pt>
                <c:pt idx="3759" formatCode="m/d/yyyy">
                  <c:v>3820</c:v>
                </c:pt>
                <c:pt idx="3760" formatCode="m/d/yyyy">
                  <c:v>3690</c:v>
                </c:pt>
                <c:pt idx="3761" formatCode="m/d/yyyy">
                  <c:v>4490</c:v>
                </c:pt>
                <c:pt idx="3762" formatCode="m/d/yyyy">
                  <c:v>4500</c:v>
                </c:pt>
                <c:pt idx="3763" formatCode="m/d/yyyy">
                  <c:v>4810</c:v>
                </c:pt>
                <c:pt idx="3764" formatCode="m/d/yyyy">
                  <c:v>4980</c:v>
                </c:pt>
                <c:pt idx="3765" formatCode="m/d/yyyy">
                  <c:v>4960</c:v>
                </c:pt>
                <c:pt idx="3766" formatCode="m/d/yyyy">
                  <c:v>5740</c:v>
                </c:pt>
                <c:pt idx="3767" formatCode="m/d/yyyy">
                  <c:v>5980</c:v>
                </c:pt>
                <c:pt idx="3768" formatCode="m/d/yyyy">
                  <c:v>6100</c:v>
                </c:pt>
                <c:pt idx="3769" formatCode="m/d/yyyy">
                  <c:v>6120</c:v>
                </c:pt>
                <c:pt idx="3770" formatCode="m/d/yyyy">
                  <c:v>5870</c:v>
                </c:pt>
                <c:pt idx="3771" formatCode="m/d/yyyy">
                  <c:v>5520</c:v>
                </c:pt>
                <c:pt idx="3772" formatCode="m/d/yyyy">
                  <c:v>5490</c:v>
                </c:pt>
                <c:pt idx="3773" formatCode="m/d/yyyy">
                  <c:v>6480</c:v>
                </c:pt>
                <c:pt idx="3774" formatCode="m/d/yyyy">
                  <c:v>13000</c:v>
                </c:pt>
                <c:pt idx="3775" formatCode="m/d/yyyy">
                  <c:v>17700</c:v>
                </c:pt>
                <c:pt idx="3776" formatCode="m/d/yyyy">
                  <c:v>19500</c:v>
                </c:pt>
                <c:pt idx="3777" formatCode="m/d/yyyy">
                  <c:v>18800</c:v>
                </c:pt>
                <c:pt idx="3778" formatCode="m/d/yyyy">
                  <c:v>17900</c:v>
                </c:pt>
                <c:pt idx="3779" formatCode="m/d/yyyy">
                  <c:v>17000</c:v>
                </c:pt>
                <c:pt idx="3780" formatCode="m/d/yyyy">
                  <c:v>16200</c:v>
                </c:pt>
                <c:pt idx="3781" formatCode="m/d/yyyy">
                  <c:v>16200</c:v>
                </c:pt>
                <c:pt idx="3782" formatCode="m/d/yyyy">
                  <c:v>14000</c:v>
                </c:pt>
                <c:pt idx="3783" formatCode="m/d/yyyy">
                  <c:v>11300</c:v>
                </c:pt>
                <c:pt idx="3784" formatCode="m/d/yyyy">
                  <c:v>9290</c:v>
                </c:pt>
                <c:pt idx="3785" formatCode="m/d/yyyy">
                  <c:v>7750</c:v>
                </c:pt>
                <c:pt idx="3786" formatCode="m/d/yyyy">
                  <c:v>6830</c:v>
                </c:pt>
                <c:pt idx="3787" formatCode="m/d/yyyy">
                  <c:v>6560</c:v>
                </c:pt>
                <c:pt idx="3788" formatCode="m/d/yyyy">
                  <c:v>5990</c:v>
                </c:pt>
                <c:pt idx="3789" formatCode="m/d/yyyy">
                  <c:v>5440</c:v>
                </c:pt>
                <c:pt idx="3790" formatCode="m/d/yyyy">
                  <c:v>5330</c:v>
                </c:pt>
                <c:pt idx="3791" formatCode="m/d/yyyy">
                  <c:v>5300</c:v>
                </c:pt>
                <c:pt idx="3792" formatCode="m/d/yyyy">
                  <c:v>5130</c:v>
                </c:pt>
                <c:pt idx="3793" formatCode="m/d/yyyy">
                  <c:v>4980</c:v>
                </c:pt>
                <c:pt idx="3794" formatCode="m/d/yyyy">
                  <c:v>4470</c:v>
                </c:pt>
                <c:pt idx="3795" formatCode="m/d/yyyy">
                  <c:v>4060</c:v>
                </c:pt>
                <c:pt idx="3796" formatCode="m/d/yyyy">
                  <c:v>4030</c:v>
                </c:pt>
                <c:pt idx="3797" formatCode="m/d/yyyy">
                  <c:v>3880</c:v>
                </c:pt>
                <c:pt idx="3798" formatCode="m/d/yyyy">
                  <c:v>3940</c:v>
                </c:pt>
                <c:pt idx="3799" formatCode="m/d/yyyy">
                  <c:v>4050</c:v>
                </c:pt>
                <c:pt idx="3800" formatCode="m/d/yyyy">
                  <c:v>3880</c:v>
                </c:pt>
                <c:pt idx="3801" formatCode="m/d/yyyy">
                  <c:v>3980</c:v>
                </c:pt>
                <c:pt idx="3802" formatCode="m/d/yyyy">
                  <c:v>3780</c:v>
                </c:pt>
                <c:pt idx="3803" formatCode="m/d/yyyy">
                  <c:v>3860</c:v>
                </c:pt>
                <c:pt idx="3804" formatCode="m/d/yyyy">
                  <c:v>3830</c:v>
                </c:pt>
                <c:pt idx="3805" formatCode="m/d/yyyy">
                  <c:v>3920</c:v>
                </c:pt>
                <c:pt idx="3806" formatCode="m/d/yyyy">
                  <c:v>3830</c:v>
                </c:pt>
                <c:pt idx="3807" formatCode="m/d/yyyy">
                  <c:v>3700</c:v>
                </c:pt>
                <c:pt idx="3808" formatCode="m/d/yyyy">
                  <c:v>3910</c:v>
                </c:pt>
                <c:pt idx="3809" formatCode="m/d/yyyy">
                  <c:v>3980</c:v>
                </c:pt>
                <c:pt idx="3810" formatCode="m/d/yyyy">
                  <c:v>4040</c:v>
                </c:pt>
                <c:pt idx="3811" formatCode="m/d/yyyy">
                  <c:v>4020</c:v>
                </c:pt>
                <c:pt idx="3812" formatCode="m/d/yyyy">
                  <c:v>4270</c:v>
                </c:pt>
                <c:pt idx="3813" formatCode="m/d/yyyy">
                  <c:v>4560</c:v>
                </c:pt>
                <c:pt idx="3814" formatCode="m/d/yyyy">
                  <c:v>4930</c:v>
                </c:pt>
                <c:pt idx="3815" formatCode="m/d/yyyy">
                  <c:v>4890</c:v>
                </c:pt>
                <c:pt idx="3816" formatCode="m/d/yyyy">
                  <c:v>4750</c:v>
                </c:pt>
                <c:pt idx="3817" formatCode="m/d/yyyy">
                  <c:v>4640</c:v>
                </c:pt>
                <c:pt idx="3818" formatCode="m/d/yyyy">
                  <c:v>4580</c:v>
                </c:pt>
                <c:pt idx="3819" formatCode="m/d/yyyy">
                  <c:v>4560</c:v>
                </c:pt>
                <c:pt idx="3820" formatCode="m/d/yyyy">
                  <c:v>4540</c:v>
                </c:pt>
                <c:pt idx="3821" formatCode="m/d/yyyy">
                  <c:v>4590</c:v>
                </c:pt>
                <c:pt idx="3822" formatCode="m/d/yyyy">
                  <c:v>4560</c:v>
                </c:pt>
                <c:pt idx="3823" formatCode="m/d/yyyy">
                  <c:v>4580</c:v>
                </c:pt>
                <c:pt idx="3824" formatCode="m/d/yyyy">
                  <c:v>4610</c:v>
                </c:pt>
                <c:pt idx="3825" formatCode="m/d/yyyy">
                  <c:v>4360</c:v>
                </c:pt>
                <c:pt idx="3826" formatCode="m/d/yyyy">
                  <c:v>4320</c:v>
                </c:pt>
                <c:pt idx="3827" formatCode="m/d/yyyy">
                  <c:v>4320</c:v>
                </c:pt>
                <c:pt idx="3828" formatCode="m/d/yyyy">
                  <c:v>4280</c:v>
                </c:pt>
                <c:pt idx="3829" formatCode="m/d/yyyy">
                  <c:v>4110</c:v>
                </c:pt>
                <c:pt idx="3830" formatCode="m/d/yyyy">
                  <c:v>3790</c:v>
                </c:pt>
                <c:pt idx="3831" formatCode="m/d/yyyy">
                  <c:v>3510</c:v>
                </c:pt>
                <c:pt idx="3832" formatCode="m/d/yyyy">
                  <c:v>3430</c:v>
                </c:pt>
                <c:pt idx="3833" formatCode="m/d/yyyy">
                  <c:v>3370</c:v>
                </c:pt>
                <c:pt idx="3834" formatCode="m/d/yyyy">
                  <c:v>3330</c:v>
                </c:pt>
                <c:pt idx="3835" formatCode="m/d/yyyy">
                  <c:v>3340</c:v>
                </c:pt>
                <c:pt idx="3836" formatCode="m/d/yyyy">
                  <c:v>3840</c:v>
                </c:pt>
                <c:pt idx="3837" formatCode="m/d/yyyy">
                  <c:v>3750</c:v>
                </c:pt>
                <c:pt idx="3838" formatCode="m/d/yyyy">
                  <c:v>3790</c:v>
                </c:pt>
                <c:pt idx="3839" formatCode="m/d/yyyy">
                  <c:v>3770</c:v>
                </c:pt>
                <c:pt idx="3840" formatCode="m/d/yyyy">
                  <c:v>3690</c:v>
                </c:pt>
                <c:pt idx="3841" formatCode="m/d/yyyy">
                  <c:v>3660</c:v>
                </c:pt>
                <c:pt idx="3842" formatCode="m/d/yyyy">
                  <c:v>3520</c:v>
                </c:pt>
                <c:pt idx="3843" formatCode="m/d/yyyy">
                  <c:v>3370</c:v>
                </c:pt>
                <c:pt idx="3844" formatCode="m/d/yyyy">
                  <c:v>3130</c:v>
                </c:pt>
                <c:pt idx="3845" formatCode="m/d/yyyy">
                  <c:v>3030</c:v>
                </c:pt>
                <c:pt idx="3846" formatCode="m/d/yyyy">
                  <c:v>2940</c:v>
                </c:pt>
                <c:pt idx="3847" formatCode="m/d/yyyy">
                  <c:v>3020</c:v>
                </c:pt>
                <c:pt idx="3848" formatCode="m/d/yyyy">
                  <c:v>2940</c:v>
                </c:pt>
                <c:pt idx="3849" formatCode="m/d/yyyy">
                  <c:v>2990</c:v>
                </c:pt>
                <c:pt idx="3850" formatCode="m/d/yyyy">
                  <c:v>2890</c:v>
                </c:pt>
                <c:pt idx="3851" formatCode="m/d/yyyy">
                  <c:v>2150</c:v>
                </c:pt>
                <c:pt idx="3852" formatCode="m/d/yyyy">
                  <c:v>2030</c:v>
                </c:pt>
                <c:pt idx="3853" formatCode="m/d/yyyy">
                  <c:v>1950</c:v>
                </c:pt>
                <c:pt idx="3854" formatCode="m/d/yyyy">
                  <c:v>1910</c:v>
                </c:pt>
                <c:pt idx="3855" formatCode="m/d/yyyy">
                  <c:v>1920</c:v>
                </c:pt>
                <c:pt idx="3856" formatCode="m/d/yyyy">
                  <c:v>1880</c:v>
                </c:pt>
                <c:pt idx="3857" formatCode="m/d/yyyy">
                  <c:v>2190</c:v>
                </c:pt>
                <c:pt idx="3858" formatCode="m/d/yyyy">
                  <c:v>2330</c:v>
                </c:pt>
                <c:pt idx="3859" formatCode="m/d/yyyy">
                  <c:v>2180</c:v>
                </c:pt>
                <c:pt idx="3860" formatCode="m/d/yyyy">
                  <c:v>2220</c:v>
                </c:pt>
                <c:pt idx="3861" formatCode="m/d/yyyy">
                  <c:v>2230</c:v>
                </c:pt>
                <c:pt idx="3862" formatCode="m/d/yyyy">
                  <c:v>2220</c:v>
                </c:pt>
                <c:pt idx="3863" formatCode="m/d/yyyy">
                  <c:v>2300</c:v>
                </c:pt>
                <c:pt idx="3864" formatCode="m/d/yyyy">
                  <c:v>2310</c:v>
                </c:pt>
                <c:pt idx="3865" formatCode="m/d/yyyy">
                  <c:v>2310</c:v>
                </c:pt>
                <c:pt idx="3866" formatCode="m/d/yyyy">
                  <c:v>2330</c:v>
                </c:pt>
                <c:pt idx="3867" formatCode="m/d/yyyy">
                  <c:v>2310</c:v>
                </c:pt>
                <c:pt idx="3868" formatCode="m/d/yyyy">
                  <c:v>2270</c:v>
                </c:pt>
                <c:pt idx="3869" formatCode="m/d/yyyy">
                  <c:v>2270</c:v>
                </c:pt>
                <c:pt idx="3870" formatCode="m/d/yyyy">
                  <c:v>2260</c:v>
                </c:pt>
                <c:pt idx="3871" formatCode="m/d/yyyy">
                  <c:v>2240</c:v>
                </c:pt>
                <c:pt idx="3872" formatCode="m/d/yyyy">
                  <c:v>2310</c:v>
                </c:pt>
                <c:pt idx="3873" formatCode="m/d/yyyy">
                  <c:v>2290</c:v>
                </c:pt>
                <c:pt idx="3874" formatCode="m/d/yyyy">
                  <c:v>2260</c:v>
                </c:pt>
                <c:pt idx="3875" formatCode="m/d/yyyy">
                  <c:v>2250</c:v>
                </c:pt>
                <c:pt idx="3876" formatCode="m/d/yyyy">
                  <c:v>2220</c:v>
                </c:pt>
                <c:pt idx="3877" formatCode="m/d/yyyy">
                  <c:v>2220</c:v>
                </c:pt>
                <c:pt idx="3878" formatCode="m/d/yyyy">
                  <c:v>2220</c:v>
                </c:pt>
                <c:pt idx="3879" formatCode="m/d/yyyy">
                  <c:v>2230</c:v>
                </c:pt>
                <c:pt idx="3880" formatCode="m/d/yyyy">
                  <c:v>2230</c:v>
                </c:pt>
                <c:pt idx="3881" formatCode="m/d/yyyy">
                  <c:v>2310</c:v>
                </c:pt>
                <c:pt idx="3882" formatCode="m/d/yyyy">
                  <c:v>2410</c:v>
                </c:pt>
                <c:pt idx="3883" formatCode="m/d/yyyy">
                  <c:v>2500</c:v>
                </c:pt>
                <c:pt idx="3884" formatCode="m/d/yyyy">
                  <c:v>2410</c:v>
                </c:pt>
                <c:pt idx="3885" formatCode="m/d/yyyy">
                  <c:v>2290</c:v>
                </c:pt>
                <c:pt idx="3886" formatCode="m/d/yyyy">
                  <c:v>2170</c:v>
                </c:pt>
                <c:pt idx="3887" formatCode="m/d/yyyy">
                  <c:v>2080</c:v>
                </c:pt>
                <c:pt idx="3888" formatCode="m/d/yyyy">
                  <c:v>2090</c:v>
                </c:pt>
                <c:pt idx="3889" formatCode="m/d/yyyy">
                  <c:v>2070</c:v>
                </c:pt>
                <c:pt idx="3890" formatCode="m/d/yyyy">
                  <c:v>2070</c:v>
                </c:pt>
                <c:pt idx="3891" formatCode="m/d/yyyy">
                  <c:v>2060</c:v>
                </c:pt>
                <c:pt idx="3892" formatCode="m/d/yyyy">
                  <c:v>2060</c:v>
                </c:pt>
                <c:pt idx="3893" formatCode="m/d/yyyy">
                  <c:v>2070</c:v>
                </c:pt>
                <c:pt idx="3894" formatCode="m/d/yyyy">
                  <c:v>2010</c:v>
                </c:pt>
                <c:pt idx="3895" formatCode="m/d/yyyy">
                  <c:v>1930</c:v>
                </c:pt>
                <c:pt idx="3896" formatCode="m/d/yyyy">
                  <c:v>1910</c:v>
                </c:pt>
                <c:pt idx="3897" formatCode="m/d/yyyy">
                  <c:v>1910</c:v>
                </c:pt>
                <c:pt idx="3898" formatCode="m/d/yyyy">
                  <c:v>1910</c:v>
                </c:pt>
                <c:pt idx="3899" formatCode="m/d/yyyy">
                  <c:v>1960</c:v>
                </c:pt>
                <c:pt idx="3900" formatCode="m/d/yyyy">
                  <c:v>1950</c:v>
                </c:pt>
                <c:pt idx="3901" formatCode="m/d/yyyy">
                  <c:v>1950</c:v>
                </c:pt>
                <c:pt idx="3902" formatCode="m/d/yyyy">
                  <c:v>1930</c:v>
                </c:pt>
                <c:pt idx="3903" formatCode="m/d/yyyy">
                  <c:v>1920</c:v>
                </c:pt>
                <c:pt idx="3904" formatCode="m/d/yyyy">
                  <c:v>1960</c:v>
                </c:pt>
                <c:pt idx="3905" formatCode="m/d/yyyy">
                  <c:v>1960</c:v>
                </c:pt>
                <c:pt idx="3906" formatCode="m/d/yyyy">
                  <c:v>1920</c:v>
                </c:pt>
                <c:pt idx="3907" formatCode="m/d/yyyy">
                  <c:v>1920</c:v>
                </c:pt>
                <c:pt idx="3908" formatCode="m/d/yyyy">
                  <c:v>1890</c:v>
                </c:pt>
                <c:pt idx="3909" formatCode="m/d/yyyy">
                  <c:v>1880</c:v>
                </c:pt>
                <c:pt idx="3910" formatCode="m/d/yyyy">
                  <c:v>1900</c:v>
                </c:pt>
                <c:pt idx="3911" formatCode="m/d/yyyy">
                  <c:v>1910</c:v>
                </c:pt>
                <c:pt idx="3912" formatCode="m/d/yyyy">
                  <c:v>1910</c:v>
                </c:pt>
                <c:pt idx="3913" formatCode="m/d/yyyy">
                  <c:v>1920</c:v>
                </c:pt>
                <c:pt idx="3914" formatCode="m/d/yyyy">
                  <c:v>1910</c:v>
                </c:pt>
                <c:pt idx="3915" formatCode="m/d/yyyy">
                  <c:v>1910</c:v>
                </c:pt>
                <c:pt idx="3916" formatCode="m/d/yyyy">
                  <c:v>1990</c:v>
                </c:pt>
                <c:pt idx="3917" formatCode="m/d/yyyy">
                  <c:v>2230</c:v>
                </c:pt>
                <c:pt idx="3918" formatCode="m/d/yyyy">
                  <c:v>2490</c:v>
                </c:pt>
                <c:pt idx="3919" formatCode="m/d/yyyy">
                  <c:v>2470</c:v>
                </c:pt>
                <c:pt idx="3920" formatCode="m/d/yyyy">
                  <c:v>2660</c:v>
                </c:pt>
                <c:pt idx="3921" formatCode="m/d/yyyy">
                  <c:v>2520</c:v>
                </c:pt>
                <c:pt idx="3922" formatCode="m/d/yyyy">
                  <c:v>2430</c:v>
                </c:pt>
                <c:pt idx="3923" formatCode="m/d/yyyy">
                  <c:v>2380</c:v>
                </c:pt>
                <c:pt idx="3924" formatCode="m/d/yyyy">
                  <c:v>2240</c:v>
                </c:pt>
                <c:pt idx="3925" formatCode="m/d/yyyy">
                  <c:v>2190</c:v>
                </c:pt>
                <c:pt idx="3926" formatCode="m/d/yyyy">
                  <c:v>2110</c:v>
                </c:pt>
                <c:pt idx="3927" formatCode="m/d/yyyy">
                  <c:v>2070</c:v>
                </c:pt>
                <c:pt idx="3928" formatCode="m/d/yyyy">
                  <c:v>2090</c:v>
                </c:pt>
                <c:pt idx="3929" formatCode="m/d/yyyy">
                  <c:v>2070</c:v>
                </c:pt>
                <c:pt idx="3930" formatCode="m/d/yyyy">
                  <c:v>2040</c:v>
                </c:pt>
                <c:pt idx="3931" formatCode="m/d/yyyy">
                  <c:v>2020</c:v>
                </c:pt>
                <c:pt idx="3932" formatCode="m/d/yyyy">
                  <c:v>2490</c:v>
                </c:pt>
                <c:pt idx="3933" formatCode="m/d/yyyy">
                  <c:v>2830</c:v>
                </c:pt>
                <c:pt idx="3934" formatCode="m/d/yyyy">
                  <c:v>4050</c:v>
                </c:pt>
                <c:pt idx="3935" formatCode="m/d/yyyy">
                  <c:v>4000</c:v>
                </c:pt>
                <c:pt idx="3936" formatCode="m/d/yyyy">
                  <c:v>4220</c:v>
                </c:pt>
                <c:pt idx="3937" formatCode="m/d/yyyy">
                  <c:v>4020</c:v>
                </c:pt>
                <c:pt idx="3938" formatCode="m/d/yyyy">
                  <c:v>3980</c:v>
                </c:pt>
                <c:pt idx="3939" formatCode="m/d/yyyy">
                  <c:v>3830</c:v>
                </c:pt>
                <c:pt idx="3940" formatCode="m/d/yyyy">
                  <c:v>3710</c:v>
                </c:pt>
                <c:pt idx="3941" formatCode="m/d/yyyy">
                  <c:v>4130</c:v>
                </c:pt>
                <c:pt idx="3942" formatCode="m/d/yyyy">
                  <c:v>3820</c:v>
                </c:pt>
                <c:pt idx="3943" formatCode="m/d/yyyy">
                  <c:v>4900</c:v>
                </c:pt>
                <c:pt idx="3944" formatCode="m/d/yyyy">
                  <c:v>4960</c:v>
                </c:pt>
                <c:pt idx="3945" formatCode="m/d/yyyy">
                  <c:v>4520</c:v>
                </c:pt>
                <c:pt idx="3946" formatCode="m/d/yyyy">
                  <c:v>4160</c:v>
                </c:pt>
                <c:pt idx="3947" formatCode="m/d/yyyy">
                  <c:v>4130</c:v>
                </c:pt>
                <c:pt idx="3948" formatCode="m/d/yyyy">
                  <c:v>4420</c:v>
                </c:pt>
                <c:pt idx="3949" formatCode="m/d/yyyy">
                  <c:v>5050</c:v>
                </c:pt>
                <c:pt idx="3950" formatCode="m/d/yyyy">
                  <c:v>5230</c:v>
                </c:pt>
                <c:pt idx="3951" formatCode="m/d/yyyy">
                  <c:v>5150</c:v>
                </c:pt>
                <c:pt idx="3952" formatCode="m/d/yyyy">
                  <c:v>5720</c:v>
                </c:pt>
                <c:pt idx="3953" formatCode="m/d/yyyy">
                  <c:v>6280</c:v>
                </c:pt>
                <c:pt idx="3954" formatCode="m/d/yyyy">
                  <c:v>6150</c:v>
                </c:pt>
                <c:pt idx="3955" formatCode="m/d/yyyy">
                  <c:v>6330</c:v>
                </c:pt>
                <c:pt idx="3956" formatCode="m/d/yyyy">
                  <c:v>8900</c:v>
                </c:pt>
                <c:pt idx="3957" formatCode="m/d/yyyy">
                  <c:v>11800</c:v>
                </c:pt>
                <c:pt idx="3958" formatCode="m/d/yyyy">
                  <c:v>13000</c:v>
                </c:pt>
                <c:pt idx="3959" formatCode="m/d/yyyy">
                  <c:v>12500</c:v>
                </c:pt>
                <c:pt idx="3960" formatCode="m/d/yyyy">
                  <c:v>11000</c:v>
                </c:pt>
                <c:pt idx="3961" formatCode="m/d/yyyy">
                  <c:v>8980</c:v>
                </c:pt>
                <c:pt idx="3962" formatCode="m/d/yyyy">
                  <c:v>7770</c:v>
                </c:pt>
                <c:pt idx="3963" formatCode="m/d/yyyy">
                  <c:v>7550</c:v>
                </c:pt>
                <c:pt idx="3964" formatCode="m/d/yyyy">
                  <c:v>7450</c:v>
                </c:pt>
                <c:pt idx="3965" formatCode="m/d/yyyy">
                  <c:v>7870</c:v>
                </c:pt>
                <c:pt idx="3966" formatCode="m/d/yyyy">
                  <c:v>5740</c:v>
                </c:pt>
                <c:pt idx="3967" formatCode="m/d/yyyy">
                  <c:v>5140</c:v>
                </c:pt>
                <c:pt idx="3968" formatCode="m/d/yyyy">
                  <c:v>5940</c:v>
                </c:pt>
                <c:pt idx="3969" formatCode="m/d/yyyy">
                  <c:v>6420</c:v>
                </c:pt>
                <c:pt idx="3970" formatCode="m/d/yyyy">
                  <c:v>7180</c:v>
                </c:pt>
                <c:pt idx="3971" formatCode="m/d/yyyy">
                  <c:v>11200</c:v>
                </c:pt>
                <c:pt idx="3972" formatCode="m/d/yyyy">
                  <c:v>14900</c:v>
                </c:pt>
                <c:pt idx="3973" formatCode="m/d/yyyy">
                  <c:v>15600</c:v>
                </c:pt>
                <c:pt idx="3974" formatCode="m/d/yyyy">
                  <c:v>15800</c:v>
                </c:pt>
                <c:pt idx="3975" formatCode="m/d/yyyy">
                  <c:v>15800</c:v>
                </c:pt>
                <c:pt idx="3976" formatCode="m/d/yyyy">
                  <c:v>15600</c:v>
                </c:pt>
                <c:pt idx="3977" formatCode="m/d/yyyy">
                  <c:v>15500</c:v>
                </c:pt>
                <c:pt idx="3978" formatCode="m/d/yyyy">
                  <c:v>15000</c:v>
                </c:pt>
                <c:pt idx="3979" formatCode="m/d/yyyy">
                  <c:v>13300</c:v>
                </c:pt>
                <c:pt idx="3980" formatCode="m/d/yyyy">
                  <c:v>10600</c:v>
                </c:pt>
                <c:pt idx="3981" formatCode="m/d/yyyy">
                  <c:v>8120</c:v>
                </c:pt>
                <c:pt idx="3982" formatCode="m/d/yyyy">
                  <c:v>6470</c:v>
                </c:pt>
                <c:pt idx="3983" formatCode="m/d/yyyy">
                  <c:v>7360</c:v>
                </c:pt>
                <c:pt idx="3984" formatCode="m/d/yyyy">
                  <c:v>10100</c:v>
                </c:pt>
                <c:pt idx="3985" formatCode="m/d/yyyy">
                  <c:v>8720</c:v>
                </c:pt>
                <c:pt idx="3986" formatCode="m/d/yyyy">
                  <c:v>9480</c:v>
                </c:pt>
                <c:pt idx="3987" formatCode="m/d/yyyy">
                  <c:v>10600</c:v>
                </c:pt>
                <c:pt idx="3988" formatCode="m/d/yyyy">
                  <c:v>10400</c:v>
                </c:pt>
                <c:pt idx="3989" formatCode="m/d/yyyy">
                  <c:v>9540</c:v>
                </c:pt>
                <c:pt idx="3990" formatCode="m/d/yyyy">
                  <c:v>7450</c:v>
                </c:pt>
                <c:pt idx="3991" formatCode="m/d/yyyy">
                  <c:v>4990</c:v>
                </c:pt>
                <c:pt idx="3992" formatCode="m/d/yyyy">
                  <c:v>3690</c:v>
                </c:pt>
                <c:pt idx="3993" formatCode="m/d/yyyy">
                  <c:v>2660</c:v>
                </c:pt>
                <c:pt idx="3994" formatCode="m/d/yyyy">
                  <c:v>2730</c:v>
                </c:pt>
                <c:pt idx="3995" formatCode="m/d/yyyy">
                  <c:v>2650</c:v>
                </c:pt>
                <c:pt idx="3996" formatCode="m/d/yyyy">
                  <c:v>2760</c:v>
                </c:pt>
                <c:pt idx="3997" formatCode="m/d/yyyy">
                  <c:v>5010</c:v>
                </c:pt>
                <c:pt idx="3998" formatCode="m/d/yyyy">
                  <c:v>5570</c:v>
                </c:pt>
                <c:pt idx="3999" formatCode="m/d/yyyy">
                  <c:v>6000</c:v>
                </c:pt>
                <c:pt idx="4000" formatCode="m/d/yyyy">
                  <c:v>7370</c:v>
                </c:pt>
                <c:pt idx="4001" formatCode="m/d/yyyy">
                  <c:v>7270</c:v>
                </c:pt>
                <c:pt idx="4002" formatCode="m/d/yyyy">
                  <c:v>10300</c:v>
                </c:pt>
                <c:pt idx="4003" formatCode="m/d/yyyy">
                  <c:v>10800</c:v>
                </c:pt>
                <c:pt idx="4004" formatCode="m/d/yyyy">
                  <c:v>9530</c:v>
                </c:pt>
                <c:pt idx="4005" formatCode="m/d/yyyy">
                  <c:v>11800</c:v>
                </c:pt>
                <c:pt idx="4006" formatCode="m/d/yyyy">
                  <c:v>14600</c:v>
                </c:pt>
                <c:pt idx="4007" formatCode="m/d/yyyy">
                  <c:v>15500</c:v>
                </c:pt>
                <c:pt idx="4008" formatCode="m/d/yyyy">
                  <c:v>15100</c:v>
                </c:pt>
                <c:pt idx="4009" formatCode="m/d/yyyy">
                  <c:v>14400</c:v>
                </c:pt>
                <c:pt idx="4010" formatCode="m/d/yyyy">
                  <c:v>13800</c:v>
                </c:pt>
                <c:pt idx="4011" formatCode="m/d/yyyy">
                  <c:v>13400</c:v>
                </c:pt>
                <c:pt idx="4012" formatCode="m/d/yyyy">
                  <c:v>11900</c:v>
                </c:pt>
                <c:pt idx="4013" formatCode="m/d/yyyy">
                  <c:v>10400</c:v>
                </c:pt>
                <c:pt idx="4014" formatCode="m/d/yyyy">
                  <c:v>9430</c:v>
                </c:pt>
                <c:pt idx="4015" formatCode="m/d/yyyy">
                  <c:v>7390</c:v>
                </c:pt>
                <c:pt idx="4016" formatCode="m/d/yyyy">
                  <c:v>5340</c:v>
                </c:pt>
                <c:pt idx="4017" formatCode="m/d/yyyy">
                  <c:v>3490</c:v>
                </c:pt>
                <c:pt idx="4018" formatCode="m/d/yyyy">
                  <c:v>3400</c:v>
                </c:pt>
                <c:pt idx="4019" formatCode="m/d/yyyy">
                  <c:v>3370</c:v>
                </c:pt>
                <c:pt idx="4020" formatCode="m/d/yyyy">
                  <c:v>3260</c:v>
                </c:pt>
                <c:pt idx="4021" formatCode="m/d/yyyy">
                  <c:v>2650</c:v>
                </c:pt>
                <c:pt idx="4022" formatCode="m/d/yyyy">
                  <c:v>1760</c:v>
                </c:pt>
                <c:pt idx="4023" formatCode="m/d/yyyy">
                  <c:v>1730</c:v>
                </c:pt>
                <c:pt idx="4024" formatCode="m/d/yyyy">
                  <c:v>1730</c:v>
                </c:pt>
                <c:pt idx="4025" formatCode="m/d/yyyy">
                  <c:v>1780</c:v>
                </c:pt>
                <c:pt idx="4026" formatCode="m/d/yyyy">
                  <c:v>1750</c:v>
                </c:pt>
                <c:pt idx="4027" formatCode="m/d/yyyy">
                  <c:v>1720</c:v>
                </c:pt>
                <c:pt idx="4028" formatCode="m/d/yyyy">
                  <c:v>1690</c:v>
                </c:pt>
                <c:pt idx="4029" formatCode="m/d/yyyy">
                  <c:v>1670</c:v>
                </c:pt>
                <c:pt idx="4030" formatCode="m/d/yyyy">
                  <c:v>1670</c:v>
                </c:pt>
                <c:pt idx="4031" formatCode="m/d/yyyy">
                  <c:v>2460</c:v>
                </c:pt>
                <c:pt idx="4032" formatCode="m/d/yyyy">
                  <c:v>5000</c:v>
                </c:pt>
                <c:pt idx="4033" formatCode="m/d/yyyy">
                  <c:v>5600</c:v>
                </c:pt>
                <c:pt idx="4034" formatCode="m/d/yyyy">
                  <c:v>5180</c:v>
                </c:pt>
                <c:pt idx="4035" formatCode="m/d/yyyy">
                  <c:v>4250</c:v>
                </c:pt>
                <c:pt idx="4036" formatCode="m/d/yyyy">
                  <c:v>2650</c:v>
                </c:pt>
                <c:pt idx="4037" formatCode="m/d/yyyy">
                  <c:v>1990</c:v>
                </c:pt>
                <c:pt idx="4038" formatCode="m/d/yyyy">
                  <c:v>1900</c:v>
                </c:pt>
                <c:pt idx="4039" formatCode="m/d/yyyy">
                  <c:v>1860</c:v>
                </c:pt>
                <c:pt idx="4040" formatCode="m/d/yyyy">
                  <c:v>1860</c:v>
                </c:pt>
                <c:pt idx="4041" formatCode="m/d/yyyy">
                  <c:v>1920</c:v>
                </c:pt>
                <c:pt idx="4042" formatCode="m/d/yyyy">
                  <c:v>1830</c:v>
                </c:pt>
                <c:pt idx="4043" formatCode="m/d/yyyy">
                  <c:v>1820</c:v>
                </c:pt>
                <c:pt idx="4044" formatCode="m/d/yyyy">
                  <c:v>1790</c:v>
                </c:pt>
                <c:pt idx="4045" formatCode="m/d/yyyy">
                  <c:v>1830</c:v>
                </c:pt>
                <c:pt idx="4046" formatCode="m/d/yyyy">
                  <c:v>2070</c:v>
                </c:pt>
                <c:pt idx="4047" formatCode="m/d/yyyy">
                  <c:v>2110</c:v>
                </c:pt>
                <c:pt idx="4048" formatCode="m/d/yyyy">
                  <c:v>2210</c:v>
                </c:pt>
                <c:pt idx="4049" formatCode="m/d/yyyy">
                  <c:v>2260</c:v>
                </c:pt>
                <c:pt idx="4050" formatCode="m/d/yyyy">
                  <c:v>2730</c:v>
                </c:pt>
                <c:pt idx="4051" formatCode="m/d/yyyy">
                  <c:v>2490</c:v>
                </c:pt>
                <c:pt idx="4052" formatCode="m/d/yyyy">
                  <c:v>2300</c:v>
                </c:pt>
                <c:pt idx="4053" formatCode="m/d/yyyy">
                  <c:v>2700</c:v>
                </c:pt>
                <c:pt idx="4054" formatCode="m/d/yyyy">
                  <c:v>3130</c:v>
                </c:pt>
                <c:pt idx="4055" formatCode="m/d/yyyy">
                  <c:v>3400</c:v>
                </c:pt>
                <c:pt idx="4056" formatCode="m/d/yyyy">
                  <c:v>3600</c:v>
                </c:pt>
                <c:pt idx="4057" formatCode="m/d/yyyy">
                  <c:v>3870</c:v>
                </c:pt>
                <c:pt idx="4058" formatCode="m/d/yyyy">
                  <c:v>3860</c:v>
                </c:pt>
                <c:pt idx="4059" formatCode="m/d/yyyy">
                  <c:v>3820</c:v>
                </c:pt>
                <c:pt idx="4060" formatCode="m/d/yyyy">
                  <c:v>3730</c:v>
                </c:pt>
                <c:pt idx="4061" formatCode="m/d/yyyy">
                  <c:v>4150</c:v>
                </c:pt>
                <c:pt idx="4062" formatCode="m/d/yyyy">
                  <c:v>4090</c:v>
                </c:pt>
                <c:pt idx="4063" formatCode="m/d/yyyy">
                  <c:v>3620</c:v>
                </c:pt>
                <c:pt idx="4064" formatCode="m/d/yyyy">
                  <c:v>3210</c:v>
                </c:pt>
                <c:pt idx="4065" formatCode="m/d/yyyy">
                  <c:v>2980</c:v>
                </c:pt>
                <c:pt idx="4066" formatCode="m/d/yyyy">
                  <c:v>2840</c:v>
                </c:pt>
                <c:pt idx="4067" formatCode="m/d/yyyy">
                  <c:v>2810</c:v>
                </c:pt>
                <c:pt idx="4068" formatCode="m/d/yyyy">
                  <c:v>2650</c:v>
                </c:pt>
                <c:pt idx="4069" formatCode="m/d/yyyy">
                  <c:v>2340</c:v>
                </c:pt>
                <c:pt idx="4070" formatCode="m/d/yyyy">
                  <c:v>2240</c:v>
                </c:pt>
                <c:pt idx="4071" formatCode="m/d/yyyy">
                  <c:v>2360</c:v>
                </c:pt>
                <c:pt idx="4072" formatCode="m/d/yyyy">
                  <c:v>2560</c:v>
                </c:pt>
                <c:pt idx="4073" formatCode="m/d/yyyy">
                  <c:v>2940</c:v>
                </c:pt>
                <c:pt idx="4074" formatCode="m/d/yyyy">
                  <c:v>3370</c:v>
                </c:pt>
                <c:pt idx="4075" formatCode="m/d/yyyy">
                  <c:v>4030</c:v>
                </c:pt>
                <c:pt idx="4076" formatCode="m/d/yyyy">
                  <c:v>3810</c:v>
                </c:pt>
                <c:pt idx="4077" formatCode="m/d/yyyy">
                  <c:v>5100</c:v>
                </c:pt>
                <c:pt idx="4078" formatCode="m/d/yyyy">
                  <c:v>5830</c:v>
                </c:pt>
                <c:pt idx="4079" formatCode="m/d/yyyy">
                  <c:v>5510</c:v>
                </c:pt>
                <c:pt idx="4080" formatCode="m/d/yyyy">
                  <c:v>6120</c:v>
                </c:pt>
                <c:pt idx="4081" formatCode="m/d/yyyy">
                  <c:v>8570</c:v>
                </c:pt>
                <c:pt idx="4082" formatCode="m/d/yyyy">
                  <c:v>8930</c:v>
                </c:pt>
                <c:pt idx="4083" formatCode="m/d/yyyy">
                  <c:v>9250</c:v>
                </c:pt>
                <c:pt idx="4084" formatCode="m/d/yyyy">
                  <c:v>8900</c:v>
                </c:pt>
                <c:pt idx="4085" formatCode="m/d/yyyy">
                  <c:v>8590</c:v>
                </c:pt>
                <c:pt idx="4086" formatCode="m/d/yyyy">
                  <c:v>8080</c:v>
                </c:pt>
                <c:pt idx="4087" formatCode="m/d/yyyy">
                  <c:v>7940</c:v>
                </c:pt>
                <c:pt idx="4088" formatCode="m/d/yyyy">
                  <c:v>7570</c:v>
                </c:pt>
                <c:pt idx="4089" formatCode="m/d/yyyy">
                  <c:v>7300</c:v>
                </c:pt>
                <c:pt idx="4090" formatCode="m/d/yyyy">
                  <c:v>7330</c:v>
                </c:pt>
                <c:pt idx="4091" formatCode="m/d/yyyy">
                  <c:v>8550</c:v>
                </c:pt>
                <c:pt idx="4092" formatCode="m/d/yyyy">
                  <c:v>12600</c:v>
                </c:pt>
                <c:pt idx="4093" formatCode="m/d/yyyy">
                  <c:v>12700</c:v>
                </c:pt>
                <c:pt idx="4094" formatCode="m/d/yyyy">
                  <c:v>9610</c:v>
                </c:pt>
                <c:pt idx="4095" formatCode="m/d/yyyy">
                  <c:v>7630</c:v>
                </c:pt>
                <c:pt idx="4096" formatCode="m/d/yyyy">
                  <c:v>5700</c:v>
                </c:pt>
                <c:pt idx="4097" formatCode="m/d/yyyy">
                  <c:v>4450</c:v>
                </c:pt>
                <c:pt idx="4098" formatCode="m/d/yyyy">
                  <c:v>4140</c:v>
                </c:pt>
                <c:pt idx="4099" formatCode="m/d/yyyy">
                  <c:v>3940</c:v>
                </c:pt>
                <c:pt idx="4100" formatCode="m/d/yyyy">
                  <c:v>3760</c:v>
                </c:pt>
                <c:pt idx="4101" formatCode="m/d/yyyy">
                  <c:v>4760</c:v>
                </c:pt>
                <c:pt idx="4102" formatCode="m/d/yyyy">
                  <c:v>7260</c:v>
                </c:pt>
                <c:pt idx="4103" formatCode="m/d/yyyy">
                  <c:v>7270</c:v>
                </c:pt>
                <c:pt idx="4104" formatCode="m/d/yyyy">
                  <c:v>7020</c:v>
                </c:pt>
                <c:pt idx="4105" formatCode="m/d/yyyy">
                  <c:v>6140</c:v>
                </c:pt>
                <c:pt idx="4106" formatCode="m/d/yyyy">
                  <c:v>6150</c:v>
                </c:pt>
                <c:pt idx="4107" formatCode="m/d/yyyy">
                  <c:v>5800</c:v>
                </c:pt>
                <c:pt idx="4108" formatCode="m/d/yyyy">
                  <c:v>5750</c:v>
                </c:pt>
                <c:pt idx="4109" formatCode="m/d/yyyy">
                  <c:v>5510</c:v>
                </c:pt>
                <c:pt idx="4110" formatCode="m/d/yyyy">
                  <c:v>5130</c:v>
                </c:pt>
                <c:pt idx="4111" formatCode="m/d/yyyy">
                  <c:v>4910</c:v>
                </c:pt>
                <c:pt idx="4112" formatCode="m/d/yyyy">
                  <c:v>5050</c:v>
                </c:pt>
                <c:pt idx="4113" formatCode="m/d/yyyy">
                  <c:v>4850</c:v>
                </c:pt>
                <c:pt idx="4114" formatCode="m/d/yyyy">
                  <c:v>4930</c:v>
                </c:pt>
                <c:pt idx="4115" formatCode="m/d/yyyy">
                  <c:v>5100</c:v>
                </c:pt>
                <c:pt idx="4116" formatCode="m/d/yyyy">
                  <c:v>5880</c:v>
                </c:pt>
                <c:pt idx="4117" formatCode="m/d/yyyy">
                  <c:v>6220</c:v>
                </c:pt>
                <c:pt idx="4118" formatCode="m/d/yyyy">
                  <c:v>6490</c:v>
                </c:pt>
                <c:pt idx="4119" formatCode="m/d/yyyy">
                  <c:v>6940</c:v>
                </c:pt>
                <c:pt idx="4120" formatCode="m/d/yyyy">
                  <c:v>7140</c:v>
                </c:pt>
                <c:pt idx="4121" formatCode="m/d/yyyy">
                  <c:v>7120</c:v>
                </c:pt>
                <c:pt idx="4122" formatCode="m/d/yyyy">
                  <c:v>6950</c:v>
                </c:pt>
                <c:pt idx="4123" formatCode="m/d/yyyy">
                  <c:v>6400</c:v>
                </c:pt>
                <c:pt idx="4124" formatCode="m/d/yyyy">
                  <c:v>5450</c:v>
                </c:pt>
                <c:pt idx="4125" formatCode="m/d/yyyy">
                  <c:v>5210</c:v>
                </c:pt>
                <c:pt idx="4126" formatCode="m/d/yyyy">
                  <c:v>5200</c:v>
                </c:pt>
                <c:pt idx="4127" formatCode="m/d/yyyy">
                  <c:v>5510</c:v>
                </c:pt>
                <c:pt idx="4128" formatCode="m/d/yyyy">
                  <c:v>5410</c:v>
                </c:pt>
                <c:pt idx="4129" formatCode="m/d/yyyy">
                  <c:v>5220</c:v>
                </c:pt>
                <c:pt idx="4130" formatCode="m/d/yyyy">
                  <c:v>6200</c:v>
                </c:pt>
                <c:pt idx="4131" formatCode="m/d/yyyy">
                  <c:v>6940</c:v>
                </c:pt>
                <c:pt idx="4132" formatCode="m/d/yyyy">
                  <c:v>7650</c:v>
                </c:pt>
                <c:pt idx="4133" formatCode="m/d/yyyy">
                  <c:v>8040</c:v>
                </c:pt>
                <c:pt idx="4134" formatCode="m/d/yyyy">
                  <c:v>8860</c:v>
                </c:pt>
                <c:pt idx="4135" formatCode="m/d/yyyy">
                  <c:v>8950</c:v>
                </c:pt>
                <c:pt idx="4136" formatCode="m/d/yyyy">
                  <c:v>8670</c:v>
                </c:pt>
                <c:pt idx="4137" formatCode="m/d/yyyy">
                  <c:v>8620</c:v>
                </c:pt>
                <c:pt idx="4138" formatCode="m/d/yyyy">
                  <c:v>8910</c:v>
                </c:pt>
                <c:pt idx="4139" formatCode="m/d/yyyy">
                  <c:v>7900</c:v>
                </c:pt>
                <c:pt idx="4140" formatCode="m/d/yyyy">
                  <c:v>7690</c:v>
                </c:pt>
                <c:pt idx="4141" formatCode="m/d/yyyy">
                  <c:v>7390</c:v>
                </c:pt>
                <c:pt idx="4142" formatCode="m/d/yyyy">
                  <c:v>7300</c:v>
                </c:pt>
                <c:pt idx="4143" formatCode="m/d/yyyy">
                  <c:v>7030</c:v>
                </c:pt>
                <c:pt idx="4144" formatCode="m/d/yyyy">
                  <c:v>6800</c:v>
                </c:pt>
                <c:pt idx="4145" formatCode="m/d/yyyy">
                  <c:v>6620</c:v>
                </c:pt>
                <c:pt idx="4146" formatCode="m/d/yyyy">
                  <c:v>6440</c:v>
                </c:pt>
                <c:pt idx="4147" formatCode="m/d/yyyy">
                  <c:v>6390</c:v>
                </c:pt>
                <c:pt idx="4148" formatCode="m/d/yyyy">
                  <c:v>6340</c:v>
                </c:pt>
                <c:pt idx="4149" formatCode="m/d/yyyy">
                  <c:v>6200</c:v>
                </c:pt>
                <c:pt idx="4150" formatCode="m/d/yyyy">
                  <c:v>6180</c:v>
                </c:pt>
                <c:pt idx="4151" formatCode="m/d/yyyy">
                  <c:v>6140</c:v>
                </c:pt>
                <c:pt idx="4152" formatCode="m/d/yyyy">
                  <c:v>6130</c:v>
                </c:pt>
                <c:pt idx="4153" formatCode="m/d/yyyy">
                  <c:v>6060</c:v>
                </c:pt>
                <c:pt idx="4154" formatCode="m/d/yyyy">
                  <c:v>5660</c:v>
                </c:pt>
                <c:pt idx="4155" formatCode="m/d/yyyy">
                  <c:v>5380</c:v>
                </c:pt>
                <c:pt idx="4156" formatCode="m/d/yyyy">
                  <c:v>5320</c:v>
                </c:pt>
                <c:pt idx="4157" formatCode="m/d/yyyy">
                  <c:v>5330</c:v>
                </c:pt>
                <c:pt idx="4158" formatCode="m/d/yyyy">
                  <c:v>5020</c:v>
                </c:pt>
                <c:pt idx="4159" formatCode="m/d/yyyy">
                  <c:v>4460</c:v>
                </c:pt>
                <c:pt idx="4160" formatCode="m/d/yyyy">
                  <c:v>4230</c:v>
                </c:pt>
                <c:pt idx="4161" formatCode="m/d/yyyy">
                  <c:v>4310</c:v>
                </c:pt>
                <c:pt idx="4162" formatCode="m/d/yyyy">
                  <c:v>4190</c:v>
                </c:pt>
                <c:pt idx="4163" formatCode="m/d/yyyy">
                  <c:v>4330</c:v>
                </c:pt>
                <c:pt idx="4164" formatCode="m/d/yyyy">
                  <c:v>4210</c:v>
                </c:pt>
                <c:pt idx="4165" formatCode="m/d/yyyy">
                  <c:v>4140</c:v>
                </c:pt>
                <c:pt idx="4166" formatCode="m/d/yyyy">
                  <c:v>4210</c:v>
                </c:pt>
                <c:pt idx="4167" formatCode="m/d/yyyy">
                  <c:v>4100</c:v>
                </c:pt>
                <c:pt idx="4168" formatCode="m/d/yyyy">
                  <c:v>3760</c:v>
                </c:pt>
                <c:pt idx="4169" formatCode="m/d/yyyy">
                  <c:v>3830</c:v>
                </c:pt>
                <c:pt idx="4170" formatCode="m/d/yyyy">
                  <c:v>3950</c:v>
                </c:pt>
                <c:pt idx="4171" formatCode="m/d/yyyy">
                  <c:v>3910</c:v>
                </c:pt>
                <c:pt idx="4172" formatCode="m/d/yyyy">
                  <c:v>3950</c:v>
                </c:pt>
                <c:pt idx="4173" formatCode="m/d/yyyy">
                  <c:v>3710</c:v>
                </c:pt>
                <c:pt idx="4174" formatCode="m/d/yyyy">
                  <c:v>3010</c:v>
                </c:pt>
                <c:pt idx="4175" formatCode="m/d/yyyy">
                  <c:v>3000</c:v>
                </c:pt>
                <c:pt idx="4176" formatCode="m/d/yyyy">
                  <c:v>2790</c:v>
                </c:pt>
                <c:pt idx="4177" formatCode="m/d/yyyy">
                  <c:v>2270</c:v>
                </c:pt>
                <c:pt idx="4178" formatCode="m/d/yyyy">
                  <c:v>2360</c:v>
                </c:pt>
                <c:pt idx="4179" formatCode="m/d/yyyy">
                  <c:v>2430</c:v>
                </c:pt>
                <c:pt idx="4180" formatCode="m/d/yyyy">
                  <c:v>2420</c:v>
                </c:pt>
                <c:pt idx="4181" formatCode="m/d/yyyy">
                  <c:v>2610</c:v>
                </c:pt>
                <c:pt idx="4182" formatCode="m/d/yyyy">
                  <c:v>2520</c:v>
                </c:pt>
                <c:pt idx="4183" formatCode="m/d/yyyy">
                  <c:v>2560</c:v>
                </c:pt>
                <c:pt idx="4184" formatCode="m/d/yyyy">
                  <c:v>2550</c:v>
                </c:pt>
                <c:pt idx="4185" formatCode="m/d/yyyy">
                  <c:v>2660</c:v>
                </c:pt>
                <c:pt idx="4186" formatCode="m/d/yyyy">
                  <c:v>2920</c:v>
                </c:pt>
                <c:pt idx="4187" formatCode="m/d/yyyy">
                  <c:v>2970</c:v>
                </c:pt>
                <c:pt idx="4188" formatCode="m/d/yyyy">
                  <c:v>2850</c:v>
                </c:pt>
                <c:pt idx="4189" formatCode="m/d/yyyy">
                  <c:v>2720</c:v>
                </c:pt>
                <c:pt idx="4190" formatCode="m/d/yyyy">
                  <c:v>2570</c:v>
                </c:pt>
                <c:pt idx="4191" formatCode="m/d/yyyy">
                  <c:v>2530</c:v>
                </c:pt>
                <c:pt idx="4192" formatCode="m/d/yyyy">
                  <c:v>2500</c:v>
                </c:pt>
                <c:pt idx="4193" formatCode="m/d/yyyy">
                  <c:v>2510</c:v>
                </c:pt>
                <c:pt idx="4194" formatCode="m/d/yyyy">
                  <c:v>2470</c:v>
                </c:pt>
                <c:pt idx="4195" formatCode="m/d/yyyy">
                  <c:v>2480</c:v>
                </c:pt>
                <c:pt idx="4196" formatCode="m/d/yyyy">
                  <c:v>2370</c:v>
                </c:pt>
                <c:pt idx="4197" formatCode="m/d/yyyy">
                  <c:v>2350</c:v>
                </c:pt>
                <c:pt idx="4198" formatCode="m/d/yyyy">
                  <c:v>2310</c:v>
                </c:pt>
                <c:pt idx="4199" formatCode="m/d/yyyy">
                  <c:v>2340</c:v>
                </c:pt>
                <c:pt idx="4200" formatCode="m/d/yyyy">
                  <c:v>2380</c:v>
                </c:pt>
                <c:pt idx="4201" formatCode="m/d/yyyy">
                  <c:v>2360</c:v>
                </c:pt>
                <c:pt idx="4202" formatCode="m/d/yyyy">
                  <c:v>2180</c:v>
                </c:pt>
                <c:pt idx="4203" formatCode="m/d/yyyy">
                  <c:v>2090</c:v>
                </c:pt>
                <c:pt idx="4204" formatCode="m/d/yyyy">
                  <c:v>2210</c:v>
                </c:pt>
                <c:pt idx="4205" formatCode="m/d/yyyy">
                  <c:v>2450</c:v>
                </c:pt>
                <c:pt idx="4206" formatCode="m/d/yyyy">
                  <c:v>2330</c:v>
                </c:pt>
                <c:pt idx="4207" formatCode="m/d/yyyy">
                  <c:v>2240</c:v>
                </c:pt>
                <c:pt idx="4208" formatCode="m/d/yyyy">
                  <c:v>2320</c:v>
                </c:pt>
                <c:pt idx="4209" formatCode="m/d/yyyy">
                  <c:v>2320</c:v>
                </c:pt>
                <c:pt idx="4210" formatCode="m/d/yyyy">
                  <c:v>2270</c:v>
                </c:pt>
                <c:pt idx="4211" formatCode="m/d/yyyy">
                  <c:v>2320</c:v>
                </c:pt>
                <c:pt idx="4212" formatCode="m/d/yyyy">
                  <c:v>2340</c:v>
                </c:pt>
                <c:pt idx="4213" formatCode="m/d/yyyy">
                  <c:v>2360</c:v>
                </c:pt>
                <c:pt idx="4214" formatCode="m/d/yyyy">
                  <c:v>2440</c:v>
                </c:pt>
                <c:pt idx="4215" formatCode="m/d/yyyy">
                  <c:v>2330</c:v>
                </c:pt>
                <c:pt idx="4216" formatCode="m/d/yyyy">
                  <c:v>2320</c:v>
                </c:pt>
                <c:pt idx="4217" formatCode="m/d/yyyy">
                  <c:v>2290</c:v>
                </c:pt>
                <c:pt idx="4218" formatCode="m/d/yyyy">
                  <c:v>2260</c:v>
                </c:pt>
                <c:pt idx="4219" formatCode="m/d/yyyy">
                  <c:v>2270</c:v>
                </c:pt>
                <c:pt idx="4220" formatCode="m/d/yyyy">
                  <c:v>2380</c:v>
                </c:pt>
                <c:pt idx="4221" formatCode="m/d/yyyy">
                  <c:v>2590</c:v>
                </c:pt>
                <c:pt idx="4222" formatCode="m/d/yyyy">
                  <c:v>2980</c:v>
                </c:pt>
                <c:pt idx="4223" formatCode="m/d/yyyy">
                  <c:v>3040</c:v>
                </c:pt>
                <c:pt idx="4224" formatCode="m/d/yyyy">
                  <c:v>3090</c:v>
                </c:pt>
                <c:pt idx="4225" formatCode="m/d/yyyy">
                  <c:v>3060</c:v>
                </c:pt>
                <c:pt idx="4226" formatCode="m/d/yyyy">
                  <c:v>3100</c:v>
                </c:pt>
                <c:pt idx="4227" formatCode="m/d/yyyy">
                  <c:v>3080</c:v>
                </c:pt>
                <c:pt idx="4228" formatCode="m/d/yyyy">
                  <c:v>3200</c:v>
                </c:pt>
                <c:pt idx="4229" formatCode="m/d/yyyy">
                  <c:v>3150</c:v>
                </c:pt>
                <c:pt idx="4230" formatCode="m/d/yyyy">
                  <c:v>3090</c:v>
                </c:pt>
                <c:pt idx="4231" formatCode="m/d/yyyy">
                  <c:v>3030</c:v>
                </c:pt>
                <c:pt idx="4232" formatCode="m/d/yyyy">
                  <c:v>3090</c:v>
                </c:pt>
                <c:pt idx="4233" formatCode="m/d/yyyy">
                  <c:v>3210</c:v>
                </c:pt>
                <c:pt idx="4234" formatCode="m/d/yyyy">
                  <c:v>3340</c:v>
                </c:pt>
                <c:pt idx="4235" formatCode="m/d/yyyy">
                  <c:v>3520</c:v>
                </c:pt>
                <c:pt idx="4236" formatCode="m/d/yyyy">
                  <c:v>3650</c:v>
                </c:pt>
                <c:pt idx="4237" formatCode="m/d/yyyy">
                  <c:v>3620</c:v>
                </c:pt>
                <c:pt idx="4238" formatCode="m/d/yyyy">
                  <c:v>3580</c:v>
                </c:pt>
                <c:pt idx="4239" formatCode="m/d/yyyy">
                  <c:v>3700</c:v>
                </c:pt>
                <c:pt idx="4240" formatCode="m/d/yyyy">
                  <c:v>3690</c:v>
                </c:pt>
                <c:pt idx="4241" formatCode="m/d/yyyy">
                  <c:v>3720</c:v>
                </c:pt>
                <c:pt idx="4242" formatCode="m/d/yyyy">
                  <c:v>3690</c:v>
                </c:pt>
                <c:pt idx="4243" formatCode="m/d/yyyy">
                  <c:v>3590</c:v>
                </c:pt>
                <c:pt idx="4244" formatCode="m/d/yyyy">
                  <c:v>3550</c:v>
                </c:pt>
                <c:pt idx="4245" formatCode="m/d/yyyy">
                  <c:v>3640</c:v>
                </c:pt>
                <c:pt idx="4246" formatCode="m/d/yyyy">
                  <c:v>3670</c:v>
                </c:pt>
                <c:pt idx="4247" formatCode="m/d/yyyy">
                  <c:v>3730</c:v>
                </c:pt>
                <c:pt idx="4248" formatCode="m/d/yyyy">
                  <c:v>3610</c:v>
                </c:pt>
                <c:pt idx="4249" formatCode="m/d/yyyy">
                  <c:v>3640</c:v>
                </c:pt>
                <c:pt idx="4250" formatCode="m/d/yyyy">
                  <c:v>3610</c:v>
                </c:pt>
                <c:pt idx="4251" formatCode="m/d/yyyy">
                  <c:v>3590</c:v>
                </c:pt>
                <c:pt idx="4252" formatCode="m/d/yyyy">
                  <c:v>3590</c:v>
                </c:pt>
                <c:pt idx="4253" formatCode="m/d/yyyy">
                  <c:v>3650</c:v>
                </c:pt>
                <c:pt idx="4254" formatCode="m/d/yyyy">
                  <c:v>3740</c:v>
                </c:pt>
                <c:pt idx="4255" formatCode="m/d/yyyy">
                  <c:v>3630</c:v>
                </c:pt>
                <c:pt idx="4256" formatCode="m/d/yyyy">
                  <c:v>3740</c:v>
                </c:pt>
                <c:pt idx="4257" formatCode="m/d/yyyy">
                  <c:v>3710</c:v>
                </c:pt>
                <c:pt idx="4258" formatCode="m/d/yyyy">
                  <c:v>3710</c:v>
                </c:pt>
                <c:pt idx="4259" formatCode="m/d/yyyy">
                  <c:v>3740</c:v>
                </c:pt>
                <c:pt idx="4260" formatCode="m/d/yyyy">
                  <c:v>3900</c:v>
                </c:pt>
                <c:pt idx="4261" formatCode="m/d/yyyy">
                  <c:v>3880</c:v>
                </c:pt>
                <c:pt idx="4262" formatCode="m/d/yyyy">
                  <c:v>4020</c:v>
                </c:pt>
                <c:pt idx="4263" formatCode="m/d/yyyy">
                  <c:v>3850</c:v>
                </c:pt>
                <c:pt idx="4264" formatCode="m/d/yyyy">
                  <c:v>3910</c:v>
                </c:pt>
                <c:pt idx="4265" formatCode="m/d/yyyy">
                  <c:v>3880</c:v>
                </c:pt>
                <c:pt idx="4266" formatCode="m/d/yyyy">
                  <c:v>3880</c:v>
                </c:pt>
                <c:pt idx="4267" formatCode="m/d/yyyy">
                  <c:v>3830</c:v>
                </c:pt>
                <c:pt idx="4268" formatCode="m/d/yyyy">
                  <c:v>3810</c:v>
                </c:pt>
                <c:pt idx="4269" formatCode="m/d/yyyy">
                  <c:v>3830</c:v>
                </c:pt>
                <c:pt idx="4270" formatCode="m/d/yyyy">
                  <c:v>3860</c:v>
                </c:pt>
                <c:pt idx="4271" formatCode="m/d/yyyy">
                  <c:v>3800</c:v>
                </c:pt>
                <c:pt idx="4272" formatCode="m/d/yyyy">
                  <c:v>3930</c:v>
                </c:pt>
                <c:pt idx="4273" formatCode="m/d/yyyy">
                  <c:v>3890</c:v>
                </c:pt>
                <c:pt idx="4274" formatCode="m/d/yyyy">
                  <c:v>3960</c:v>
                </c:pt>
                <c:pt idx="4275" formatCode="m/d/yyyy">
                  <c:v>3890</c:v>
                </c:pt>
                <c:pt idx="4276" formatCode="m/d/yyyy">
                  <c:v>3820</c:v>
                </c:pt>
                <c:pt idx="4277" formatCode="m/d/yyyy">
                  <c:v>3760</c:v>
                </c:pt>
                <c:pt idx="4278" formatCode="m/d/yyyy">
                  <c:v>3730</c:v>
                </c:pt>
                <c:pt idx="4279" formatCode="m/d/yyyy">
                  <c:v>3840</c:v>
                </c:pt>
                <c:pt idx="4280" formatCode="m/d/yyyy">
                  <c:v>3870</c:v>
                </c:pt>
                <c:pt idx="4281" formatCode="m/d/yyyy">
                  <c:v>3850</c:v>
                </c:pt>
                <c:pt idx="4282" formatCode="m/d/yyyy">
                  <c:v>3820</c:v>
                </c:pt>
                <c:pt idx="4283" formatCode="m/d/yyyy">
                  <c:v>3850</c:v>
                </c:pt>
                <c:pt idx="4284" formatCode="m/d/yyyy">
                  <c:v>3740</c:v>
                </c:pt>
                <c:pt idx="4285" formatCode="m/d/yyyy">
                  <c:v>3730</c:v>
                </c:pt>
                <c:pt idx="4286" formatCode="m/d/yyyy">
                  <c:v>3820</c:v>
                </c:pt>
                <c:pt idx="4287" formatCode="m/d/yyyy">
                  <c:v>3790</c:v>
                </c:pt>
                <c:pt idx="4288" formatCode="m/d/yyyy">
                  <c:v>3710</c:v>
                </c:pt>
                <c:pt idx="4289" formatCode="m/d/yyyy">
                  <c:v>3680</c:v>
                </c:pt>
                <c:pt idx="4290" formatCode="m/d/yyyy">
                  <c:v>3740</c:v>
                </c:pt>
                <c:pt idx="4291" formatCode="m/d/yyyy">
                  <c:v>3800</c:v>
                </c:pt>
                <c:pt idx="4292" formatCode="m/d/yyyy">
                  <c:v>4000</c:v>
                </c:pt>
                <c:pt idx="4293" formatCode="m/d/yyyy">
                  <c:v>3860</c:v>
                </c:pt>
                <c:pt idx="4294" formatCode="m/d/yyyy">
                  <c:v>3850</c:v>
                </c:pt>
                <c:pt idx="4295" formatCode="m/d/yyyy">
                  <c:v>3840</c:v>
                </c:pt>
                <c:pt idx="4296" formatCode="m/d/yyyy">
                  <c:v>3750</c:v>
                </c:pt>
                <c:pt idx="4297" formatCode="m/d/yyyy">
                  <c:v>3810</c:v>
                </c:pt>
                <c:pt idx="4298" formatCode="m/d/yyyy">
                  <c:v>3720</c:v>
                </c:pt>
                <c:pt idx="4299" formatCode="m/d/yyyy">
                  <c:v>3760</c:v>
                </c:pt>
                <c:pt idx="4300" formatCode="m/d/yyyy">
                  <c:v>3750</c:v>
                </c:pt>
                <c:pt idx="4301" formatCode="m/d/yyyy">
                  <c:v>3760</c:v>
                </c:pt>
                <c:pt idx="4302" formatCode="m/d/yyyy">
                  <c:v>3630</c:v>
                </c:pt>
                <c:pt idx="4303" formatCode="m/d/yyyy">
                  <c:v>3700</c:v>
                </c:pt>
                <c:pt idx="4304" formatCode="m/d/yyyy">
                  <c:v>3850</c:v>
                </c:pt>
                <c:pt idx="4305" formatCode="m/d/yyyy">
                  <c:v>4300</c:v>
                </c:pt>
                <c:pt idx="4306" formatCode="m/d/yyyy">
                  <c:v>4950</c:v>
                </c:pt>
                <c:pt idx="4307" formatCode="m/d/yyyy">
                  <c:v>5030</c:v>
                </c:pt>
                <c:pt idx="4308" formatCode="m/d/yyyy">
                  <c:v>5120</c:v>
                </c:pt>
                <c:pt idx="4309" formatCode="m/d/yyyy">
                  <c:v>4530</c:v>
                </c:pt>
                <c:pt idx="4310" formatCode="m/d/yyyy">
                  <c:v>3820</c:v>
                </c:pt>
                <c:pt idx="4311" formatCode="m/d/yyyy">
                  <c:v>4350</c:v>
                </c:pt>
                <c:pt idx="4312" formatCode="m/d/yyyy">
                  <c:v>6670</c:v>
                </c:pt>
                <c:pt idx="4313" formatCode="m/d/yyyy">
                  <c:v>6610</c:v>
                </c:pt>
                <c:pt idx="4314" formatCode="m/d/yyyy">
                  <c:v>5730</c:v>
                </c:pt>
                <c:pt idx="4315" formatCode="m/d/yyyy">
                  <c:v>5670</c:v>
                </c:pt>
                <c:pt idx="4316" formatCode="m/d/yyyy">
                  <c:v>5280</c:v>
                </c:pt>
                <c:pt idx="4317" formatCode="m/d/yyyy">
                  <c:v>4890</c:v>
                </c:pt>
                <c:pt idx="4318" formatCode="m/d/yyyy">
                  <c:v>4650</c:v>
                </c:pt>
                <c:pt idx="4319" formatCode="m/d/yyyy">
                  <c:v>4200</c:v>
                </c:pt>
                <c:pt idx="4320" formatCode="m/d/yyyy">
                  <c:v>4010</c:v>
                </c:pt>
                <c:pt idx="4321" formatCode="m/d/yyyy">
                  <c:v>3920</c:v>
                </c:pt>
                <c:pt idx="4322" formatCode="m/d/yyyy">
                  <c:v>3610</c:v>
                </c:pt>
                <c:pt idx="4323" formatCode="m/d/yyyy">
                  <c:v>2800</c:v>
                </c:pt>
                <c:pt idx="4324" formatCode="m/d/yyyy">
                  <c:v>2330</c:v>
                </c:pt>
                <c:pt idx="4325" formatCode="m/d/yyyy">
                  <c:v>1930</c:v>
                </c:pt>
                <c:pt idx="4326" formatCode="m/d/yyyy">
                  <c:v>1610</c:v>
                </c:pt>
                <c:pt idx="4327" formatCode="m/d/yyyy">
                  <c:v>1580</c:v>
                </c:pt>
                <c:pt idx="4328" formatCode="m/d/yyyy">
                  <c:v>1670</c:v>
                </c:pt>
                <c:pt idx="4329" formatCode="m/d/yyyy">
                  <c:v>1910</c:v>
                </c:pt>
                <c:pt idx="4330" formatCode="m/d/yyyy">
                  <c:v>1950</c:v>
                </c:pt>
                <c:pt idx="4331" formatCode="m/d/yyyy">
                  <c:v>1980</c:v>
                </c:pt>
                <c:pt idx="4332" formatCode="m/d/yyyy">
                  <c:v>2040</c:v>
                </c:pt>
                <c:pt idx="4333" formatCode="m/d/yyyy">
                  <c:v>2020</c:v>
                </c:pt>
                <c:pt idx="4334" formatCode="m/d/yyyy">
                  <c:v>1980</c:v>
                </c:pt>
                <c:pt idx="4335" formatCode="m/d/yyyy">
                  <c:v>1940</c:v>
                </c:pt>
                <c:pt idx="4336" formatCode="m/d/yyyy">
                  <c:v>1760</c:v>
                </c:pt>
                <c:pt idx="4337" formatCode="m/d/yyyy">
                  <c:v>1600</c:v>
                </c:pt>
                <c:pt idx="4338" formatCode="m/d/yyyy">
                  <c:v>1570</c:v>
                </c:pt>
                <c:pt idx="4339" formatCode="m/d/yyyy">
                  <c:v>1520</c:v>
                </c:pt>
                <c:pt idx="4340" formatCode="m/d/yyyy">
                  <c:v>1530</c:v>
                </c:pt>
                <c:pt idx="4341" formatCode="m/d/yyyy">
                  <c:v>1540</c:v>
                </c:pt>
                <c:pt idx="4342" formatCode="m/d/yyyy">
                  <c:v>1500</c:v>
                </c:pt>
                <c:pt idx="4343" formatCode="m/d/yyyy">
                  <c:v>1500</c:v>
                </c:pt>
                <c:pt idx="4344" formatCode="m/d/yyyy">
                  <c:v>1480</c:v>
                </c:pt>
                <c:pt idx="4345" formatCode="m/d/yyyy">
                  <c:v>1490</c:v>
                </c:pt>
                <c:pt idx="4346" formatCode="m/d/yyyy">
                  <c:v>1550</c:v>
                </c:pt>
                <c:pt idx="4347" formatCode="m/d/yyyy">
                  <c:v>1550</c:v>
                </c:pt>
                <c:pt idx="4348" formatCode="m/d/yyyy">
                  <c:v>2260</c:v>
                </c:pt>
                <c:pt idx="4349" formatCode="m/d/yyyy">
                  <c:v>3070</c:v>
                </c:pt>
                <c:pt idx="4350" formatCode="m/d/yyyy">
                  <c:v>5390</c:v>
                </c:pt>
                <c:pt idx="4351" formatCode="m/d/yyyy">
                  <c:v>4730</c:v>
                </c:pt>
                <c:pt idx="4352" formatCode="m/d/yyyy">
                  <c:v>5040</c:v>
                </c:pt>
                <c:pt idx="4353" formatCode="m/d/yyyy">
                  <c:v>5400</c:v>
                </c:pt>
                <c:pt idx="4354" formatCode="m/d/yyyy">
                  <c:v>5950</c:v>
                </c:pt>
                <c:pt idx="4355" formatCode="m/d/yyyy">
                  <c:v>8290</c:v>
                </c:pt>
                <c:pt idx="4356" formatCode="m/d/yyyy">
                  <c:v>8730</c:v>
                </c:pt>
                <c:pt idx="4357" formatCode="m/d/yyyy">
                  <c:v>8740</c:v>
                </c:pt>
                <c:pt idx="4358" formatCode="m/d/yyyy">
                  <c:v>7950</c:v>
                </c:pt>
                <c:pt idx="4359" formatCode="m/d/yyyy">
                  <c:v>6860</c:v>
                </c:pt>
                <c:pt idx="4360" formatCode="m/d/yyyy">
                  <c:v>5740</c:v>
                </c:pt>
                <c:pt idx="4361" formatCode="m/d/yyyy">
                  <c:v>4970</c:v>
                </c:pt>
                <c:pt idx="4362" formatCode="m/d/yyyy">
                  <c:v>5190</c:v>
                </c:pt>
                <c:pt idx="4363" formatCode="m/d/yyyy">
                  <c:v>5100</c:v>
                </c:pt>
                <c:pt idx="4364" formatCode="m/d/yyyy">
                  <c:v>3190</c:v>
                </c:pt>
                <c:pt idx="4365" formatCode="m/d/yyyy">
                  <c:v>2790</c:v>
                </c:pt>
                <c:pt idx="4366" formatCode="m/d/yyyy">
                  <c:v>2830</c:v>
                </c:pt>
                <c:pt idx="4367" formatCode="m/d/yyyy">
                  <c:v>2860</c:v>
                </c:pt>
                <c:pt idx="4368" formatCode="m/d/yyyy">
                  <c:v>2890</c:v>
                </c:pt>
                <c:pt idx="4369" formatCode="m/d/yyyy">
                  <c:v>4000</c:v>
                </c:pt>
                <c:pt idx="4370" formatCode="m/d/yyyy">
                  <c:v>8240</c:v>
                </c:pt>
                <c:pt idx="4371" formatCode="m/d/yyyy">
                  <c:v>5070</c:v>
                </c:pt>
                <c:pt idx="4372" formatCode="m/d/yyyy">
                  <c:v>8250</c:v>
                </c:pt>
                <c:pt idx="4373" formatCode="m/d/yyyy">
                  <c:v>14800</c:v>
                </c:pt>
                <c:pt idx="4374" formatCode="m/d/yyyy">
                  <c:v>16600</c:v>
                </c:pt>
                <c:pt idx="4375" formatCode="m/d/yyyy">
                  <c:v>18300</c:v>
                </c:pt>
                <c:pt idx="4376" formatCode="m/d/yyyy">
                  <c:v>16600</c:v>
                </c:pt>
                <c:pt idx="4377" formatCode="m/d/yyyy">
                  <c:v>19000</c:v>
                </c:pt>
                <c:pt idx="4378" formatCode="m/d/yyyy">
                  <c:v>18100</c:v>
                </c:pt>
                <c:pt idx="4379" formatCode="m/d/yyyy">
                  <c:v>17000</c:v>
                </c:pt>
                <c:pt idx="4380" formatCode="m/d/yyyy">
                  <c:v>15800</c:v>
                </c:pt>
                <c:pt idx="4381" formatCode="m/d/yyyy">
                  <c:v>15200</c:v>
                </c:pt>
                <c:pt idx="4382" formatCode="m/d/yyyy">
                  <c:v>13000</c:v>
                </c:pt>
                <c:pt idx="4383" formatCode="m/d/yyyy">
                  <c:v>9910</c:v>
                </c:pt>
                <c:pt idx="4384" formatCode="m/d/yyyy">
                  <c:v>8600</c:v>
                </c:pt>
                <c:pt idx="4385" formatCode="m/d/yyyy">
                  <c:v>8490</c:v>
                </c:pt>
                <c:pt idx="4386" formatCode="m/d/yyyy">
                  <c:v>8410</c:v>
                </c:pt>
                <c:pt idx="4387" formatCode="m/d/yyyy">
                  <c:v>8330</c:v>
                </c:pt>
                <c:pt idx="4388" formatCode="m/d/yyyy">
                  <c:v>8270</c:v>
                </c:pt>
                <c:pt idx="4389" formatCode="m/d/yyyy">
                  <c:v>6810</c:v>
                </c:pt>
                <c:pt idx="4390" formatCode="m/d/yyyy">
                  <c:v>5170</c:v>
                </c:pt>
                <c:pt idx="4391" formatCode="m/d/yyyy">
                  <c:v>3900</c:v>
                </c:pt>
                <c:pt idx="4392" formatCode="m/d/yyyy">
                  <c:v>2620</c:v>
                </c:pt>
                <c:pt idx="4393" formatCode="m/d/yyyy">
                  <c:v>2030</c:v>
                </c:pt>
                <c:pt idx="4394" formatCode="m/d/yyyy">
                  <c:v>1940</c:v>
                </c:pt>
                <c:pt idx="4395" formatCode="m/d/yyyy">
                  <c:v>1890</c:v>
                </c:pt>
                <c:pt idx="4396" formatCode="m/d/yyyy">
                  <c:v>1890</c:v>
                </c:pt>
                <c:pt idx="4397" formatCode="m/d/yyyy">
                  <c:v>1990</c:v>
                </c:pt>
                <c:pt idx="4398" formatCode="m/d/yyyy">
                  <c:v>1990</c:v>
                </c:pt>
                <c:pt idx="4399" formatCode="m/d/yyyy">
                  <c:v>1900</c:v>
                </c:pt>
                <c:pt idx="4400" formatCode="m/d/yyyy">
                  <c:v>2000</c:v>
                </c:pt>
                <c:pt idx="4401" formatCode="m/d/yyyy">
                  <c:v>2130</c:v>
                </c:pt>
                <c:pt idx="4402" formatCode="m/d/yyyy">
                  <c:v>2280</c:v>
                </c:pt>
                <c:pt idx="4403" formatCode="m/d/yyyy">
                  <c:v>3200</c:v>
                </c:pt>
                <c:pt idx="4404" formatCode="m/d/yyyy">
                  <c:v>3530</c:v>
                </c:pt>
                <c:pt idx="4405" formatCode="m/d/yyyy">
                  <c:v>4230</c:v>
                </c:pt>
                <c:pt idx="4406" formatCode="m/d/yyyy">
                  <c:v>3660</c:v>
                </c:pt>
                <c:pt idx="4407" formatCode="m/d/yyyy">
                  <c:v>3550</c:v>
                </c:pt>
                <c:pt idx="4408" formatCode="m/d/yyyy">
                  <c:v>3100</c:v>
                </c:pt>
                <c:pt idx="4409" formatCode="m/d/yyyy">
                  <c:v>2760</c:v>
                </c:pt>
                <c:pt idx="4410" formatCode="m/d/yyyy">
                  <c:v>2570</c:v>
                </c:pt>
                <c:pt idx="4411" formatCode="m/d/yyyy">
                  <c:v>2630</c:v>
                </c:pt>
                <c:pt idx="4412" formatCode="m/d/yyyy">
                  <c:v>3350</c:v>
                </c:pt>
                <c:pt idx="4413" formatCode="m/d/yyyy">
                  <c:v>3360</c:v>
                </c:pt>
                <c:pt idx="4414" formatCode="m/d/yyyy">
                  <c:v>3280</c:v>
                </c:pt>
                <c:pt idx="4415" formatCode="m/d/yyyy">
                  <c:v>3260</c:v>
                </c:pt>
                <c:pt idx="4416" formatCode="m/d/yyyy">
                  <c:v>3320</c:v>
                </c:pt>
                <c:pt idx="4417" formatCode="m/d/yyyy">
                  <c:v>3890</c:v>
                </c:pt>
                <c:pt idx="4418" formatCode="m/d/yyyy">
                  <c:v>3520</c:v>
                </c:pt>
                <c:pt idx="4419" formatCode="m/d/yyyy">
                  <c:v>3000</c:v>
                </c:pt>
                <c:pt idx="4420" formatCode="m/d/yyyy">
                  <c:v>2810</c:v>
                </c:pt>
                <c:pt idx="4421" formatCode="m/d/yyyy">
                  <c:v>2730</c:v>
                </c:pt>
                <c:pt idx="4422" formatCode="m/d/yyyy">
                  <c:v>2810</c:v>
                </c:pt>
                <c:pt idx="4423" formatCode="m/d/yyyy">
                  <c:v>2740</c:v>
                </c:pt>
                <c:pt idx="4424" formatCode="m/d/yyyy">
                  <c:v>2860</c:v>
                </c:pt>
                <c:pt idx="4425" formatCode="m/d/yyyy">
                  <c:v>3080</c:v>
                </c:pt>
                <c:pt idx="4426" formatCode="m/d/yyyy">
                  <c:v>3460</c:v>
                </c:pt>
                <c:pt idx="4427" formatCode="m/d/yyyy">
                  <c:v>5680</c:v>
                </c:pt>
                <c:pt idx="4428" formatCode="m/d/yyyy">
                  <c:v>6440</c:v>
                </c:pt>
                <c:pt idx="4429" formatCode="m/d/yyyy">
                  <c:v>6340</c:v>
                </c:pt>
                <c:pt idx="4430" formatCode="m/d/yyyy">
                  <c:v>6030</c:v>
                </c:pt>
                <c:pt idx="4431" formatCode="m/d/yyyy">
                  <c:v>6880</c:v>
                </c:pt>
                <c:pt idx="4432" formatCode="m/d/yyyy">
                  <c:v>10100</c:v>
                </c:pt>
                <c:pt idx="4433" formatCode="m/d/yyyy">
                  <c:v>10900</c:v>
                </c:pt>
                <c:pt idx="4434" formatCode="m/d/yyyy">
                  <c:v>8820</c:v>
                </c:pt>
                <c:pt idx="4435" formatCode="m/d/yyyy">
                  <c:v>8690</c:v>
                </c:pt>
                <c:pt idx="4436" formatCode="m/d/yyyy">
                  <c:v>8230</c:v>
                </c:pt>
                <c:pt idx="4437" formatCode="m/d/yyyy">
                  <c:v>8140</c:v>
                </c:pt>
                <c:pt idx="4438" formatCode="m/d/yyyy">
                  <c:v>10500</c:v>
                </c:pt>
                <c:pt idx="4439" formatCode="m/d/yyyy">
                  <c:v>11800</c:v>
                </c:pt>
                <c:pt idx="4440" formatCode="m/d/yyyy">
                  <c:v>13600</c:v>
                </c:pt>
                <c:pt idx="4441" formatCode="m/d/yyyy">
                  <c:v>15300</c:v>
                </c:pt>
                <c:pt idx="4442" formatCode="m/d/yyyy">
                  <c:v>14300</c:v>
                </c:pt>
                <c:pt idx="4443" formatCode="m/d/yyyy">
                  <c:v>13400</c:v>
                </c:pt>
                <c:pt idx="4444" formatCode="m/d/yyyy">
                  <c:v>14000</c:v>
                </c:pt>
                <c:pt idx="4445" formatCode="m/d/yyyy">
                  <c:v>15400</c:v>
                </c:pt>
                <c:pt idx="4446" formatCode="m/d/yyyy">
                  <c:v>15300</c:v>
                </c:pt>
                <c:pt idx="4447" formatCode="m/d/yyyy">
                  <c:v>14900</c:v>
                </c:pt>
                <c:pt idx="4448" formatCode="m/d/yyyy">
                  <c:v>13500</c:v>
                </c:pt>
                <c:pt idx="4449" formatCode="m/d/yyyy">
                  <c:v>10700</c:v>
                </c:pt>
                <c:pt idx="4450" formatCode="m/d/yyyy">
                  <c:v>8810</c:v>
                </c:pt>
                <c:pt idx="4451" formatCode="m/d/yyyy">
                  <c:v>6570</c:v>
                </c:pt>
                <c:pt idx="4452" formatCode="m/d/yyyy">
                  <c:v>5150</c:v>
                </c:pt>
                <c:pt idx="4453" formatCode="m/d/yyyy">
                  <c:v>5180</c:v>
                </c:pt>
                <c:pt idx="4454" formatCode="m/d/yyyy">
                  <c:v>4970</c:v>
                </c:pt>
                <c:pt idx="4455" formatCode="m/d/yyyy">
                  <c:v>4970</c:v>
                </c:pt>
                <c:pt idx="4456" formatCode="m/d/yyyy">
                  <c:v>4790</c:v>
                </c:pt>
                <c:pt idx="4457" formatCode="m/d/yyyy">
                  <c:v>4730</c:v>
                </c:pt>
                <c:pt idx="4458" formatCode="m/d/yyyy">
                  <c:v>5210</c:v>
                </c:pt>
                <c:pt idx="4459" formatCode="m/d/yyyy">
                  <c:v>6900</c:v>
                </c:pt>
                <c:pt idx="4460" formatCode="m/d/yyyy">
                  <c:v>7290</c:v>
                </c:pt>
                <c:pt idx="4461" formatCode="m/d/yyyy">
                  <c:v>7280</c:v>
                </c:pt>
                <c:pt idx="4462" formatCode="m/d/yyyy">
                  <c:v>7630</c:v>
                </c:pt>
                <c:pt idx="4463" formatCode="m/d/yyyy">
                  <c:v>7440</c:v>
                </c:pt>
                <c:pt idx="4464" formatCode="m/d/yyyy">
                  <c:v>7130</c:v>
                </c:pt>
                <c:pt idx="4465" formatCode="m/d/yyyy">
                  <c:v>7410</c:v>
                </c:pt>
                <c:pt idx="4466" formatCode="m/d/yyyy">
                  <c:v>9270</c:v>
                </c:pt>
                <c:pt idx="4467" formatCode="m/d/yyyy">
                  <c:v>11000</c:v>
                </c:pt>
                <c:pt idx="4468" formatCode="m/d/yyyy">
                  <c:v>11400</c:v>
                </c:pt>
                <c:pt idx="4469" formatCode="m/d/yyyy">
                  <c:v>10600</c:v>
                </c:pt>
                <c:pt idx="4470" formatCode="m/d/yyyy">
                  <c:v>8950</c:v>
                </c:pt>
                <c:pt idx="4471" formatCode="m/d/yyyy">
                  <c:v>7070</c:v>
                </c:pt>
                <c:pt idx="4472" formatCode="m/d/yyyy">
                  <c:v>7140</c:v>
                </c:pt>
                <c:pt idx="4473" formatCode="m/d/yyyy">
                  <c:v>8580</c:v>
                </c:pt>
                <c:pt idx="4474" formatCode="m/d/yyyy">
                  <c:v>8690</c:v>
                </c:pt>
                <c:pt idx="4475" formatCode="m/d/yyyy">
                  <c:v>8510</c:v>
                </c:pt>
                <c:pt idx="4476" formatCode="m/d/yyyy">
                  <c:v>8460</c:v>
                </c:pt>
                <c:pt idx="4477" formatCode="m/d/yyyy">
                  <c:v>8990</c:v>
                </c:pt>
                <c:pt idx="4478" formatCode="m/d/yyyy">
                  <c:v>8830</c:v>
                </c:pt>
                <c:pt idx="4479" formatCode="m/d/yyyy">
                  <c:v>8400</c:v>
                </c:pt>
                <c:pt idx="4480" formatCode="m/d/yyyy">
                  <c:v>7080</c:v>
                </c:pt>
                <c:pt idx="4481" formatCode="m/d/yyyy">
                  <c:v>5190</c:v>
                </c:pt>
                <c:pt idx="4482" formatCode="m/d/yyyy">
                  <c:v>4100</c:v>
                </c:pt>
                <c:pt idx="4483" formatCode="m/d/yyyy">
                  <c:v>3410</c:v>
                </c:pt>
                <c:pt idx="4484" formatCode="m/d/yyyy">
                  <c:v>3140</c:v>
                </c:pt>
                <c:pt idx="4485" formatCode="m/d/yyyy">
                  <c:v>3480</c:v>
                </c:pt>
                <c:pt idx="4486" formatCode="m/d/yyyy">
                  <c:v>3410</c:v>
                </c:pt>
                <c:pt idx="4487" formatCode="m/d/yyyy">
                  <c:v>3700</c:v>
                </c:pt>
                <c:pt idx="4488" formatCode="m/d/yyyy">
                  <c:v>4020</c:v>
                </c:pt>
                <c:pt idx="4489" formatCode="m/d/yyyy">
                  <c:v>3880</c:v>
                </c:pt>
                <c:pt idx="4490" formatCode="m/d/yyyy">
                  <c:v>3810</c:v>
                </c:pt>
                <c:pt idx="4491" formatCode="m/d/yyyy">
                  <c:v>3980</c:v>
                </c:pt>
                <c:pt idx="4492" formatCode="m/d/yyyy">
                  <c:v>3890</c:v>
                </c:pt>
                <c:pt idx="4493" formatCode="m/d/yyyy">
                  <c:v>4160</c:v>
                </c:pt>
                <c:pt idx="4494" formatCode="m/d/yyyy">
                  <c:v>4310</c:v>
                </c:pt>
                <c:pt idx="4495" formatCode="m/d/yyyy">
                  <c:v>5460</c:v>
                </c:pt>
                <c:pt idx="4496" formatCode="m/d/yyyy">
                  <c:v>6820</c:v>
                </c:pt>
                <c:pt idx="4497" formatCode="m/d/yyyy">
                  <c:v>7890</c:v>
                </c:pt>
                <c:pt idx="4498" formatCode="m/d/yyyy">
                  <c:v>8170</c:v>
                </c:pt>
                <c:pt idx="4499" formatCode="m/d/yyyy">
                  <c:v>6850</c:v>
                </c:pt>
                <c:pt idx="4500" formatCode="m/d/yyyy">
                  <c:v>5940</c:v>
                </c:pt>
                <c:pt idx="4501" formatCode="m/d/yyyy">
                  <c:v>5050</c:v>
                </c:pt>
                <c:pt idx="4502" formatCode="m/d/yyyy">
                  <c:v>4340</c:v>
                </c:pt>
                <c:pt idx="4503" formatCode="m/d/yyyy">
                  <c:v>3240</c:v>
                </c:pt>
                <c:pt idx="4504" formatCode="m/d/yyyy">
                  <c:v>3330</c:v>
                </c:pt>
                <c:pt idx="4505" formatCode="m/d/yyyy">
                  <c:v>3310</c:v>
                </c:pt>
                <c:pt idx="4506" formatCode="m/d/yyyy">
                  <c:v>3380</c:v>
                </c:pt>
                <c:pt idx="4507" formatCode="m/d/yyyy">
                  <c:v>3900</c:v>
                </c:pt>
                <c:pt idx="4508" formatCode="m/d/yyyy">
                  <c:v>7320</c:v>
                </c:pt>
                <c:pt idx="4509" formatCode="m/d/yyyy">
                  <c:v>8980</c:v>
                </c:pt>
                <c:pt idx="4510" formatCode="m/d/yyyy">
                  <c:v>8400</c:v>
                </c:pt>
                <c:pt idx="4511" formatCode="m/d/yyyy">
                  <c:v>7610</c:v>
                </c:pt>
                <c:pt idx="4512" formatCode="m/d/yyyy">
                  <c:v>8510</c:v>
                </c:pt>
                <c:pt idx="4513" formatCode="m/d/yyyy">
                  <c:v>8470</c:v>
                </c:pt>
                <c:pt idx="4514" formatCode="m/d/yyyy">
                  <c:v>6900</c:v>
                </c:pt>
                <c:pt idx="4515" formatCode="m/d/yyyy">
                  <c:v>5610</c:v>
                </c:pt>
                <c:pt idx="4516" formatCode="m/d/yyyy">
                  <c:v>4370</c:v>
                </c:pt>
                <c:pt idx="4517" formatCode="m/d/yyyy">
                  <c:v>4050</c:v>
                </c:pt>
                <c:pt idx="4518" formatCode="m/d/yyyy">
                  <c:v>4920</c:v>
                </c:pt>
                <c:pt idx="4519" formatCode="m/d/yyyy">
                  <c:v>5530</c:v>
                </c:pt>
                <c:pt idx="4520" formatCode="m/d/yyyy">
                  <c:v>4740</c:v>
                </c:pt>
                <c:pt idx="4521" formatCode="m/d/yyyy">
                  <c:v>3220</c:v>
                </c:pt>
                <c:pt idx="4522" formatCode="m/d/yyyy">
                  <c:v>3180</c:v>
                </c:pt>
                <c:pt idx="4523" formatCode="m/d/yyyy">
                  <c:v>2950</c:v>
                </c:pt>
                <c:pt idx="4524" formatCode="m/d/yyyy">
                  <c:v>2950</c:v>
                </c:pt>
                <c:pt idx="4525" formatCode="m/d/yyyy">
                  <c:v>2990</c:v>
                </c:pt>
                <c:pt idx="4526" formatCode="m/d/yyyy">
                  <c:v>3120</c:v>
                </c:pt>
                <c:pt idx="4527" formatCode="m/d/yyyy">
                  <c:v>3520</c:v>
                </c:pt>
                <c:pt idx="4528" formatCode="m/d/yyyy">
                  <c:v>3570</c:v>
                </c:pt>
                <c:pt idx="4529" formatCode="m/d/yyyy">
                  <c:v>3250</c:v>
                </c:pt>
                <c:pt idx="4530" formatCode="m/d/yyyy">
                  <c:v>2820</c:v>
                </c:pt>
                <c:pt idx="4531" formatCode="m/d/yyyy">
                  <c:v>2440</c:v>
                </c:pt>
                <c:pt idx="4532" formatCode="m/d/yyyy">
                  <c:v>2340</c:v>
                </c:pt>
                <c:pt idx="4533" formatCode="m/d/yyyy">
                  <c:v>2220</c:v>
                </c:pt>
                <c:pt idx="4534" formatCode="m/d/yyyy">
                  <c:v>2160</c:v>
                </c:pt>
                <c:pt idx="4535" formatCode="m/d/yyyy">
                  <c:v>2130</c:v>
                </c:pt>
                <c:pt idx="4536" formatCode="m/d/yyyy">
                  <c:v>2190</c:v>
                </c:pt>
                <c:pt idx="4537" formatCode="m/d/yyyy">
                  <c:v>2200</c:v>
                </c:pt>
                <c:pt idx="4538" formatCode="m/d/yyyy">
                  <c:v>2240</c:v>
                </c:pt>
                <c:pt idx="4539" formatCode="m/d/yyyy">
                  <c:v>2250</c:v>
                </c:pt>
                <c:pt idx="4540" formatCode="m/d/yyyy">
                  <c:v>2160</c:v>
                </c:pt>
                <c:pt idx="4541" formatCode="m/d/yyyy">
                  <c:v>2160</c:v>
                </c:pt>
                <c:pt idx="4542" formatCode="m/d/yyyy">
                  <c:v>2190</c:v>
                </c:pt>
                <c:pt idx="4543" formatCode="m/d/yyyy">
                  <c:v>2210</c:v>
                </c:pt>
                <c:pt idx="4544" formatCode="m/d/yyyy">
                  <c:v>2220</c:v>
                </c:pt>
                <c:pt idx="4545" formatCode="m/d/yyyy">
                  <c:v>2220</c:v>
                </c:pt>
                <c:pt idx="4546" formatCode="m/d/yyyy">
                  <c:v>2130</c:v>
                </c:pt>
                <c:pt idx="4547" formatCode="m/d/yyyy">
                  <c:v>2090</c:v>
                </c:pt>
                <c:pt idx="4548" formatCode="m/d/yyyy">
                  <c:v>2140</c:v>
                </c:pt>
                <c:pt idx="4549" formatCode="m/d/yyyy">
                  <c:v>2140</c:v>
                </c:pt>
                <c:pt idx="4550" formatCode="m/d/yyyy">
                  <c:v>2140</c:v>
                </c:pt>
                <c:pt idx="4551" formatCode="m/d/yyyy">
                  <c:v>2170</c:v>
                </c:pt>
                <c:pt idx="4552" formatCode="m/d/yyyy">
                  <c:v>2150</c:v>
                </c:pt>
                <c:pt idx="4553" formatCode="m/d/yyyy">
                  <c:v>2140</c:v>
                </c:pt>
                <c:pt idx="4554" formatCode="m/d/yyyy">
                  <c:v>2190</c:v>
                </c:pt>
                <c:pt idx="4555" formatCode="m/d/yyyy">
                  <c:v>2230</c:v>
                </c:pt>
                <c:pt idx="4556" formatCode="m/d/yyyy">
                  <c:v>2230</c:v>
                </c:pt>
                <c:pt idx="4557" formatCode="m/d/yyyy">
                  <c:v>2200</c:v>
                </c:pt>
                <c:pt idx="4558" formatCode="m/d/yyyy">
                  <c:v>2120</c:v>
                </c:pt>
                <c:pt idx="4559" formatCode="m/d/yyyy">
                  <c:v>2080</c:v>
                </c:pt>
                <c:pt idx="4560" formatCode="m/d/yyyy">
                  <c:v>2110</c:v>
                </c:pt>
                <c:pt idx="4561" formatCode="m/d/yyyy">
                  <c:v>2120</c:v>
                </c:pt>
                <c:pt idx="4562" formatCode="m/d/yyyy">
                  <c:v>2080</c:v>
                </c:pt>
                <c:pt idx="4563" formatCode="m/d/yyyy">
                  <c:v>2070</c:v>
                </c:pt>
                <c:pt idx="4564" formatCode="m/d/yyyy">
                  <c:v>2060</c:v>
                </c:pt>
                <c:pt idx="4565" formatCode="m/d/yyyy">
                  <c:v>2060</c:v>
                </c:pt>
                <c:pt idx="4566" formatCode="m/d/yyyy">
                  <c:v>2130</c:v>
                </c:pt>
                <c:pt idx="4567" formatCode="m/d/yyyy">
                  <c:v>2350</c:v>
                </c:pt>
                <c:pt idx="4568" formatCode="m/d/yyyy">
                  <c:v>2320</c:v>
                </c:pt>
                <c:pt idx="4569" formatCode="m/d/yyyy">
                  <c:v>2300</c:v>
                </c:pt>
                <c:pt idx="4570" formatCode="m/d/yyyy">
                  <c:v>2300</c:v>
                </c:pt>
                <c:pt idx="4571" formatCode="m/d/yyyy">
                  <c:v>2310</c:v>
                </c:pt>
                <c:pt idx="4572" formatCode="m/d/yyyy">
                  <c:v>2300</c:v>
                </c:pt>
                <c:pt idx="4573" formatCode="m/d/yyyy">
                  <c:v>2300</c:v>
                </c:pt>
                <c:pt idx="4574" formatCode="m/d/yyyy">
                  <c:v>2120</c:v>
                </c:pt>
                <c:pt idx="4575" formatCode="m/d/yyyy">
                  <c:v>2180</c:v>
                </c:pt>
                <c:pt idx="4576" formatCode="m/d/yyyy">
                  <c:v>2260</c:v>
                </c:pt>
                <c:pt idx="4577" formatCode="m/d/yyyy">
                  <c:v>2290</c:v>
                </c:pt>
                <c:pt idx="4578" formatCode="m/d/yyyy">
                  <c:v>2240</c:v>
                </c:pt>
                <c:pt idx="4579" formatCode="m/d/yyyy">
                  <c:v>2180</c:v>
                </c:pt>
                <c:pt idx="4580" formatCode="m/d/yyyy">
                  <c:v>2180</c:v>
                </c:pt>
                <c:pt idx="4581" formatCode="m/d/yyyy">
                  <c:v>2500</c:v>
                </c:pt>
                <c:pt idx="4582" formatCode="m/d/yyyy">
                  <c:v>2720</c:v>
                </c:pt>
                <c:pt idx="4583" formatCode="m/d/yyyy">
                  <c:v>2810</c:v>
                </c:pt>
                <c:pt idx="4584" formatCode="m/d/yyyy">
                  <c:v>2810</c:v>
                </c:pt>
                <c:pt idx="4585" formatCode="m/d/yyyy">
                  <c:v>2830</c:v>
                </c:pt>
                <c:pt idx="4586" formatCode="m/d/yyyy">
                  <c:v>2830</c:v>
                </c:pt>
                <c:pt idx="4587" formatCode="m/d/yyyy">
                  <c:v>2840</c:v>
                </c:pt>
                <c:pt idx="4588" formatCode="m/d/yyyy">
                  <c:v>2790</c:v>
                </c:pt>
                <c:pt idx="4589" formatCode="m/d/yyyy">
                  <c:v>2780</c:v>
                </c:pt>
                <c:pt idx="4590" formatCode="m/d/yyyy">
                  <c:v>2770</c:v>
                </c:pt>
                <c:pt idx="4591" formatCode="m/d/yyyy">
                  <c:v>2780</c:v>
                </c:pt>
                <c:pt idx="4592" formatCode="m/d/yyyy">
                  <c:v>2790</c:v>
                </c:pt>
                <c:pt idx="4593" formatCode="m/d/yyyy">
                  <c:v>2810</c:v>
                </c:pt>
                <c:pt idx="4594" formatCode="m/d/yyyy">
                  <c:v>2800</c:v>
                </c:pt>
                <c:pt idx="4595" formatCode="m/d/yyyy">
                  <c:v>2810</c:v>
                </c:pt>
                <c:pt idx="4596" formatCode="m/d/yyyy">
                  <c:v>2860</c:v>
                </c:pt>
                <c:pt idx="4597" formatCode="m/d/yyyy">
                  <c:v>2870</c:v>
                </c:pt>
                <c:pt idx="4598" formatCode="m/d/yyyy">
                  <c:v>2870</c:v>
                </c:pt>
                <c:pt idx="4599" formatCode="m/d/yyyy">
                  <c:v>2900</c:v>
                </c:pt>
                <c:pt idx="4600" formatCode="m/d/yyyy">
                  <c:v>2860</c:v>
                </c:pt>
                <c:pt idx="4601" formatCode="m/d/yyyy">
                  <c:v>2870</c:v>
                </c:pt>
                <c:pt idx="4602" formatCode="m/d/yyyy">
                  <c:v>2930</c:v>
                </c:pt>
                <c:pt idx="4603" formatCode="m/d/yyyy">
                  <c:v>3090</c:v>
                </c:pt>
                <c:pt idx="4604" formatCode="m/d/yyyy">
                  <c:v>3240</c:v>
                </c:pt>
                <c:pt idx="4605" formatCode="m/d/yyyy">
                  <c:v>3370</c:v>
                </c:pt>
                <c:pt idx="4606" formatCode="m/d/yyyy">
                  <c:v>3310</c:v>
                </c:pt>
                <c:pt idx="4607" formatCode="m/d/yyyy">
                  <c:v>3330</c:v>
                </c:pt>
                <c:pt idx="4608" formatCode="m/d/yyyy">
                  <c:v>3350</c:v>
                </c:pt>
                <c:pt idx="4609" formatCode="m/d/yyyy">
                  <c:v>3360</c:v>
                </c:pt>
                <c:pt idx="4610" formatCode="m/d/yyyy">
                  <c:v>3370</c:v>
                </c:pt>
                <c:pt idx="4611" formatCode="m/d/yyyy">
                  <c:v>3390</c:v>
                </c:pt>
                <c:pt idx="4612" formatCode="m/d/yyyy">
                  <c:v>3380</c:v>
                </c:pt>
                <c:pt idx="4613" formatCode="m/d/yyyy">
                  <c:v>3460</c:v>
                </c:pt>
                <c:pt idx="4614" formatCode="m/d/yyyy">
                  <c:v>3440</c:v>
                </c:pt>
                <c:pt idx="4615" formatCode="m/d/yyyy">
                  <c:v>3440</c:v>
                </c:pt>
                <c:pt idx="4616" formatCode="m/d/yyyy">
                  <c:v>3450</c:v>
                </c:pt>
                <c:pt idx="4617" formatCode="m/d/yyyy">
                  <c:v>3460</c:v>
                </c:pt>
                <c:pt idx="4618" formatCode="m/d/yyyy">
                  <c:v>3420</c:v>
                </c:pt>
                <c:pt idx="4619" formatCode="m/d/yyyy">
                  <c:v>3410</c:v>
                </c:pt>
                <c:pt idx="4620" formatCode="m/d/yyyy">
                  <c:v>3420</c:v>
                </c:pt>
                <c:pt idx="4621" formatCode="m/d/yyyy">
                  <c:v>3360</c:v>
                </c:pt>
                <c:pt idx="4622" formatCode="m/d/yyyy">
                  <c:v>3250</c:v>
                </c:pt>
                <c:pt idx="4623" formatCode="m/d/yyyy">
                  <c:v>3310</c:v>
                </c:pt>
                <c:pt idx="4624" formatCode="m/d/yyyy">
                  <c:v>3400</c:v>
                </c:pt>
                <c:pt idx="4625" formatCode="m/d/yyyy">
                  <c:v>3380</c:v>
                </c:pt>
                <c:pt idx="4626" formatCode="m/d/yyyy">
                  <c:v>3350</c:v>
                </c:pt>
                <c:pt idx="4627" formatCode="m/d/yyyy">
                  <c:v>3400</c:v>
                </c:pt>
                <c:pt idx="4628" formatCode="m/d/yyyy">
                  <c:v>3390</c:v>
                </c:pt>
                <c:pt idx="4629" formatCode="m/d/yyyy">
                  <c:v>3420</c:v>
                </c:pt>
                <c:pt idx="4630" formatCode="m/d/yyyy">
                  <c:v>3460</c:v>
                </c:pt>
                <c:pt idx="4631" formatCode="m/d/yyyy">
                  <c:v>3440</c:v>
                </c:pt>
                <c:pt idx="4632" formatCode="m/d/yyyy">
                  <c:v>3400</c:v>
                </c:pt>
                <c:pt idx="4633" formatCode="m/d/yyyy">
                  <c:v>3330</c:v>
                </c:pt>
                <c:pt idx="4634" formatCode="m/d/yyyy">
                  <c:v>3380</c:v>
                </c:pt>
                <c:pt idx="4635" formatCode="m/d/yyyy">
                  <c:v>3350</c:v>
                </c:pt>
                <c:pt idx="4636" formatCode="m/d/yyyy">
                  <c:v>3320</c:v>
                </c:pt>
                <c:pt idx="4637" formatCode="m/d/yyyy">
                  <c:v>3320</c:v>
                </c:pt>
                <c:pt idx="4638" formatCode="m/d/yyyy">
                  <c:v>3390</c:v>
                </c:pt>
                <c:pt idx="4639" formatCode="m/d/yyyy">
                  <c:v>3470</c:v>
                </c:pt>
                <c:pt idx="4640" formatCode="m/d/yyyy">
                  <c:v>3580</c:v>
                </c:pt>
                <c:pt idx="4641" formatCode="m/d/yyyy">
                  <c:v>3840</c:v>
                </c:pt>
                <c:pt idx="4642" formatCode="m/d/yyyy">
                  <c:v>3510</c:v>
                </c:pt>
                <c:pt idx="4643" formatCode="m/d/yyyy">
                  <c:v>3450</c:v>
                </c:pt>
                <c:pt idx="4644" formatCode="m/d/yyyy">
                  <c:v>3490</c:v>
                </c:pt>
                <c:pt idx="4645" formatCode="m/d/yyyy">
                  <c:v>3650</c:v>
                </c:pt>
                <c:pt idx="4646" formatCode="m/d/yyyy">
                  <c:v>3700</c:v>
                </c:pt>
                <c:pt idx="4647" formatCode="m/d/yyyy">
                  <c:v>3750</c:v>
                </c:pt>
                <c:pt idx="4648" formatCode="m/d/yyyy">
                  <c:v>3910</c:v>
                </c:pt>
                <c:pt idx="4649" formatCode="m/d/yyyy">
                  <c:v>4080</c:v>
                </c:pt>
                <c:pt idx="4650" formatCode="m/d/yyyy">
                  <c:v>4270</c:v>
                </c:pt>
                <c:pt idx="4651" formatCode="m/d/yyyy">
                  <c:v>4920</c:v>
                </c:pt>
                <c:pt idx="4652" formatCode="m/d/yyyy">
                  <c:v>5770</c:v>
                </c:pt>
                <c:pt idx="4653" formatCode="m/d/yyyy">
                  <c:v>6120</c:v>
                </c:pt>
                <c:pt idx="4654" formatCode="m/d/yyyy">
                  <c:v>6210</c:v>
                </c:pt>
                <c:pt idx="4655" formatCode="m/d/yyyy">
                  <c:v>6470</c:v>
                </c:pt>
                <c:pt idx="4656" formatCode="m/d/yyyy">
                  <c:v>6580</c:v>
                </c:pt>
                <c:pt idx="4657" formatCode="m/d/yyyy">
                  <c:v>5830</c:v>
                </c:pt>
                <c:pt idx="4658" formatCode="m/d/yyyy">
                  <c:v>5760</c:v>
                </c:pt>
                <c:pt idx="4659" formatCode="m/d/yyyy">
                  <c:v>5620</c:v>
                </c:pt>
                <c:pt idx="4660" formatCode="m/d/yyyy">
                  <c:v>5330</c:v>
                </c:pt>
                <c:pt idx="4661" formatCode="m/d/yyyy">
                  <c:v>5270</c:v>
                </c:pt>
                <c:pt idx="4662" formatCode="m/d/yyyy">
                  <c:v>5070</c:v>
                </c:pt>
                <c:pt idx="4663" formatCode="m/d/yyyy">
                  <c:v>5190</c:v>
                </c:pt>
                <c:pt idx="4664" formatCode="m/d/yyyy">
                  <c:v>5130</c:v>
                </c:pt>
                <c:pt idx="4665" formatCode="m/d/yyyy">
                  <c:v>5160</c:v>
                </c:pt>
                <c:pt idx="4666" formatCode="m/d/yyyy">
                  <c:v>5170</c:v>
                </c:pt>
                <c:pt idx="4667" formatCode="m/d/yyyy">
                  <c:v>5110</c:v>
                </c:pt>
                <c:pt idx="4668" formatCode="m/d/yyyy">
                  <c:v>4870</c:v>
                </c:pt>
                <c:pt idx="4669" formatCode="m/d/yyyy">
                  <c:v>4840</c:v>
                </c:pt>
                <c:pt idx="4670" formatCode="m/d/yyyy">
                  <c:v>4830</c:v>
                </c:pt>
                <c:pt idx="4671" formatCode="m/d/yyyy">
                  <c:v>4700</c:v>
                </c:pt>
                <c:pt idx="4672" formatCode="m/d/yyyy">
                  <c:v>5710</c:v>
                </c:pt>
                <c:pt idx="4673" formatCode="m/d/yyyy">
                  <c:v>6050</c:v>
                </c:pt>
                <c:pt idx="4674" formatCode="m/d/yyyy">
                  <c:v>6150</c:v>
                </c:pt>
                <c:pt idx="4675" formatCode="m/d/yyyy">
                  <c:v>5320</c:v>
                </c:pt>
                <c:pt idx="4676" formatCode="m/d/yyyy">
                  <c:v>7590</c:v>
                </c:pt>
                <c:pt idx="4677" formatCode="m/d/yyyy">
                  <c:v>8500</c:v>
                </c:pt>
                <c:pt idx="4678" formatCode="m/d/yyyy">
                  <c:v>12400</c:v>
                </c:pt>
                <c:pt idx="4679" formatCode="m/d/yyyy">
                  <c:v>14700</c:v>
                </c:pt>
                <c:pt idx="4680" formatCode="m/d/yyyy">
                  <c:v>15700</c:v>
                </c:pt>
                <c:pt idx="4681" formatCode="m/d/yyyy">
                  <c:v>15600</c:v>
                </c:pt>
                <c:pt idx="4682" formatCode="m/d/yyyy">
                  <c:v>15400</c:v>
                </c:pt>
                <c:pt idx="4683" formatCode="m/d/yyyy">
                  <c:v>16200</c:v>
                </c:pt>
                <c:pt idx="4684" formatCode="m/d/yyyy">
                  <c:v>15800</c:v>
                </c:pt>
                <c:pt idx="4685" formatCode="m/d/yyyy">
                  <c:v>15800</c:v>
                </c:pt>
                <c:pt idx="4686" formatCode="m/d/yyyy">
                  <c:v>15400</c:v>
                </c:pt>
                <c:pt idx="4687" formatCode="m/d/yyyy">
                  <c:v>15300</c:v>
                </c:pt>
                <c:pt idx="4688" formatCode="m/d/yyyy">
                  <c:v>16800</c:v>
                </c:pt>
                <c:pt idx="4689" formatCode="m/d/yyyy">
                  <c:v>11700</c:v>
                </c:pt>
                <c:pt idx="4690" formatCode="m/d/yyyy">
                  <c:v>7100</c:v>
                </c:pt>
                <c:pt idx="4691" formatCode="m/d/yyyy">
                  <c:v>10900</c:v>
                </c:pt>
                <c:pt idx="4692" formatCode="m/d/yyyy">
                  <c:v>15200</c:v>
                </c:pt>
                <c:pt idx="4693" formatCode="m/d/yyyy">
                  <c:v>16400</c:v>
                </c:pt>
                <c:pt idx="4694" formatCode="m/d/yyyy">
                  <c:v>16100</c:v>
                </c:pt>
                <c:pt idx="4695" formatCode="m/d/yyyy">
                  <c:v>15700</c:v>
                </c:pt>
                <c:pt idx="4696" formatCode="m/d/yyyy">
                  <c:v>15400</c:v>
                </c:pt>
                <c:pt idx="4697" formatCode="m/d/yyyy">
                  <c:v>14700</c:v>
                </c:pt>
                <c:pt idx="4698" formatCode="m/d/yyyy">
                  <c:v>13600</c:v>
                </c:pt>
                <c:pt idx="4699" formatCode="m/d/yyyy">
                  <c:v>12500</c:v>
                </c:pt>
                <c:pt idx="4700" formatCode="m/d/yyyy">
                  <c:v>10400</c:v>
                </c:pt>
                <c:pt idx="4701" formatCode="m/d/yyyy">
                  <c:v>8500</c:v>
                </c:pt>
                <c:pt idx="4702" formatCode="m/d/yyyy">
                  <c:v>7870</c:v>
                </c:pt>
                <c:pt idx="4703" formatCode="m/d/yyyy">
                  <c:v>9940</c:v>
                </c:pt>
                <c:pt idx="4704" formatCode="m/d/yyyy">
                  <c:v>9550</c:v>
                </c:pt>
                <c:pt idx="4705" formatCode="m/d/yyyy">
                  <c:v>8300</c:v>
                </c:pt>
                <c:pt idx="4706" formatCode="m/d/yyyy">
                  <c:v>7600</c:v>
                </c:pt>
                <c:pt idx="4707" formatCode="m/d/yyyy">
                  <c:v>7470</c:v>
                </c:pt>
                <c:pt idx="4708" formatCode="m/d/yyyy">
                  <c:v>7020</c:v>
                </c:pt>
                <c:pt idx="4709" formatCode="m/d/yyyy">
                  <c:v>6610</c:v>
                </c:pt>
                <c:pt idx="4710" formatCode="m/d/yyyy">
                  <c:v>6550</c:v>
                </c:pt>
                <c:pt idx="4711" formatCode="m/d/yyyy">
                  <c:v>6600</c:v>
                </c:pt>
                <c:pt idx="4712" formatCode="m/d/yyyy">
                  <c:v>6640</c:v>
                </c:pt>
                <c:pt idx="4713" formatCode="m/d/yyyy">
                  <c:v>6800</c:v>
                </c:pt>
                <c:pt idx="4714" formatCode="m/d/yyyy">
                  <c:v>6810</c:v>
                </c:pt>
                <c:pt idx="4715" formatCode="m/d/yyyy">
                  <c:v>6290</c:v>
                </c:pt>
                <c:pt idx="4716" formatCode="m/d/yyyy">
                  <c:v>5760</c:v>
                </c:pt>
                <c:pt idx="4717" formatCode="m/d/yyyy">
                  <c:v>5220</c:v>
                </c:pt>
                <c:pt idx="4718" formatCode="m/d/yyyy">
                  <c:v>3870</c:v>
                </c:pt>
                <c:pt idx="4719" formatCode="m/d/yyyy">
                  <c:v>3670</c:v>
                </c:pt>
                <c:pt idx="4720" formatCode="m/d/yyyy">
                  <c:v>3400</c:v>
                </c:pt>
                <c:pt idx="4721" formatCode="m/d/yyyy">
                  <c:v>3000</c:v>
                </c:pt>
                <c:pt idx="4722" formatCode="m/d/yyyy">
                  <c:v>2880</c:v>
                </c:pt>
                <c:pt idx="4723" formatCode="m/d/yyyy">
                  <c:v>2940</c:v>
                </c:pt>
                <c:pt idx="4724" formatCode="m/d/yyyy">
                  <c:v>3010</c:v>
                </c:pt>
                <c:pt idx="4725" formatCode="m/d/yyyy">
                  <c:v>3390</c:v>
                </c:pt>
                <c:pt idx="4726" formatCode="m/d/yyyy">
                  <c:v>3800</c:v>
                </c:pt>
                <c:pt idx="4727" formatCode="m/d/yyyy">
                  <c:v>4170</c:v>
                </c:pt>
                <c:pt idx="4728" formatCode="m/d/yyyy">
                  <c:v>3850</c:v>
                </c:pt>
                <c:pt idx="4729" formatCode="m/d/yyyy">
                  <c:v>3540</c:v>
                </c:pt>
                <c:pt idx="4730" formatCode="m/d/yyyy">
                  <c:v>3480</c:v>
                </c:pt>
                <c:pt idx="4731" formatCode="m/d/yyyy">
                  <c:v>3310</c:v>
                </c:pt>
                <c:pt idx="4732" formatCode="m/d/yyyy">
                  <c:v>3540</c:v>
                </c:pt>
                <c:pt idx="4733" formatCode="m/d/yyyy">
                  <c:v>3500</c:v>
                </c:pt>
                <c:pt idx="4734" formatCode="m/d/yyyy">
                  <c:v>3510</c:v>
                </c:pt>
                <c:pt idx="4735" formatCode="m/d/yyyy">
                  <c:v>4260</c:v>
                </c:pt>
                <c:pt idx="4736" formatCode="m/d/yyyy">
                  <c:v>5110</c:v>
                </c:pt>
                <c:pt idx="4737" formatCode="m/d/yyyy">
                  <c:v>5000</c:v>
                </c:pt>
                <c:pt idx="4738" formatCode="m/d/yyyy">
                  <c:v>4790</c:v>
                </c:pt>
                <c:pt idx="4739" formatCode="m/d/yyyy">
                  <c:v>4070</c:v>
                </c:pt>
                <c:pt idx="4740" formatCode="m/d/yyyy">
                  <c:v>3560</c:v>
                </c:pt>
                <c:pt idx="4741" formatCode="m/d/yyyy">
                  <c:v>3600</c:v>
                </c:pt>
                <c:pt idx="4742" formatCode="m/d/yyyy">
                  <c:v>4000</c:v>
                </c:pt>
                <c:pt idx="4743" formatCode="m/d/yyyy">
                  <c:v>4460</c:v>
                </c:pt>
                <c:pt idx="4744" formatCode="m/d/yyyy">
                  <c:v>4420</c:v>
                </c:pt>
                <c:pt idx="4745" formatCode="m/d/yyyy">
                  <c:v>5060</c:v>
                </c:pt>
                <c:pt idx="4746" formatCode="m/d/yyyy">
                  <c:v>6120</c:v>
                </c:pt>
                <c:pt idx="4747" formatCode="m/d/yyyy">
                  <c:v>5820</c:v>
                </c:pt>
                <c:pt idx="4748" formatCode="m/d/yyyy">
                  <c:v>5360</c:v>
                </c:pt>
                <c:pt idx="4749" formatCode="m/d/yyyy">
                  <c:v>5090</c:v>
                </c:pt>
                <c:pt idx="4750" formatCode="m/d/yyyy">
                  <c:v>4910</c:v>
                </c:pt>
                <c:pt idx="4751" formatCode="m/d/yyyy">
                  <c:v>4720</c:v>
                </c:pt>
                <c:pt idx="4752" formatCode="m/d/yyyy">
                  <c:v>4260</c:v>
                </c:pt>
                <c:pt idx="4753" formatCode="m/d/yyyy">
                  <c:v>3810</c:v>
                </c:pt>
                <c:pt idx="4754" formatCode="m/d/yyyy">
                  <c:v>3610</c:v>
                </c:pt>
                <c:pt idx="4755" formatCode="m/d/yyyy">
                  <c:v>3390</c:v>
                </c:pt>
                <c:pt idx="4756" formatCode="m/d/yyyy">
                  <c:v>3120</c:v>
                </c:pt>
                <c:pt idx="4757" formatCode="m/d/yyyy">
                  <c:v>2600</c:v>
                </c:pt>
                <c:pt idx="4758" formatCode="m/d/yyyy">
                  <c:v>2060</c:v>
                </c:pt>
                <c:pt idx="4759" formatCode="m/d/yyyy">
                  <c:v>2180</c:v>
                </c:pt>
                <c:pt idx="4760" formatCode="m/d/yyyy">
                  <c:v>2420</c:v>
                </c:pt>
                <c:pt idx="4761" formatCode="m/d/yyyy">
                  <c:v>2320</c:v>
                </c:pt>
                <c:pt idx="4762" formatCode="m/d/yyyy">
                  <c:v>2090</c:v>
                </c:pt>
                <c:pt idx="4763" formatCode="m/d/yyyy">
                  <c:v>1930</c:v>
                </c:pt>
                <c:pt idx="4764" formatCode="m/d/yyyy">
                  <c:v>1910</c:v>
                </c:pt>
                <c:pt idx="4765" formatCode="m/d/yyyy">
                  <c:v>1890</c:v>
                </c:pt>
                <c:pt idx="4766" formatCode="m/d/yyyy">
                  <c:v>1800</c:v>
                </c:pt>
                <c:pt idx="4767" formatCode="m/d/yyyy">
                  <c:v>1770</c:v>
                </c:pt>
                <c:pt idx="4768" formatCode="m/d/yyyy">
                  <c:v>1750</c:v>
                </c:pt>
                <c:pt idx="4769" formatCode="m/d/yyyy">
                  <c:v>1790</c:v>
                </c:pt>
                <c:pt idx="4770" formatCode="m/d/yyyy">
                  <c:v>1900</c:v>
                </c:pt>
                <c:pt idx="4771" formatCode="m/d/yyyy">
                  <c:v>2170</c:v>
                </c:pt>
                <c:pt idx="4772" formatCode="m/d/yyyy">
                  <c:v>2100</c:v>
                </c:pt>
                <c:pt idx="4773" formatCode="m/d/yyyy">
                  <c:v>2140</c:v>
                </c:pt>
                <c:pt idx="4774" formatCode="m/d/yyyy">
                  <c:v>2140</c:v>
                </c:pt>
                <c:pt idx="4775" formatCode="m/d/yyyy">
                  <c:v>2080</c:v>
                </c:pt>
                <c:pt idx="4776" formatCode="m/d/yyyy">
                  <c:v>2110</c:v>
                </c:pt>
                <c:pt idx="4777" formatCode="m/d/yyyy">
                  <c:v>2140</c:v>
                </c:pt>
                <c:pt idx="4778" formatCode="m/d/yyyy">
                  <c:v>2000</c:v>
                </c:pt>
                <c:pt idx="4779" formatCode="m/d/yyyy">
                  <c:v>1960</c:v>
                </c:pt>
                <c:pt idx="4780" formatCode="m/d/yyyy">
                  <c:v>1900</c:v>
                </c:pt>
                <c:pt idx="4781" formatCode="m/d/yyyy">
                  <c:v>1850</c:v>
                </c:pt>
                <c:pt idx="4782" formatCode="m/d/yyyy">
                  <c:v>1920</c:v>
                </c:pt>
                <c:pt idx="4783" formatCode="m/d/yyyy">
                  <c:v>2000</c:v>
                </c:pt>
                <c:pt idx="4784" formatCode="m/d/yyyy">
                  <c:v>1940</c:v>
                </c:pt>
                <c:pt idx="4785" formatCode="m/d/yyyy">
                  <c:v>1870</c:v>
                </c:pt>
                <c:pt idx="4786" formatCode="m/d/yyyy">
                  <c:v>1820</c:v>
                </c:pt>
                <c:pt idx="4787" formatCode="m/d/yyyy">
                  <c:v>1860</c:v>
                </c:pt>
                <c:pt idx="4788" formatCode="m/d/yyyy">
                  <c:v>1830</c:v>
                </c:pt>
                <c:pt idx="4789" formatCode="m/d/yyyy">
                  <c:v>1810</c:v>
                </c:pt>
                <c:pt idx="4790" formatCode="m/d/yyyy">
                  <c:v>1780</c:v>
                </c:pt>
                <c:pt idx="4791" formatCode="m/d/yyyy">
                  <c:v>1770</c:v>
                </c:pt>
                <c:pt idx="4792" formatCode="m/d/yyyy">
                  <c:v>1740</c:v>
                </c:pt>
                <c:pt idx="4793" formatCode="m/d/yyyy">
                  <c:v>1780</c:v>
                </c:pt>
                <c:pt idx="4794" formatCode="m/d/yyyy">
                  <c:v>1700</c:v>
                </c:pt>
                <c:pt idx="4795" formatCode="m/d/yyyy">
                  <c:v>1690</c:v>
                </c:pt>
                <c:pt idx="4796" formatCode="m/d/yyyy">
                  <c:v>1800</c:v>
                </c:pt>
                <c:pt idx="4797" formatCode="m/d/yyyy">
                  <c:v>1940</c:v>
                </c:pt>
                <c:pt idx="4798" formatCode="m/d/yyyy">
                  <c:v>1890</c:v>
                </c:pt>
                <c:pt idx="4799" formatCode="m/d/yyyy">
                  <c:v>1840</c:v>
                </c:pt>
                <c:pt idx="4800" formatCode="m/d/yyyy">
                  <c:v>1800</c:v>
                </c:pt>
                <c:pt idx="4801" formatCode="m/d/yyyy">
                  <c:v>1760</c:v>
                </c:pt>
                <c:pt idx="4802" formatCode="m/d/yyyy">
                  <c:v>1730</c:v>
                </c:pt>
                <c:pt idx="4803" formatCode="m/d/yyyy">
                  <c:v>1710</c:v>
                </c:pt>
                <c:pt idx="4804" formatCode="m/d/yyyy">
                  <c:v>1690</c:v>
                </c:pt>
                <c:pt idx="4805" formatCode="m/d/yyyy">
                  <c:v>1700</c:v>
                </c:pt>
                <c:pt idx="4806" formatCode="m/d/yyyy">
                  <c:v>1670</c:v>
                </c:pt>
                <c:pt idx="4807" formatCode="m/d/yyyy">
                  <c:v>1640</c:v>
                </c:pt>
                <c:pt idx="4808" formatCode="m/d/yyyy">
                  <c:v>1650</c:v>
                </c:pt>
                <c:pt idx="4809" formatCode="m/d/yyyy">
                  <c:v>1630</c:v>
                </c:pt>
                <c:pt idx="4810" formatCode="m/d/yyyy">
                  <c:v>1670</c:v>
                </c:pt>
                <c:pt idx="4811" formatCode="m/d/yyyy">
                  <c:v>1670</c:v>
                </c:pt>
                <c:pt idx="4812" formatCode="m/d/yyyy">
                  <c:v>1820</c:v>
                </c:pt>
                <c:pt idx="4813" formatCode="m/d/yyyy">
                  <c:v>1920</c:v>
                </c:pt>
                <c:pt idx="4814" formatCode="m/d/yyyy">
                  <c:v>2250</c:v>
                </c:pt>
                <c:pt idx="4815" formatCode="m/d/yyyy">
                  <c:v>2450</c:v>
                </c:pt>
                <c:pt idx="4816" formatCode="m/d/yyyy">
                  <c:v>2330</c:v>
                </c:pt>
                <c:pt idx="4817" formatCode="m/d/yyyy">
                  <c:v>2280</c:v>
                </c:pt>
                <c:pt idx="4818" formatCode="m/d/yyyy">
                  <c:v>2240</c:v>
                </c:pt>
                <c:pt idx="4819" formatCode="m/d/yyyy">
                  <c:v>2170</c:v>
                </c:pt>
                <c:pt idx="4820" formatCode="m/d/yyyy">
                  <c:v>2190</c:v>
                </c:pt>
                <c:pt idx="4821" formatCode="m/d/yyyy">
                  <c:v>2000</c:v>
                </c:pt>
                <c:pt idx="4822" formatCode="m/d/yyyy">
                  <c:v>1950</c:v>
                </c:pt>
                <c:pt idx="4823" formatCode="m/d/yyyy">
                  <c:v>2550</c:v>
                </c:pt>
                <c:pt idx="4824" formatCode="m/d/yyyy">
                  <c:v>3650</c:v>
                </c:pt>
                <c:pt idx="4825" formatCode="m/d/yyyy">
                  <c:v>3750</c:v>
                </c:pt>
                <c:pt idx="4826" formatCode="m/d/yyyy">
                  <c:v>3820</c:v>
                </c:pt>
                <c:pt idx="4827" formatCode="m/d/yyyy">
                  <c:v>3810</c:v>
                </c:pt>
                <c:pt idx="4828" formatCode="m/d/yyyy">
                  <c:v>3760</c:v>
                </c:pt>
                <c:pt idx="4829" formatCode="m/d/yyyy">
                  <c:v>3800</c:v>
                </c:pt>
                <c:pt idx="4830" formatCode="m/d/yyyy">
                  <c:v>3400</c:v>
                </c:pt>
                <c:pt idx="4831" formatCode="m/d/yyyy">
                  <c:v>2550</c:v>
                </c:pt>
                <c:pt idx="4832" formatCode="m/d/yyyy">
                  <c:v>2510</c:v>
                </c:pt>
                <c:pt idx="4833" formatCode="m/d/yyyy">
                  <c:v>2530</c:v>
                </c:pt>
                <c:pt idx="4834" formatCode="m/d/yyyy">
                  <c:v>2630</c:v>
                </c:pt>
                <c:pt idx="4835" formatCode="m/d/yyyy">
                  <c:v>2650</c:v>
                </c:pt>
                <c:pt idx="4836" formatCode="m/d/yyyy">
                  <c:v>2460</c:v>
                </c:pt>
                <c:pt idx="4837" formatCode="m/d/yyyy">
                  <c:v>2470</c:v>
                </c:pt>
                <c:pt idx="4838" formatCode="m/d/yyyy">
                  <c:v>2970</c:v>
                </c:pt>
                <c:pt idx="4839" formatCode="m/d/yyyy">
                  <c:v>4420</c:v>
                </c:pt>
                <c:pt idx="4840" formatCode="m/d/yyyy">
                  <c:v>4170</c:v>
                </c:pt>
                <c:pt idx="4841" formatCode="m/d/yyyy">
                  <c:v>4170</c:v>
                </c:pt>
                <c:pt idx="4842" formatCode="m/d/yyyy">
                  <c:v>4170</c:v>
                </c:pt>
                <c:pt idx="4843" formatCode="m/d/yyyy">
                  <c:v>4180</c:v>
                </c:pt>
                <c:pt idx="4844" formatCode="m/d/yyyy">
                  <c:v>4040</c:v>
                </c:pt>
                <c:pt idx="4845" formatCode="m/d/yyyy">
                  <c:v>3870</c:v>
                </c:pt>
                <c:pt idx="4846" formatCode="m/d/yyyy">
                  <c:v>3880</c:v>
                </c:pt>
                <c:pt idx="4847" formatCode="m/d/yyyy">
                  <c:v>4000</c:v>
                </c:pt>
                <c:pt idx="4848" formatCode="m/d/yyyy">
                  <c:v>4150</c:v>
                </c:pt>
                <c:pt idx="4849" formatCode="m/d/yyyy">
                  <c:v>4170</c:v>
                </c:pt>
                <c:pt idx="4850" formatCode="m/d/yyyy">
                  <c:v>4210</c:v>
                </c:pt>
                <c:pt idx="4851" formatCode="m/d/yyyy">
                  <c:v>4180</c:v>
                </c:pt>
                <c:pt idx="4852" formatCode="m/d/yyyy">
                  <c:v>4110</c:v>
                </c:pt>
                <c:pt idx="4853" formatCode="m/d/yyyy">
                  <c:v>4150</c:v>
                </c:pt>
                <c:pt idx="4854" formatCode="m/d/yyyy">
                  <c:v>4230</c:v>
                </c:pt>
                <c:pt idx="4855" formatCode="m/d/yyyy">
                  <c:v>4150</c:v>
                </c:pt>
                <c:pt idx="4856" formatCode="m/d/yyyy">
                  <c:v>4160</c:v>
                </c:pt>
                <c:pt idx="4857" formatCode="m/d/yyyy">
                  <c:v>4080</c:v>
                </c:pt>
                <c:pt idx="4858" formatCode="m/d/yyyy">
                  <c:v>4170</c:v>
                </c:pt>
                <c:pt idx="4859" formatCode="m/d/yyyy">
                  <c:v>4380</c:v>
                </c:pt>
                <c:pt idx="4860" formatCode="m/d/yyyy">
                  <c:v>4320</c:v>
                </c:pt>
                <c:pt idx="4861" formatCode="m/d/yyyy">
                  <c:v>2990</c:v>
                </c:pt>
                <c:pt idx="4862" formatCode="m/d/yyyy">
                  <c:v>2790</c:v>
                </c:pt>
                <c:pt idx="4863" formatCode="m/d/yyyy">
                  <c:v>2780</c:v>
                </c:pt>
                <c:pt idx="4864" formatCode="m/d/yyyy">
                  <c:v>2740</c:v>
                </c:pt>
                <c:pt idx="4865" formatCode="m/d/yyyy">
                  <c:v>2520</c:v>
                </c:pt>
                <c:pt idx="4866" formatCode="m/d/yyyy">
                  <c:v>2500</c:v>
                </c:pt>
                <c:pt idx="4867" formatCode="m/d/yyyy">
                  <c:v>2900</c:v>
                </c:pt>
                <c:pt idx="4868" formatCode="m/d/yyyy">
                  <c:v>2860</c:v>
                </c:pt>
                <c:pt idx="4869" formatCode="m/d/yyyy">
                  <c:v>2640</c:v>
                </c:pt>
                <c:pt idx="4870" formatCode="m/d/yyyy">
                  <c:v>2580</c:v>
                </c:pt>
                <c:pt idx="4871" formatCode="m/d/yyyy">
                  <c:v>2340</c:v>
                </c:pt>
                <c:pt idx="4872" formatCode="m/d/yyyy">
                  <c:v>2190</c:v>
                </c:pt>
                <c:pt idx="4873" formatCode="m/d/yyyy">
                  <c:v>2160</c:v>
                </c:pt>
                <c:pt idx="4874" formatCode="m/d/yyyy">
                  <c:v>2150</c:v>
                </c:pt>
                <c:pt idx="4875" formatCode="m/d/yyyy">
                  <c:v>2220</c:v>
                </c:pt>
                <c:pt idx="4876" formatCode="m/d/yyyy">
                  <c:v>2210</c:v>
                </c:pt>
                <c:pt idx="4877" formatCode="m/d/yyyy">
                  <c:v>2160</c:v>
                </c:pt>
                <c:pt idx="4878" formatCode="m/d/yyyy">
                  <c:v>2140</c:v>
                </c:pt>
                <c:pt idx="4879" formatCode="m/d/yyyy">
                  <c:v>2930</c:v>
                </c:pt>
                <c:pt idx="4880" formatCode="m/d/yyyy">
                  <c:v>3040</c:v>
                </c:pt>
                <c:pt idx="4881" formatCode="m/d/yyyy">
                  <c:v>3050</c:v>
                </c:pt>
                <c:pt idx="4882" formatCode="m/d/yyyy">
                  <c:v>3010</c:v>
                </c:pt>
                <c:pt idx="4883" formatCode="m/d/yyyy">
                  <c:v>2600</c:v>
                </c:pt>
                <c:pt idx="4884" formatCode="m/d/yyyy">
                  <c:v>2180</c:v>
                </c:pt>
                <c:pt idx="4885" formatCode="m/d/yyyy">
                  <c:v>2180</c:v>
                </c:pt>
                <c:pt idx="4886" formatCode="m/d/yyyy">
                  <c:v>2190</c:v>
                </c:pt>
                <c:pt idx="4887" formatCode="m/d/yyyy">
                  <c:v>2220</c:v>
                </c:pt>
                <c:pt idx="4888" formatCode="m/d/yyyy">
                  <c:v>2230</c:v>
                </c:pt>
                <c:pt idx="4889" formatCode="m/d/yyyy">
                  <c:v>2190</c:v>
                </c:pt>
                <c:pt idx="4890" formatCode="m/d/yyyy">
                  <c:v>2180</c:v>
                </c:pt>
                <c:pt idx="4891" formatCode="m/d/yyyy">
                  <c:v>2180</c:v>
                </c:pt>
                <c:pt idx="4892" formatCode="m/d/yyyy">
                  <c:v>2210</c:v>
                </c:pt>
                <c:pt idx="4893" formatCode="m/d/yyyy">
                  <c:v>2210</c:v>
                </c:pt>
                <c:pt idx="4894" formatCode="m/d/yyyy">
                  <c:v>2270</c:v>
                </c:pt>
                <c:pt idx="4895" formatCode="m/d/yyyy">
                  <c:v>2230</c:v>
                </c:pt>
                <c:pt idx="4896" formatCode="m/d/yyyy">
                  <c:v>2220</c:v>
                </c:pt>
                <c:pt idx="4897" formatCode="m/d/yyyy">
                  <c:v>2190</c:v>
                </c:pt>
                <c:pt idx="4898" formatCode="m/d/yyyy">
                  <c:v>2170</c:v>
                </c:pt>
                <c:pt idx="4899" formatCode="m/d/yyyy">
                  <c:v>2150</c:v>
                </c:pt>
                <c:pt idx="4900" formatCode="m/d/yyyy">
                  <c:v>2150</c:v>
                </c:pt>
                <c:pt idx="4901" formatCode="m/d/yyyy">
                  <c:v>2140</c:v>
                </c:pt>
                <c:pt idx="4902" formatCode="m/d/yyyy">
                  <c:v>2130</c:v>
                </c:pt>
                <c:pt idx="4903" formatCode="m/d/yyyy">
                  <c:v>2130</c:v>
                </c:pt>
                <c:pt idx="4904" formatCode="m/d/yyyy">
                  <c:v>2130</c:v>
                </c:pt>
                <c:pt idx="4905" formatCode="m/d/yyyy">
                  <c:v>2140</c:v>
                </c:pt>
                <c:pt idx="4906" formatCode="m/d/yyyy">
                  <c:v>2140</c:v>
                </c:pt>
                <c:pt idx="4907" formatCode="m/d/yyyy">
                  <c:v>2180</c:v>
                </c:pt>
                <c:pt idx="4908" formatCode="m/d/yyyy">
                  <c:v>2130</c:v>
                </c:pt>
                <c:pt idx="4909" formatCode="m/d/yyyy">
                  <c:v>2120</c:v>
                </c:pt>
                <c:pt idx="4910" formatCode="m/d/yyyy">
                  <c:v>2100</c:v>
                </c:pt>
                <c:pt idx="4911" formatCode="m/d/yyyy">
                  <c:v>2110</c:v>
                </c:pt>
                <c:pt idx="4912" formatCode="m/d/yyyy">
                  <c:v>2090</c:v>
                </c:pt>
                <c:pt idx="4913" formatCode="m/d/yyyy">
                  <c:v>2070</c:v>
                </c:pt>
                <c:pt idx="4914" formatCode="m/d/yyyy">
                  <c:v>2070</c:v>
                </c:pt>
                <c:pt idx="4915" formatCode="m/d/yyyy">
                  <c:v>2100</c:v>
                </c:pt>
                <c:pt idx="4916" formatCode="m/d/yyyy">
                  <c:v>2100</c:v>
                </c:pt>
                <c:pt idx="4917" formatCode="m/d/yyyy">
                  <c:v>2320</c:v>
                </c:pt>
                <c:pt idx="4918" formatCode="m/d/yyyy">
                  <c:v>2440</c:v>
                </c:pt>
                <c:pt idx="4919" formatCode="m/d/yyyy">
                  <c:v>2460</c:v>
                </c:pt>
                <c:pt idx="4920" formatCode="m/d/yyyy">
                  <c:v>2430</c:v>
                </c:pt>
                <c:pt idx="4921" formatCode="m/d/yyyy">
                  <c:v>2410</c:v>
                </c:pt>
                <c:pt idx="4922" formatCode="m/d/yyyy">
                  <c:v>2430</c:v>
                </c:pt>
                <c:pt idx="4923" formatCode="m/d/yyyy">
                  <c:v>2420</c:v>
                </c:pt>
                <c:pt idx="4924" formatCode="m/d/yyyy">
                  <c:v>2460</c:v>
                </c:pt>
                <c:pt idx="4925" formatCode="m/d/yyyy">
                  <c:v>2420</c:v>
                </c:pt>
                <c:pt idx="4926" formatCode="m/d/yyyy">
                  <c:v>2450</c:v>
                </c:pt>
                <c:pt idx="4927" formatCode="m/d/yyyy">
                  <c:v>2820</c:v>
                </c:pt>
                <c:pt idx="4928" formatCode="m/d/yyyy">
                  <c:v>2940</c:v>
                </c:pt>
                <c:pt idx="4929" formatCode="m/d/yyyy">
                  <c:v>2930</c:v>
                </c:pt>
                <c:pt idx="4930" formatCode="m/d/yyyy">
                  <c:v>2970</c:v>
                </c:pt>
                <c:pt idx="4931" formatCode="m/d/yyyy">
                  <c:v>2970</c:v>
                </c:pt>
                <c:pt idx="4932" formatCode="m/d/yyyy">
                  <c:v>2960</c:v>
                </c:pt>
                <c:pt idx="4933" formatCode="m/d/yyyy">
                  <c:v>2970</c:v>
                </c:pt>
                <c:pt idx="4934" formatCode="m/d/yyyy">
                  <c:v>2890</c:v>
                </c:pt>
                <c:pt idx="4935" formatCode="m/d/yyyy">
                  <c:v>2940</c:v>
                </c:pt>
                <c:pt idx="4936" formatCode="m/d/yyyy">
                  <c:v>2930</c:v>
                </c:pt>
                <c:pt idx="4937" formatCode="m/d/yyyy">
                  <c:v>2910</c:v>
                </c:pt>
                <c:pt idx="4938" formatCode="m/d/yyyy">
                  <c:v>2900</c:v>
                </c:pt>
                <c:pt idx="4939" formatCode="m/d/yyyy">
                  <c:v>2900</c:v>
                </c:pt>
                <c:pt idx="4940" formatCode="m/d/yyyy">
                  <c:v>2940</c:v>
                </c:pt>
                <c:pt idx="4941" formatCode="m/d/yyyy">
                  <c:v>2930</c:v>
                </c:pt>
                <c:pt idx="4942" formatCode="m/d/yyyy">
                  <c:v>2920</c:v>
                </c:pt>
                <c:pt idx="4943" formatCode="m/d/yyyy">
                  <c:v>2950</c:v>
                </c:pt>
                <c:pt idx="4944" formatCode="m/d/yyyy">
                  <c:v>2980</c:v>
                </c:pt>
                <c:pt idx="4945" formatCode="m/d/yyyy">
                  <c:v>2950</c:v>
                </c:pt>
                <c:pt idx="4946" formatCode="m/d/yyyy">
                  <c:v>2950</c:v>
                </c:pt>
                <c:pt idx="4947" formatCode="m/d/yyyy">
                  <c:v>3020</c:v>
                </c:pt>
                <c:pt idx="4948" formatCode="m/d/yyyy">
                  <c:v>2980</c:v>
                </c:pt>
                <c:pt idx="4949" formatCode="m/d/yyyy">
                  <c:v>2890</c:v>
                </c:pt>
                <c:pt idx="4950" formatCode="m/d/yyyy">
                  <c:v>2940</c:v>
                </c:pt>
                <c:pt idx="4951" formatCode="m/d/yyyy">
                  <c:v>2970</c:v>
                </c:pt>
                <c:pt idx="4952" formatCode="m/d/yyyy">
                  <c:v>2930</c:v>
                </c:pt>
                <c:pt idx="4953" formatCode="m/d/yyyy">
                  <c:v>2900</c:v>
                </c:pt>
                <c:pt idx="4954" formatCode="m/d/yyyy">
                  <c:v>2930</c:v>
                </c:pt>
                <c:pt idx="4955" formatCode="m/d/yyyy">
                  <c:v>3160</c:v>
                </c:pt>
                <c:pt idx="4956" formatCode="m/d/yyyy">
                  <c:v>3470</c:v>
                </c:pt>
                <c:pt idx="4957" formatCode="m/d/yyyy">
                  <c:v>3440</c:v>
                </c:pt>
                <c:pt idx="4958" formatCode="m/d/yyyy">
                  <c:v>3390</c:v>
                </c:pt>
                <c:pt idx="4959" formatCode="m/d/yyyy">
                  <c:v>3370</c:v>
                </c:pt>
                <c:pt idx="4960" formatCode="m/d/yyyy">
                  <c:v>3490</c:v>
                </c:pt>
                <c:pt idx="4961" formatCode="m/d/yyyy">
                  <c:v>3480</c:v>
                </c:pt>
                <c:pt idx="4962" formatCode="m/d/yyyy">
                  <c:v>3460</c:v>
                </c:pt>
                <c:pt idx="4963" formatCode="m/d/yyyy">
                  <c:v>3420</c:v>
                </c:pt>
                <c:pt idx="4964" formatCode="m/d/yyyy">
                  <c:v>3400</c:v>
                </c:pt>
                <c:pt idx="4965" formatCode="m/d/yyyy">
                  <c:v>3390</c:v>
                </c:pt>
                <c:pt idx="4966" formatCode="m/d/yyyy">
                  <c:v>3570</c:v>
                </c:pt>
                <c:pt idx="4967" formatCode="m/d/yyyy">
                  <c:v>3420</c:v>
                </c:pt>
                <c:pt idx="4968" formatCode="m/d/yyyy">
                  <c:v>3460</c:v>
                </c:pt>
                <c:pt idx="4969" formatCode="m/d/yyyy">
                  <c:v>3530</c:v>
                </c:pt>
                <c:pt idx="4970" formatCode="m/d/yyyy">
                  <c:v>3470</c:v>
                </c:pt>
                <c:pt idx="4971" formatCode="m/d/yyyy">
                  <c:v>3450</c:v>
                </c:pt>
                <c:pt idx="4972" formatCode="m/d/yyyy">
                  <c:v>3430</c:v>
                </c:pt>
                <c:pt idx="4973" formatCode="m/d/yyyy">
                  <c:v>3420</c:v>
                </c:pt>
                <c:pt idx="4974" formatCode="m/d/yyyy">
                  <c:v>3400</c:v>
                </c:pt>
                <c:pt idx="4975" formatCode="m/d/yyyy">
                  <c:v>3410</c:v>
                </c:pt>
                <c:pt idx="4976" formatCode="m/d/yyyy">
                  <c:v>3420</c:v>
                </c:pt>
                <c:pt idx="4977" formatCode="m/d/yyyy">
                  <c:v>3050</c:v>
                </c:pt>
                <c:pt idx="4978" formatCode="m/d/yyyy">
                  <c:v>2120</c:v>
                </c:pt>
                <c:pt idx="4979" formatCode="m/d/yyyy">
                  <c:v>2080</c:v>
                </c:pt>
                <c:pt idx="4980" formatCode="m/d/yyyy">
                  <c:v>2070</c:v>
                </c:pt>
                <c:pt idx="4981" formatCode="m/d/yyyy">
                  <c:v>2080</c:v>
                </c:pt>
                <c:pt idx="4982" formatCode="m/d/yyyy">
                  <c:v>2110</c:v>
                </c:pt>
                <c:pt idx="4983" formatCode="m/d/yyyy">
                  <c:v>2170</c:v>
                </c:pt>
                <c:pt idx="4984" formatCode="m/d/yyyy">
                  <c:v>2350</c:v>
                </c:pt>
                <c:pt idx="4985" formatCode="m/d/yyyy">
                  <c:v>2850</c:v>
                </c:pt>
                <c:pt idx="4986" formatCode="m/d/yyyy">
                  <c:v>2940</c:v>
                </c:pt>
                <c:pt idx="4987" formatCode="m/d/yyyy">
                  <c:v>3100</c:v>
                </c:pt>
                <c:pt idx="4988" formatCode="m/d/yyyy">
                  <c:v>3300</c:v>
                </c:pt>
                <c:pt idx="4989" formatCode="m/d/yyyy">
                  <c:v>4110</c:v>
                </c:pt>
                <c:pt idx="4990" formatCode="m/d/yyyy">
                  <c:v>4860</c:v>
                </c:pt>
                <c:pt idx="4991" formatCode="m/d/yyyy">
                  <c:v>4120</c:v>
                </c:pt>
                <c:pt idx="4992" formatCode="m/d/yyyy">
                  <c:v>4480</c:v>
                </c:pt>
                <c:pt idx="4993" formatCode="m/d/yyyy">
                  <c:v>4440</c:v>
                </c:pt>
                <c:pt idx="4994" formatCode="m/d/yyyy">
                  <c:v>4160</c:v>
                </c:pt>
                <c:pt idx="4995" formatCode="m/d/yyyy">
                  <c:v>4030</c:v>
                </c:pt>
                <c:pt idx="4996" formatCode="m/d/yyyy">
                  <c:v>3930</c:v>
                </c:pt>
                <c:pt idx="4997" formatCode="m/d/yyyy">
                  <c:v>3730</c:v>
                </c:pt>
                <c:pt idx="4998" formatCode="m/d/yyyy">
                  <c:v>3410</c:v>
                </c:pt>
                <c:pt idx="4999" formatCode="m/d/yyyy">
                  <c:v>3250</c:v>
                </c:pt>
                <c:pt idx="5000" formatCode="m/d/yyyy">
                  <c:v>2910</c:v>
                </c:pt>
                <c:pt idx="5001" formatCode="m/d/yyyy">
                  <c:v>2860</c:v>
                </c:pt>
                <c:pt idx="5002" formatCode="m/d/yyyy">
                  <c:v>2830</c:v>
                </c:pt>
                <c:pt idx="5003" formatCode="m/d/yyyy">
                  <c:v>2810</c:v>
                </c:pt>
                <c:pt idx="5004" formatCode="m/d/yyyy">
                  <c:v>2810</c:v>
                </c:pt>
                <c:pt idx="5005" formatCode="m/d/yyyy">
                  <c:v>2780</c:v>
                </c:pt>
                <c:pt idx="5006" formatCode="m/d/yyyy">
                  <c:v>2770</c:v>
                </c:pt>
                <c:pt idx="5007" formatCode="m/d/yyyy">
                  <c:v>2710</c:v>
                </c:pt>
                <c:pt idx="5008" formatCode="m/d/yyyy">
                  <c:v>2680</c:v>
                </c:pt>
                <c:pt idx="5009" formatCode="m/d/yyyy">
                  <c:v>2640</c:v>
                </c:pt>
                <c:pt idx="5010" formatCode="m/d/yyyy">
                  <c:v>2620</c:v>
                </c:pt>
                <c:pt idx="5011" formatCode="m/d/yyyy">
                  <c:v>2580</c:v>
                </c:pt>
                <c:pt idx="5012" formatCode="m/d/yyyy">
                  <c:v>2510</c:v>
                </c:pt>
                <c:pt idx="5013" formatCode="m/d/yyyy">
                  <c:v>2480</c:v>
                </c:pt>
                <c:pt idx="5014" formatCode="m/d/yyyy">
                  <c:v>2460</c:v>
                </c:pt>
                <c:pt idx="5015" formatCode="m/d/yyyy">
                  <c:v>2720</c:v>
                </c:pt>
                <c:pt idx="5016" formatCode="m/d/yyyy">
                  <c:v>2860</c:v>
                </c:pt>
                <c:pt idx="5017" formatCode="m/d/yyyy">
                  <c:v>2860</c:v>
                </c:pt>
                <c:pt idx="5018" formatCode="m/d/yyyy">
                  <c:v>2870</c:v>
                </c:pt>
                <c:pt idx="5019" formatCode="m/d/yyyy">
                  <c:v>2860</c:v>
                </c:pt>
                <c:pt idx="5020" formatCode="m/d/yyyy">
                  <c:v>2850</c:v>
                </c:pt>
                <c:pt idx="5021" formatCode="m/d/yyyy">
                  <c:v>2850</c:v>
                </c:pt>
                <c:pt idx="5022" formatCode="m/d/yyyy">
                  <c:v>2830</c:v>
                </c:pt>
                <c:pt idx="5023" formatCode="m/d/yyyy">
                  <c:v>2870</c:v>
                </c:pt>
                <c:pt idx="5024" formatCode="m/d/yyyy">
                  <c:v>3020</c:v>
                </c:pt>
                <c:pt idx="5025" formatCode="m/d/yyyy">
                  <c:v>3160</c:v>
                </c:pt>
                <c:pt idx="5026" formatCode="m/d/yyyy">
                  <c:v>3270</c:v>
                </c:pt>
                <c:pt idx="5027" formatCode="m/d/yyyy">
                  <c:v>3310</c:v>
                </c:pt>
                <c:pt idx="5028" formatCode="m/d/yyyy">
                  <c:v>3950</c:v>
                </c:pt>
                <c:pt idx="5029" formatCode="m/d/yyyy">
                  <c:v>5420</c:v>
                </c:pt>
                <c:pt idx="5030" formatCode="m/d/yyyy">
                  <c:v>7230</c:v>
                </c:pt>
                <c:pt idx="5031" formatCode="m/d/yyyy">
                  <c:v>7650</c:v>
                </c:pt>
                <c:pt idx="5032" formatCode="m/d/yyyy">
                  <c:v>7310</c:v>
                </c:pt>
                <c:pt idx="5033" formatCode="m/d/yyyy">
                  <c:v>6540</c:v>
                </c:pt>
                <c:pt idx="5034" formatCode="m/d/yyyy">
                  <c:v>4520</c:v>
                </c:pt>
                <c:pt idx="5035" formatCode="m/d/yyyy">
                  <c:v>2960</c:v>
                </c:pt>
                <c:pt idx="5036" formatCode="m/d/yyyy">
                  <c:v>3070</c:v>
                </c:pt>
                <c:pt idx="5037" formatCode="m/d/yyyy">
                  <c:v>5440</c:v>
                </c:pt>
                <c:pt idx="5038" formatCode="m/d/yyyy">
                  <c:v>7130</c:v>
                </c:pt>
                <c:pt idx="5039" formatCode="m/d/yyyy">
                  <c:v>7710</c:v>
                </c:pt>
                <c:pt idx="5040" formatCode="m/d/yyyy">
                  <c:v>8330</c:v>
                </c:pt>
                <c:pt idx="5041" formatCode="m/d/yyyy">
                  <c:v>9050</c:v>
                </c:pt>
                <c:pt idx="5042" formatCode="m/d/yyyy">
                  <c:v>8580</c:v>
                </c:pt>
                <c:pt idx="5043" formatCode="m/d/yyyy">
                  <c:v>7590</c:v>
                </c:pt>
                <c:pt idx="5044" formatCode="m/d/yyyy">
                  <c:v>6280</c:v>
                </c:pt>
                <c:pt idx="5045" formatCode="m/d/yyyy">
                  <c:v>6010</c:v>
                </c:pt>
                <c:pt idx="5046" formatCode="m/d/yyyy">
                  <c:v>5910</c:v>
                </c:pt>
                <c:pt idx="5047" formatCode="m/d/yyyy">
                  <c:v>5600</c:v>
                </c:pt>
                <c:pt idx="5048" formatCode="m/d/yyyy">
                  <c:v>5090</c:v>
                </c:pt>
                <c:pt idx="5049" formatCode="m/d/yyyy">
                  <c:v>4810</c:v>
                </c:pt>
                <c:pt idx="5050" formatCode="m/d/yyyy">
                  <c:v>4530</c:v>
                </c:pt>
                <c:pt idx="5051" formatCode="m/d/yyyy">
                  <c:v>4400</c:v>
                </c:pt>
                <c:pt idx="5052" formatCode="m/d/yyyy">
                  <c:v>4390</c:v>
                </c:pt>
                <c:pt idx="5053" formatCode="m/d/yyyy">
                  <c:v>5290</c:v>
                </c:pt>
                <c:pt idx="5054" formatCode="m/d/yyyy">
                  <c:v>5590</c:v>
                </c:pt>
                <c:pt idx="5055" formatCode="m/d/yyyy">
                  <c:v>5470</c:v>
                </c:pt>
                <c:pt idx="5056" formatCode="m/d/yyyy">
                  <c:v>5430</c:v>
                </c:pt>
                <c:pt idx="5057" formatCode="m/d/yyyy">
                  <c:v>5300</c:v>
                </c:pt>
                <c:pt idx="5058" formatCode="m/d/yyyy">
                  <c:v>5230</c:v>
                </c:pt>
                <c:pt idx="5059" formatCode="m/d/yyyy">
                  <c:v>5100</c:v>
                </c:pt>
                <c:pt idx="5060" formatCode="m/d/yyyy">
                  <c:v>4560</c:v>
                </c:pt>
                <c:pt idx="5061" formatCode="m/d/yyyy">
                  <c:v>3870</c:v>
                </c:pt>
                <c:pt idx="5062" formatCode="m/d/yyyy">
                  <c:v>3110</c:v>
                </c:pt>
                <c:pt idx="5063" formatCode="m/d/yyyy">
                  <c:v>2620</c:v>
                </c:pt>
                <c:pt idx="5064" formatCode="m/d/yyyy">
                  <c:v>2830</c:v>
                </c:pt>
                <c:pt idx="5065" formatCode="m/d/yyyy">
                  <c:v>2870</c:v>
                </c:pt>
                <c:pt idx="5066" formatCode="m/d/yyyy">
                  <c:v>2890</c:v>
                </c:pt>
                <c:pt idx="5067" formatCode="m/d/yyyy">
                  <c:v>2940</c:v>
                </c:pt>
                <c:pt idx="5068" formatCode="m/d/yyyy">
                  <c:v>2710</c:v>
                </c:pt>
                <c:pt idx="5069" formatCode="m/d/yyyy">
                  <c:v>2630</c:v>
                </c:pt>
                <c:pt idx="5070" formatCode="m/d/yyyy">
                  <c:v>2620</c:v>
                </c:pt>
                <c:pt idx="5071" formatCode="m/d/yyyy">
                  <c:v>2240</c:v>
                </c:pt>
                <c:pt idx="5072" formatCode="m/d/yyyy">
                  <c:v>2370</c:v>
                </c:pt>
                <c:pt idx="5073" formatCode="m/d/yyyy">
                  <c:v>2520</c:v>
                </c:pt>
                <c:pt idx="5074" formatCode="m/d/yyyy">
                  <c:v>2470</c:v>
                </c:pt>
                <c:pt idx="5075" formatCode="m/d/yyyy">
                  <c:v>2420</c:v>
                </c:pt>
                <c:pt idx="5076" formatCode="m/d/yyyy">
                  <c:v>2320</c:v>
                </c:pt>
                <c:pt idx="5077" formatCode="m/d/yyyy">
                  <c:v>2300</c:v>
                </c:pt>
                <c:pt idx="5078" formatCode="m/d/yyyy">
                  <c:v>2260</c:v>
                </c:pt>
                <c:pt idx="5079" formatCode="m/d/yyyy">
                  <c:v>2210</c:v>
                </c:pt>
                <c:pt idx="5080" formatCode="m/d/yyyy">
                  <c:v>2260</c:v>
                </c:pt>
                <c:pt idx="5081" formatCode="m/d/yyyy">
                  <c:v>2260</c:v>
                </c:pt>
                <c:pt idx="5082" formatCode="m/d/yyyy">
                  <c:v>2330</c:v>
                </c:pt>
                <c:pt idx="5083" formatCode="m/d/yyyy">
                  <c:v>2510</c:v>
                </c:pt>
                <c:pt idx="5084" formatCode="m/d/yyyy">
                  <c:v>2490</c:v>
                </c:pt>
                <c:pt idx="5085" formatCode="m/d/yyyy">
                  <c:v>2490</c:v>
                </c:pt>
                <c:pt idx="5086" formatCode="m/d/yyyy">
                  <c:v>2450</c:v>
                </c:pt>
                <c:pt idx="5087" formatCode="m/d/yyyy">
                  <c:v>2250</c:v>
                </c:pt>
                <c:pt idx="5088" formatCode="m/d/yyyy">
                  <c:v>2240</c:v>
                </c:pt>
                <c:pt idx="5089" formatCode="m/d/yyyy">
                  <c:v>2250</c:v>
                </c:pt>
                <c:pt idx="5090" formatCode="m/d/yyyy">
                  <c:v>2310</c:v>
                </c:pt>
                <c:pt idx="5091" formatCode="m/d/yyyy">
                  <c:v>2650</c:v>
                </c:pt>
                <c:pt idx="5092" formatCode="m/d/yyyy">
                  <c:v>3430</c:v>
                </c:pt>
                <c:pt idx="5093" formatCode="m/d/yyyy">
                  <c:v>3960</c:v>
                </c:pt>
                <c:pt idx="5094" formatCode="m/d/yyyy">
                  <c:v>4980</c:v>
                </c:pt>
                <c:pt idx="5095" formatCode="m/d/yyyy">
                  <c:v>5850</c:v>
                </c:pt>
                <c:pt idx="5096" formatCode="m/d/yyyy">
                  <c:v>4770</c:v>
                </c:pt>
                <c:pt idx="5097" formatCode="m/d/yyyy">
                  <c:v>3830</c:v>
                </c:pt>
                <c:pt idx="5098" formatCode="m/d/yyyy">
                  <c:v>3470</c:v>
                </c:pt>
                <c:pt idx="5099" formatCode="m/d/yyyy">
                  <c:v>2980</c:v>
                </c:pt>
                <c:pt idx="5100" formatCode="m/d/yyyy">
                  <c:v>2780</c:v>
                </c:pt>
                <c:pt idx="5101" formatCode="m/d/yyyy">
                  <c:v>2620</c:v>
                </c:pt>
                <c:pt idx="5102" formatCode="m/d/yyyy">
                  <c:v>2570</c:v>
                </c:pt>
                <c:pt idx="5103" formatCode="m/d/yyyy">
                  <c:v>2480</c:v>
                </c:pt>
                <c:pt idx="5104" formatCode="m/d/yyyy">
                  <c:v>2360</c:v>
                </c:pt>
                <c:pt idx="5105" formatCode="m/d/yyyy">
                  <c:v>2320</c:v>
                </c:pt>
                <c:pt idx="5106" formatCode="m/d/yyyy">
                  <c:v>2230</c:v>
                </c:pt>
                <c:pt idx="5107" formatCode="m/d/yyyy">
                  <c:v>2100</c:v>
                </c:pt>
                <c:pt idx="5108" formatCode="m/d/yyyy">
                  <c:v>2080</c:v>
                </c:pt>
                <c:pt idx="5109" formatCode="m/d/yyyy">
                  <c:v>2070</c:v>
                </c:pt>
                <c:pt idx="5110" formatCode="m/d/yyyy">
                  <c:v>2080</c:v>
                </c:pt>
                <c:pt idx="5111" formatCode="m/d/yyyy">
                  <c:v>2900</c:v>
                </c:pt>
                <c:pt idx="5112" formatCode="m/d/yyyy">
                  <c:v>3340</c:v>
                </c:pt>
                <c:pt idx="5113" formatCode="m/d/yyyy">
                  <c:v>3200</c:v>
                </c:pt>
                <c:pt idx="5114" formatCode="m/d/yyyy">
                  <c:v>3110</c:v>
                </c:pt>
                <c:pt idx="5115" formatCode="m/d/yyyy">
                  <c:v>3050</c:v>
                </c:pt>
                <c:pt idx="5116" formatCode="m/d/yyyy">
                  <c:v>3020</c:v>
                </c:pt>
                <c:pt idx="5117" formatCode="m/d/yyyy">
                  <c:v>2880</c:v>
                </c:pt>
                <c:pt idx="5118" formatCode="m/d/yyyy">
                  <c:v>2640</c:v>
                </c:pt>
                <c:pt idx="5119" formatCode="m/d/yyyy">
                  <c:v>2610</c:v>
                </c:pt>
                <c:pt idx="5120" formatCode="m/d/yyyy">
                  <c:v>2800</c:v>
                </c:pt>
                <c:pt idx="5121" formatCode="m/d/yyyy">
                  <c:v>6530</c:v>
                </c:pt>
                <c:pt idx="5122" formatCode="m/d/yyyy">
                  <c:v>8010</c:v>
                </c:pt>
                <c:pt idx="5123" formatCode="m/d/yyyy">
                  <c:v>6990</c:v>
                </c:pt>
                <c:pt idx="5124" formatCode="m/d/yyyy">
                  <c:v>6270</c:v>
                </c:pt>
                <c:pt idx="5125" formatCode="m/d/yyyy">
                  <c:v>7020</c:v>
                </c:pt>
                <c:pt idx="5126" formatCode="m/d/yyyy">
                  <c:v>5240</c:v>
                </c:pt>
                <c:pt idx="5127" formatCode="m/d/yyyy">
                  <c:v>6810</c:v>
                </c:pt>
                <c:pt idx="5128" formatCode="m/d/yyyy">
                  <c:v>9300</c:v>
                </c:pt>
                <c:pt idx="5129" formatCode="m/d/yyyy">
                  <c:v>14000</c:v>
                </c:pt>
                <c:pt idx="5130" formatCode="m/d/yyyy">
                  <c:v>12800</c:v>
                </c:pt>
                <c:pt idx="5131" formatCode="m/d/yyyy">
                  <c:v>13800</c:v>
                </c:pt>
                <c:pt idx="5132" formatCode="m/d/yyyy">
                  <c:v>18500</c:v>
                </c:pt>
                <c:pt idx="5133" formatCode="m/d/yyyy">
                  <c:v>18000</c:v>
                </c:pt>
                <c:pt idx="5134" formatCode="m/d/yyyy">
                  <c:v>17700</c:v>
                </c:pt>
                <c:pt idx="5135" formatCode="m/d/yyyy">
                  <c:v>16800</c:v>
                </c:pt>
                <c:pt idx="5136" formatCode="m/d/yyyy">
                  <c:v>15700</c:v>
                </c:pt>
                <c:pt idx="5137" formatCode="m/d/yyyy">
                  <c:v>14700</c:v>
                </c:pt>
              </c:numCache>
            </c:numRef>
          </c:yVal>
          <c:smooth val="0"/>
        </c:ser>
        <c:ser>
          <c:idx val="2"/>
          <c:order val="1"/>
          <c:tx>
            <c:v>Bankfull</c:v>
          </c:tx>
          <c:marker>
            <c:symbol val="none"/>
          </c:marker>
          <c:xVal>
            <c:numRef>
              <c:f>'MFK Q Jasper'!$O$15:$O$16</c:f>
              <c:numCache>
                <c:formatCode>m/d/yyyy</c:formatCode>
                <c:ptCount val="2"/>
                <c:pt idx="0">
                  <c:v>35050</c:v>
                </c:pt>
                <c:pt idx="1">
                  <c:v>41695</c:v>
                </c:pt>
              </c:numCache>
            </c:numRef>
          </c:xVal>
          <c:yVal>
            <c:numRef>
              <c:f>'MFK Q Jasper'!$P$15:$P$16</c:f>
              <c:numCache>
                <c:formatCode>General</c:formatCode>
                <c:ptCount val="2"/>
                <c:pt idx="0">
                  <c:v>19000</c:v>
                </c:pt>
                <c:pt idx="1">
                  <c:v>19000</c:v>
                </c:pt>
              </c:numCache>
            </c:numRef>
          </c:yVal>
          <c:smooth val="0"/>
        </c:ser>
        <c:dLbls>
          <c:showLegendKey val="0"/>
          <c:showVal val="0"/>
          <c:showCatName val="0"/>
          <c:showSerName val="0"/>
          <c:showPercent val="0"/>
          <c:showBubbleSize val="0"/>
        </c:dLbls>
        <c:axId val="105655104"/>
        <c:axId val="105655680"/>
      </c:scatterChart>
      <c:valAx>
        <c:axId val="105655104"/>
        <c:scaling>
          <c:orientation val="minMax"/>
          <c:max val="41000"/>
          <c:min val="36530"/>
        </c:scaling>
        <c:delete val="0"/>
        <c:axPos val="b"/>
        <c:numFmt formatCode="yyyy;@" sourceLinked="0"/>
        <c:majorTickMark val="out"/>
        <c:minorTickMark val="none"/>
        <c:tickLblPos val="nextTo"/>
        <c:txPr>
          <a:bodyPr/>
          <a:lstStyle/>
          <a:p>
            <a:pPr>
              <a:defRPr sz="1400" b="1"/>
            </a:pPr>
            <a:endParaRPr lang="en-US"/>
          </a:p>
        </c:txPr>
        <c:crossAx val="105655680"/>
        <c:crosses val="autoZero"/>
        <c:crossBetween val="midCat"/>
        <c:majorUnit val="365"/>
      </c:valAx>
      <c:valAx>
        <c:axId val="105655680"/>
        <c:scaling>
          <c:orientation val="minMax"/>
          <c:max val="25000"/>
          <c:min val="0"/>
        </c:scaling>
        <c:delete val="0"/>
        <c:axPos val="l"/>
        <c:majorGridlines/>
        <c:title>
          <c:tx>
            <c:rich>
              <a:bodyPr rot="-5400000" vert="horz"/>
              <a:lstStyle/>
              <a:p>
                <a:pPr>
                  <a:defRPr sz="1800"/>
                </a:pPr>
                <a:r>
                  <a:rPr lang="en-US" sz="1800" dirty="0" smtClean="0"/>
                  <a:t>Discharge  </a:t>
                </a:r>
                <a:r>
                  <a:rPr lang="en-US" sz="1800" dirty="0"/>
                  <a:t>(</a:t>
                </a:r>
                <a:r>
                  <a:rPr lang="en-US" sz="1800" dirty="0" err="1"/>
                  <a:t>cfs</a:t>
                </a:r>
                <a:r>
                  <a:rPr lang="en-US" sz="1800" dirty="0"/>
                  <a:t>)</a:t>
                </a:r>
              </a:p>
            </c:rich>
          </c:tx>
          <c:layout>
            <c:manualLayout>
              <c:xMode val="edge"/>
              <c:yMode val="edge"/>
              <c:x val="1.0249564077195806E-2"/>
              <c:y val="0.26151265001566631"/>
            </c:manualLayout>
          </c:layout>
          <c:overlay val="0"/>
        </c:title>
        <c:numFmt formatCode="#,##0" sourceLinked="0"/>
        <c:majorTickMark val="out"/>
        <c:minorTickMark val="none"/>
        <c:tickLblPos val="nextTo"/>
        <c:txPr>
          <a:bodyPr/>
          <a:lstStyle/>
          <a:p>
            <a:pPr>
              <a:defRPr sz="1600"/>
            </a:pPr>
            <a:endParaRPr lang="en-US"/>
          </a:p>
        </c:txPr>
        <c:crossAx val="105655104"/>
        <c:crosses val="autoZero"/>
        <c:crossBetween val="midCat"/>
      </c:valAx>
    </c:plotArea>
    <c:plotVisOnly val="1"/>
    <c:dispBlanksAs val="gap"/>
    <c:showDLblsOverMax val="0"/>
  </c:chart>
  <c:spPr>
    <a:solidFill>
      <a:schemeClr val="bg1"/>
    </a:solidFill>
  </c:sp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69881210314204"/>
          <c:y val="0.12332901723881237"/>
          <c:w val="0.79546212831288599"/>
          <c:h val="0.75275184862689548"/>
        </c:manualLayout>
      </c:layout>
      <c:scatterChart>
        <c:scatterStyle val="lineMarker"/>
        <c:varyColors val="0"/>
        <c:ser>
          <c:idx val="5"/>
          <c:order val="0"/>
          <c:tx>
            <c:v>Small flood</c:v>
          </c:tx>
          <c:spPr>
            <a:ln w="9525">
              <a:noFill/>
              <a:prstDash val="lgDash"/>
            </a:ln>
          </c:spPr>
          <c:marker>
            <c:symbol val="none"/>
          </c:marker>
          <c:xVal>
            <c:numRef>
              <c:f>'[Jasper_15min_discharge_Oct24.xlsx]compiled Jasper'!$A$4:$A$5</c:f>
              <c:numCache>
                <c:formatCode>General</c:formatCode>
                <c:ptCount val="2"/>
                <c:pt idx="0">
                  <c:v>0</c:v>
                </c:pt>
                <c:pt idx="1">
                  <c:v>60</c:v>
                </c:pt>
              </c:numCache>
            </c:numRef>
          </c:xVal>
          <c:yVal>
            <c:numRef>
              <c:f>'[Jasper_15min_discharge_Oct24.xlsx]compiled Jasper'!$C$4:$C$5</c:f>
              <c:numCache>
                <c:formatCode>General</c:formatCode>
                <c:ptCount val="2"/>
                <c:pt idx="0">
                  <c:v>25000</c:v>
                </c:pt>
                <c:pt idx="1">
                  <c:v>25000</c:v>
                </c:pt>
              </c:numCache>
            </c:numRef>
          </c:yVal>
          <c:smooth val="0"/>
        </c:ser>
        <c:ser>
          <c:idx val="1"/>
          <c:order val="1"/>
          <c:tx>
            <c:strRef>
              <c:f>'[Jasper_15min_discharge_Oct24.xlsx]compiled Jasper'!$A$2</c:f>
              <c:strCache>
                <c:ptCount val="1"/>
                <c:pt idx="0">
                  <c:v>Bankfull</c:v>
                </c:pt>
              </c:strCache>
            </c:strRef>
          </c:tx>
          <c:spPr>
            <a:ln w="9525">
              <a:noFill/>
              <a:prstDash val="lgDash"/>
            </a:ln>
          </c:spPr>
          <c:marker>
            <c:symbol val="none"/>
          </c:marker>
          <c:xVal>
            <c:numRef>
              <c:f>'[Jasper_15min_discharge_Oct24.xlsx]compiled Jasper'!$A$4:$A$5</c:f>
              <c:numCache>
                <c:formatCode>General</c:formatCode>
                <c:ptCount val="2"/>
                <c:pt idx="0">
                  <c:v>0</c:v>
                </c:pt>
                <c:pt idx="1">
                  <c:v>60</c:v>
                </c:pt>
              </c:numCache>
            </c:numRef>
          </c:xVal>
          <c:yVal>
            <c:numRef>
              <c:f>'[Jasper_15min_discharge_Oct24.xlsx]compiled Jasper'!$B$4:$B$5</c:f>
              <c:numCache>
                <c:formatCode>General</c:formatCode>
                <c:ptCount val="2"/>
                <c:pt idx="0">
                  <c:v>19000</c:v>
                </c:pt>
                <c:pt idx="1">
                  <c:v>19000</c:v>
                </c:pt>
              </c:numCache>
            </c:numRef>
          </c:yVal>
          <c:smooth val="0"/>
        </c:ser>
        <c:ser>
          <c:idx val="0"/>
          <c:order val="2"/>
          <c:tx>
            <c:strRef>
              <c:f>'[Jasper_15min_discharge_Oct24.xlsx]compiled Jasper'!$D$2</c:f>
              <c:strCache>
                <c:ptCount val="1"/>
                <c:pt idx="0">
                  <c:v>Jan 2006</c:v>
                </c:pt>
              </c:strCache>
            </c:strRef>
          </c:tx>
          <c:spPr>
            <a:ln w="31750">
              <a:solidFill>
                <a:schemeClr val="accent6">
                  <a:lumMod val="75000"/>
                </a:schemeClr>
              </a:solidFill>
            </a:ln>
          </c:spPr>
          <c:marker>
            <c:symbol val="none"/>
          </c:marker>
          <c:xVal>
            <c:numRef>
              <c:f>'[Jasper_15min_discharge_Oct24.xlsx]compiled Jasper'!$F$4:$F$2169</c:f>
              <c:numCache>
                <c:formatCode>0.00</c:formatCode>
                <c:ptCount val="2166"/>
                <c:pt idx="0">
                  <c:v>0</c:v>
                </c:pt>
                <c:pt idx="1">
                  <c:v>2.0833333333333332E-2</c:v>
                </c:pt>
                <c:pt idx="2">
                  <c:v>4.1666666666666664E-2</c:v>
                </c:pt>
                <c:pt idx="3">
                  <c:v>6.25E-2</c:v>
                </c:pt>
                <c:pt idx="4">
                  <c:v>8.3333333333333329E-2</c:v>
                </c:pt>
                <c:pt idx="5">
                  <c:v>0.10416666666666666</c:v>
                </c:pt>
                <c:pt idx="6">
                  <c:v>0.12499999999999999</c:v>
                </c:pt>
                <c:pt idx="7">
                  <c:v>0.14583333333333331</c:v>
                </c:pt>
                <c:pt idx="8">
                  <c:v>0.16666666666666666</c:v>
                </c:pt>
                <c:pt idx="9">
                  <c:v>0.1875</c:v>
                </c:pt>
                <c:pt idx="10">
                  <c:v>0.20833333333333334</c:v>
                </c:pt>
                <c:pt idx="11">
                  <c:v>0.22916666666666669</c:v>
                </c:pt>
                <c:pt idx="12">
                  <c:v>0.25</c:v>
                </c:pt>
                <c:pt idx="13">
                  <c:v>0.27083333333333331</c:v>
                </c:pt>
                <c:pt idx="14">
                  <c:v>0.29166666666666663</c:v>
                </c:pt>
                <c:pt idx="15">
                  <c:v>0.31249999999999994</c:v>
                </c:pt>
                <c:pt idx="16">
                  <c:v>0.33333333333333326</c:v>
                </c:pt>
                <c:pt idx="17">
                  <c:v>0.35416666666666657</c:v>
                </c:pt>
                <c:pt idx="18">
                  <c:v>0.37499999999999989</c:v>
                </c:pt>
                <c:pt idx="19">
                  <c:v>0.3958333333333332</c:v>
                </c:pt>
                <c:pt idx="20">
                  <c:v>0.41666666666666652</c:v>
                </c:pt>
                <c:pt idx="21">
                  <c:v>0.43749999999999983</c:v>
                </c:pt>
                <c:pt idx="22">
                  <c:v>0.45833333333333315</c:v>
                </c:pt>
                <c:pt idx="23">
                  <c:v>0.47916666666666646</c:v>
                </c:pt>
                <c:pt idx="24">
                  <c:v>0.49999999999999978</c:v>
                </c:pt>
                <c:pt idx="25">
                  <c:v>0.52083333333333315</c:v>
                </c:pt>
                <c:pt idx="26">
                  <c:v>0.54166666666666652</c:v>
                </c:pt>
                <c:pt idx="27">
                  <c:v>0.56249999999999989</c:v>
                </c:pt>
                <c:pt idx="28">
                  <c:v>0.58333333333333326</c:v>
                </c:pt>
                <c:pt idx="29">
                  <c:v>0.60416666666666663</c:v>
                </c:pt>
                <c:pt idx="30">
                  <c:v>0.625</c:v>
                </c:pt>
                <c:pt idx="31">
                  <c:v>0.64583333333333337</c:v>
                </c:pt>
                <c:pt idx="32">
                  <c:v>0.66666666666666674</c:v>
                </c:pt>
                <c:pt idx="33">
                  <c:v>0.68750000000000011</c:v>
                </c:pt>
                <c:pt idx="34">
                  <c:v>0.70833333333333348</c:v>
                </c:pt>
                <c:pt idx="35">
                  <c:v>0.72916666666666685</c:v>
                </c:pt>
                <c:pt idx="36">
                  <c:v>0.75000000000000022</c:v>
                </c:pt>
                <c:pt idx="37">
                  <c:v>0.77083333333333359</c:v>
                </c:pt>
                <c:pt idx="38">
                  <c:v>0.79166666666666696</c:v>
                </c:pt>
                <c:pt idx="39">
                  <c:v>0.81250000000000033</c:v>
                </c:pt>
                <c:pt idx="40">
                  <c:v>0.8333333333333337</c:v>
                </c:pt>
                <c:pt idx="41">
                  <c:v>0.85416666666666707</c:v>
                </c:pt>
                <c:pt idx="42">
                  <c:v>0.87500000000000044</c:v>
                </c:pt>
                <c:pt idx="43">
                  <c:v>0.89583333333333381</c:v>
                </c:pt>
                <c:pt idx="44">
                  <c:v>0.91666666666666718</c:v>
                </c:pt>
                <c:pt idx="45">
                  <c:v>0.93750000000000056</c:v>
                </c:pt>
                <c:pt idx="46">
                  <c:v>0.95833333333333393</c:v>
                </c:pt>
                <c:pt idx="47">
                  <c:v>0.9791666666666673</c:v>
                </c:pt>
                <c:pt idx="48">
                  <c:v>1.0000000000000007</c:v>
                </c:pt>
                <c:pt idx="49">
                  <c:v>1.0208333333333339</c:v>
                </c:pt>
                <c:pt idx="50">
                  <c:v>1.0416666666666672</c:v>
                </c:pt>
                <c:pt idx="51">
                  <c:v>1.0625000000000004</c:v>
                </c:pt>
                <c:pt idx="52">
                  <c:v>1.0833333333333337</c:v>
                </c:pt>
                <c:pt idx="53">
                  <c:v>1.104166666666667</c:v>
                </c:pt>
                <c:pt idx="54">
                  <c:v>1.1250000000000002</c:v>
                </c:pt>
                <c:pt idx="55">
                  <c:v>1.1458333333333335</c:v>
                </c:pt>
                <c:pt idx="56">
                  <c:v>1.1666666666666667</c:v>
                </c:pt>
                <c:pt idx="57">
                  <c:v>1.1875</c:v>
                </c:pt>
                <c:pt idx="58">
                  <c:v>1.2083333333333333</c:v>
                </c:pt>
                <c:pt idx="59">
                  <c:v>1.2291666666666665</c:v>
                </c:pt>
                <c:pt idx="60">
                  <c:v>1.2499999999999998</c:v>
                </c:pt>
                <c:pt idx="61">
                  <c:v>1.270833333333333</c:v>
                </c:pt>
                <c:pt idx="62">
                  <c:v>1.2916666666666663</c:v>
                </c:pt>
                <c:pt idx="63">
                  <c:v>1.3124999999999996</c:v>
                </c:pt>
                <c:pt idx="64">
                  <c:v>1.3333333333333328</c:v>
                </c:pt>
                <c:pt idx="65">
                  <c:v>1.3541666666666661</c:v>
                </c:pt>
                <c:pt idx="66">
                  <c:v>1.3749999999999993</c:v>
                </c:pt>
                <c:pt idx="67">
                  <c:v>1.3958333333333326</c:v>
                </c:pt>
                <c:pt idx="68">
                  <c:v>1.4166666666666659</c:v>
                </c:pt>
                <c:pt idx="69">
                  <c:v>1.4374999999999991</c:v>
                </c:pt>
                <c:pt idx="70">
                  <c:v>1.4583333333333324</c:v>
                </c:pt>
                <c:pt idx="71">
                  <c:v>1.4791666666666656</c:v>
                </c:pt>
                <c:pt idx="72">
                  <c:v>1.4999999999999989</c:v>
                </c:pt>
                <c:pt idx="73">
                  <c:v>1.5208333333333321</c:v>
                </c:pt>
                <c:pt idx="74">
                  <c:v>1.5416666666666654</c:v>
                </c:pt>
                <c:pt idx="75">
                  <c:v>1.5624999999999987</c:v>
                </c:pt>
                <c:pt idx="76">
                  <c:v>1.5833333333333319</c:v>
                </c:pt>
                <c:pt idx="77">
                  <c:v>1.6041666666666652</c:v>
                </c:pt>
                <c:pt idx="78">
                  <c:v>1.6249999999999984</c:v>
                </c:pt>
                <c:pt idx="79">
                  <c:v>1.6458333333333317</c:v>
                </c:pt>
                <c:pt idx="80">
                  <c:v>1.666666666666665</c:v>
                </c:pt>
                <c:pt idx="81">
                  <c:v>1.6874999999999982</c:v>
                </c:pt>
                <c:pt idx="82">
                  <c:v>1.7083333333333315</c:v>
                </c:pt>
                <c:pt idx="83">
                  <c:v>1.7291666666666647</c:v>
                </c:pt>
                <c:pt idx="84">
                  <c:v>1.749999999999998</c:v>
                </c:pt>
                <c:pt idx="85">
                  <c:v>1.7708333333333313</c:v>
                </c:pt>
                <c:pt idx="86">
                  <c:v>1.7916666666666645</c:v>
                </c:pt>
                <c:pt idx="87">
                  <c:v>1.8124999999999978</c:v>
                </c:pt>
                <c:pt idx="88">
                  <c:v>1.833333333333331</c:v>
                </c:pt>
                <c:pt idx="89">
                  <c:v>1.8541666666666643</c:v>
                </c:pt>
                <c:pt idx="90">
                  <c:v>1.8749999999999976</c:v>
                </c:pt>
                <c:pt idx="91">
                  <c:v>1.8958333333333308</c:v>
                </c:pt>
                <c:pt idx="92">
                  <c:v>1.9166666666666641</c:v>
                </c:pt>
                <c:pt idx="93">
                  <c:v>1.9374999999999973</c:v>
                </c:pt>
                <c:pt idx="94">
                  <c:v>1.9583333333333306</c:v>
                </c:pt>
                <c:pt idx="95">
                  <c:v>1.9791666666666639</c:v>
                </c:pt>
                <c:pt idx="96">
                  <c:v>1.9999999999999971</c:v>
                </c:pt>
                <c:pt idx="97">
                  <c:v>2.0208333333333304</c:v>
                </c:pt>
                <c:pt idx="98">
                  <c:v>2.0416666666666639</c:v>
                </c:pt>
                <c:pt idx="99">
                  <c:v>2.0624999999999973</c:v>
                </c:pt>
                <c:pt idx="100">
                  <c:v>2.0833333333333308</c:v>
                </c:pt>
                <c:pt idx="101">
                  <c:v>2.1041666666666643</c:v>
                </c:pt>
                <c:pt idx="102">
                  <c:v>2.1249999999999978</c:v>
                </c:pt>
                <c:pt idx="103">
                  <c:v>2.1458333333333313</c:v>
                </c:pt>
                <c:pt idx="104">
                  <c:v>2.1666666666666647</c:v>
                </c:pt>
                <c:pt idx="105">
                  <c:v>2.1874999999999982</c:v>
                </c:pt>
                <c:pt idx="106">
                  <c:v>2.2083333333333317</c:v>
                </c:pt>
                <c:pt idx="107">
                  <c:v>2.2291666666666652</c:v>
                </c:pt>
                <c:pt idx="108">
                  <c:v>2.2499999999999987</c:v>
                </c:pt>
                <c:pt idx="109">
                  <c:v>2.2708333333333321</c:v>
                </c:pt>
                <c:pt idx="110">
                  <c:v>2.2916666666666656</c:v>
                </c:pt>
                <c:pt idx="111">
                  <c:v>2.3124999999999991</c:v>
                </c:pt>
                <c:pt idx="112">
                  <c:v>2.3333333333333326</c:v>
                </c:pt>
                <c:pt idx="113">
                  <c:v>2.3541666666666661</c:v>
                </c:pt>
                <c:pt idx="114">
                  <c:v>2.3749999999999996</c:v>
                </c:pt>
                <c:pt idx="115">
                  <c:v>2.395833333333333</c:v>
                </c:pt>
                <c:pt idx="116">
                  <c:v>2.4166666666666665</c:v>
                </c:pt>
                <c:pt idx="117">
                  <c:v>2.4375</c:v>
                </c:pt>
                <c:pt idx="118">
                  <c:v>2.4583333333333335</c:v>
                </c:pt>
                <c:pt idx="119">
                  <c:v>2.479166666666667</c:v>
                </c:pt>
                <c:pt idx="120">
                  <c:v>2.5000000000000004</c:v>
                </c:pt>
                <c:pt idx="121">
                  <c:v>2.5208333333333339</c:v>
                </c:pt>
                <c:pt idx="122">
                  <c:v>2.5416666666666674</c:v>
                </c:pt>
                <c:pt idx="123">
                  <c:v>2.5625000000000009</c:v>
                </c:pt>
                <c:pt idx="124">
                  <c:v>2.5833333333333344</c:v>
                </c:pt>
                <c:pt idx="125">
                  <c:v>2.6041666666666679</c:v>
                </c:pt>
                <c:pt idx="126">
                  <c:v>2.6250000000000013</c:v>
                </c:pt>
                <c:pt idx="127">
                  <c:v>2.6458333333333348</c:v>
                </c:pt>
                <c:pt idx="128">
                  <c:v>2.6666666666666683</c:v>
                </c:pt>
                <c:pt idx="129">
                  <c:v>2.6875000000000018</c:v>
                </c:pt>
                <c:pt idx="130">
                  <c:v>2.7083333333333353</c:v>
                </c:pt>
                <c:pt idx="131">
                  <c:v>2.7291666666666687</c:v>
                </c:pt>
                <c:pt idx="132">
                  <c:v>2.7500000000000022</c:v>
                </c:pt>
                <c:pt idx="133">
                  <c:v>2.7708333333333357</c:v>
                </c:pt>
                <c:pt idx="134">
                  <c:v>2.7916666666666692</c:v>
                </c:pt>
                <c:pt idx="135">
                  <c:v>2.8125000000000027</c:v>
                </c:pt>
                <c:pt idx="136">
                  <c:v>2.8333333333333361</c:v>
                </c:pt>
                <c:pt idx="137">
                  <c:v>2.8541666666666696</c:v>
                </c:pt>
                <c:pt idx="138">
                  <c:v>2.8750000000000031</c:v>
                </c:pt>
                <c:pt idx="139">
                  <c:v>2.8958333333333366</c:v>
                </c:pt>
                <c:pt idx="140">
                  <c:v>2.9166666666666701</c:v>
                </c:pt>
                <c:pt idx="141">
                  <c:v>2.9375000000000036</c:v>
                </c:pt>
                <c:pt idx="142">
                  <c:v>2.958333333333337</c:v>
                </c:pt>
                <c:pt idx="143">
                  <c:v>2.9791666666666705</c:v>
                </c:pt>
                <c:pt idx="144">
                  <c:v>3.000000000000004</c:v>
                </c:pt>
                <c:pt idx="145">
                  <c:v>3.0208333333333375</c:v>
                </c:pt>
                <c:pt idx="146">
                  <c:v>3.041666666666671</c:v>
                </c:pt>
                <c:pt idx="147">
                  <c:v>3.0625000000000044</c:v>
                </c:pt>
                <c:pt idx="148">
                  <c:v>3.0833333333333379</c:v>
                </c:pt>
                <c:pt idx="149">
                  <c:v>3.1041666666666714</c:v>
                </c:pt>
                <c:pt idx="150">
                  <c:v>3.1250000000000049</c:v>
                </c:pt>
                <c:pt idx="151">
                  <c:v>3.1458333333333384</c:v>
                </c:pt>
                <c:pt idx="152">
                  <c:v>3.1666666666666718</c:v>
                </c:pt>
                <c:pt idx="153">
                  <c:v>3.1875000000000053</c:v>
                </c:pt>
                <c:pt idx="154">
                  <c:v>3.2083333333333388</c:v>
                </c:pt>
                <c:pt idx="155">
                  <c:v>3.2291666666666723</c:v>
                </c:pt>
                <c:pt idx="156">
                  <c:v>3.2500000000000058</c:v>
                </c:pt>
                <c:pt idx="157">
                  <c:v>3.2708333333333393</c:v>
                </c:pt>
                <c:pt idx="158">
                  <c:v>3.2916666666666727</c:v>
                </c:pt>
                <c:pt idx="159">
                  <c:v>3.3125000000000062</c:v>
                </c:pt>
                <c:pt idx="160">
                  <c:v>3.3333333333333397</c:v>
                </c:pt>
                <c:pt idx="161">
                  <c:v>3.3541666666666732</c:v>
                </c:pt>
                <c:pt idx="162">
                  <c:v>3.3750000000000067</c:v>
                </c:pt>
                <c:pt idx="163">
                  <c:v>3.3958333333333401</c:v>
                </c:pt>
                <c:pt idx="164">
                  <c:v>3.4166666666666736</c:v>
                </c:pt>
                <c:pt idx="165">
                  <c:v>3.4375000000000071</c:v>
                </c:pt>
                <c:pt idx="166">
                  <c:v>3.4583333333333406</c:v>
                </c:pt>
                <c:pt idx="167">
                  <c:v>3.4791666666666741</c:v>
                </c:pt>
                <c:pt idx="168">
                  <c:v>3.5000000000000075</c:v>
                </c:pt>
                <c:pt idx="169">
                  <c:v>3.520833333333341</c:v>
                </c:pt>
                <c:pt idx="170">
                  <c:v>3.5416666666666745</c:v>
                </c:pt>
                <c:pt idx="171">
                  <c:v>3.562500000000008</c:v>
                </c:pt>
                <c:pt idx="172">
                  <c:v>3.5833333333333415</c:v>
                </c:pt>
                <c:pt idx="173">
                  <c:v>3.604166666666675</c:v>
                </c:pt>
                <c:pt idx="174">
                  <c:v>3.6250000000000084</c:v>
                </c:pt>
                <c:pt idx="175">
                  <c:v>3.6458333333333419</c:v>
                </c:pt>
                <c:pt idx="176">
                  <c:v>3.6666666666666754</c:v>
                </c:pt>
                <c:pt idx="177">
                  <c:v>3.6875000000000089</c:v>
                </c:pt>
                <c:pt idx="178">
                  <c:v>3.7083333333333424</c:v>
                </c:pt>
                <c:pt idx="179">
                  <c:v>3.7291666666666758</c:v>
                </c:pt>
                <c:pt idx="180">
                  <c:v>3.7500000000000093</c:v>
                </c:pt>
                <c:pt idx="181">
                  <c:v>3.7708333333333428</c:v>
                </c:pt>
                <c:pt idx="182">
                  <c:v>3.7916666666666763</c:v>
                </c:pt>
                <c:pt idx="183">
                  <c:v>3.8125000000000098</c:v>
                </c:pt>
                <c:pt idx="184">
                  <c:v>3.8333333333333433</c:v>
                </c:pt>
                <c:pt idx="185">
                  <c:v>3.8541666666666767</c:v>
                </c:pt>
                <c:pt idx="186">
                  <c:v>3.8750000000000102</c:v>
                </c:pt>
                <c:pt idx="187">
                  <c:v>3.8958333333333437</c:v>
                </c:pt>
                <c:pt idx="188">
                  <c:v>3.9166666666666772</c:v>
                </c:pt>
                <c:pt idx="189">
                  <c:v>3.9375000000000107</c:v>
                </c:pt>
                <c:pt idx="190">
                  <c:v>3.9583333333333441</c:v>
                </c:pt>
                <c:pt idx="191">
                  <c:v>3.9791666666666776</c:v>
                </c:pt>
                <c:pt idx="192">
                  <c:v>4.0000000000000107</c:v>
                </c:pt>
                <c:pt idx="193">
                  <c:v>4.0208333333333437</c:v>
                </c:pt>
                <c:pt idx="194">
                  <c:v>4.0416666666666767</c:v>
                </c:pt>
                <c:pt idx="195">
                  <c:v>4.0625000000000098</c:v>
                </c:pt>
                <c:pt idx="196">
                  <c:v>4.0833333333333428</c:v>
                </c:pt>
                <c:pt idx="197">
                  <c:v>4.1041666666666758</c:v>
                </c:pt>
                <c:pt idx="198">
                  <c:v>4.1250000000000089</c:v>
                </c:pt>
                <c:pt idx="199">
                  <c:v>4.1458333333333419</c:v>
                </c:pt>
                <c:pt idx="200">
                  <c:v>4.166666666666675</c:v>
                </c:pt>
                <c:pt idx="201">
                  <c:v>4.187500000000008</c:v>
                </c:pt>
                <c:pt idx="202">
                  <c:v>4.208333333333341</c:v>
                </c:pt>
                <c:pt idx="203">
                  <c:v>4.2291666666666741</c:v>
                </c:pt>
                <c:pt idx="204">
                  <c:v>4.2500000000000071</c:v>
                </c:pt>
                <c:pt idx="205">
                  <c:v>4.2708333333333401</c:v>
                </c:pt>
                <c:pt idx="206">
                  <c:v>4.2916666666666732</c:v>
                </c:pt>
                <c:pt idx="207">
                  <c:v>4.3125000000000062</c:v>
                </c:pt>
                <c:pt idx="208">
                  <c:v>4.3333333333333393</c:v>
                </c:pt>
                <c:pt idx="209">
                  <c:v>4.3541666666666723</c:v>
                </c:pt>
                <c:pt idx="210">
                  <c:v>4.3750000000000053</c:v>
                </c:pt>
                <c:pt idx="211">
                  <c:v>4.3958333333333384</c:v>
                </c:pt>
                <c:pt idx="212">
                  <c:v>4.4166666666666714</c:v>
                </c:pt>
                <c:pt idx="213">
                  <c:v>4.4375000000000044</c:v>
                </c:pt>
                <c:pt idx="214">
                  <c:v>4.4583333333333375</c:v>
                </c:pt>
                <c:pt idx="215">
                  <c:v>4.4791666666666705</c:v>
                </c:pt>
                <c:pt idx="216">
                  <c:v>4.5000000000000036</c:v>
                </c:pt>
                <c:pt idx="217">
                  <c:v>4.5208333333333366</c:v>
                </c:pt>
                <c:pt idx="218">
                  <c:v>4.5416666666666696</c:v>
                </c:pt>
                <c:pt idx="219">
                  <c:v>4.5625000000000027</c:v>
                </c:pt>
                <c:pt idx="220">
                  <c:v>4.5833333333333357</c:v>
                </c:pt>
                <c:pt idx="221">
                  <c:v>4.6041666666666687</c:v>
                </c:pt>
                <c:pt idx="222">
                  <c:v>4.6250000000000018</c:v>
                </c:pt>
                <c:pt idx="223">
                  <c:v>4.6458333333333348</c:v>
                </c:pt>
                <c:pt idx="224">
                  <c:v>4.6666666666666679</c:v>
                </c:pt>
                <c:pt idx="225">
                  <c:v>4.6875000000000009</c:v>
                </c:pt>
                <c:pt idx="226">
                  <c:v>4.7083333333333339</c:v>
                </c:pt>
                <c:pt idx="227">
                  <c:v>4.729166666666667</c:v>
                </c:pt>
                <c:pt idx="228">
                  <c:v>4.75</c:v>
                </c:pt>
                <c:pt idx="229">
                  <c:v>4.770833333333333</c:v>
                </c:pt>
                <c:pt idx="230">
                  <c:v>4.7916666666666661</c:v>
                </c:pt>
                <c:pt idx="231">
                  <c:v>4.8124999999999991</c:v>
                </c:pt>
                <c:pt idx="232">
                  <c:v>4.8333333333333321</c:v>
                </c:pt>
                <c:pt idx="233">
                  <c:v>4.8541666666666652</c:v>
                </c:pt>
                <c:pt idx="234">
                  <c:v>4.8749999999999982</c:v>
                </c:pt>
                <c:pt idx="235">
                  <c:v>4.8958333333333313</c:v>
                </c:pt>
                <c:pt idx="236">
                  <c:v>4.9166666666666643</c:v>
                </c:pt>
                <c:pt idx="237">
                  <c:v>4.9374999999999973</c:v>
                </c:pt>
                <c:pt idx="238">
                  <c:v>4.9583333333333304</c:v>
                </c:pt>
                <c:pt idx="239">
                  <c:v>4.9791666666666634</c:v>
                </c:pt>
                <c:pt idx="240">
                  <c:v>4.9999999999999964</c:v>
                </c:pt>
                <c:pt idx="241">
                  <c:v>5.0208333333333295</c:v>
                </c:pt>
                <c:pt idx="242">
                  <c:v>5.0416666666666625</c:v>
                </c:pt>
                <c:pt idx="243">
                  <c:v>5.0624999999999956</c:v>
                </c:pt>
                <c:pt idx="244">
                  <c:v>5.0833333333333286</c:v>
                </c:pt>
                <c:pt idx="245">
                  <c:v>5.1041666666666616</c:v>
                </c:pt>
                <c:pt idx="246">
                  <c:v>5.1249999999999947</c:v>
                </c:pt>
                <c:pt idx="247">
                  <c:v>5.1458333333333277</c:v>
                </c:pt>
                <c:pt idx="248">
                  <c:v>5.1666666666666607</c:v>
                </c:pt>
                <c:pt idx="249">
                  <c:v>5.1874999999999938</c:v>
                </c:pt>
                <c:pt idx="250">
                  <c:v>5.2083333333333268</c:v>
                </c:pt>
                <c:pt idx="251">
                  <c:v>5.2291666666666599</c:v>
                </c:pt>
                <c:pt idx="252">
                  <c:v>5.2499999999999929</c:v>
                </c:pt>
                <c:pt idx="253">
                  <c:v>5.2708333333333259</c:v>
                </c:pt>
                <c:pt idx="254">
                  <c:v>5.291666666666659</c:v>
                </c:pt>
                <c:pt idx="255">
                  <c:v>5.312499999999992</c:v>
                </c:pt>
                <c:pt idx="256">
                  <c:v>5.333333333333325</c:v>
                </c:pt>
                <c:pt idx="257">
                  <c:v>5.3541666666666581</c:v>
                </c:pt>
                <c:pt idx="258">
                  <c:v>5.3749999999999911</c:v>
                </c:pt>
                <c:pt idx="259">
                  <c:v>5.3958333333333242</c:v>
                </c:pt>
                <c:pt idx="260">
                  <c:v>5.4166666666666572</c:v>
                </c:pt>
                <c:pt idx="261">
                  <c:v>5.4374999999999902</c:v>
                </c:pt>
                <c:pt idx="262">
                  <c:v>5.4583333333333233</c:v>
                </c:pt>
                <c:pt idx="263">
                  <c:v>5.4791666666666563</c:v>
                </c:pt>
                <c:pt idx="264">
                  <c:v>5.4999999999999893</c:v>
                </c:pt>
                <c:pt idx="265">
                  <c:v>5.5208333333333224</c:v>
                </c:pt>
                <c:pt idx="266">
                  <c:v>5.5416666666666554</c:v>
                </c:pt>
                <c:pt idx="267">
                  <c:v>5.5624999999999885</c:v>
                </c:pt>
                <c:pt idx="268">
                  <c:v>5.5833333333333215</c:v>
                </c:pt>
                <c:pt idx="269">
                  <c:v>5.6041666666666545</c:v>
                </c:pt>
                <c:pt idx="270">
                  <c:v>5.6249999999999876</c:v>
                </c:pt>
                <c:pt idx="271">
                  <c:v>5.6458333333333206</c:v>
                </c:pt>
                <c:pt idx="272">
                  <c:v>5.6666666666666536</c:v>
                </c:pt>
                <c:pt idx="273">
                  <c:v>5.6874999999999867</c:v>
                </c:pt>
                <c:pt idx="274">
                  <c:v>5.7083333333333197</c:v>
                </c:pt>
                <c:pt idx="275">
                  <c:v>5.7291666666666528</c:v>
                </c:pt>
                <c:pt idx="276">
                  <c:v>5.7499999999999858</c:v>
                </c:pt>
                <c:pt idx="277">
                  <c:v>5.7708333333333188</c:v>
                </c:pt>
                <c:pt idx="278">
                  <c:v>5.7916666666666519</c:v>
                </c:pt>
                <c:pt idx="279">
                  <c:v>5.8124999999999849</c:v>
                </c:pt>
                <c:pt idx="280">
                  <c:v>5.8333333333333179</c:v>
                </c:pt>
                <c:pt idx="281">
                  <c:v>5.854166666666651</c:v>
                </c:pt>
                <c:pt idx="282">
                  <c:v>5.874999999999984</c:v>
                </c:pt>
                <c:pt idx="283">
                  <c:v>5.8958333333333171</c:v>
                </c:pt>
                <c:pt idx="284">
                  <c:v>5.9166666666666501</c:v>
                </c:pt>
                <c:pt idx="285">
                  <c:v>5.9374999999999831</c:v>
                </c:pt>
                <c:pt idx="286">
                  <c:v>5.9583333333333162</c:v>
                </c:pt>
                <c:pt idx="287">
                  <c:v>5.9791666666666492</c:v>
                </c:pt>
                <c:pt idx="288">
                  <c:v>5.9999999999999822</c:v>
                </c:pt>
                <c:pt idx="289">
                  <c:v>6.0208333333333153</c:v>
                </c:pt>
                <c:pt idx="290">
                  <c:v>6.0416666666666483</c:v>
                </c:pt>
                <c:pt idx="291">
                  <c:v>6.0624999999999813</c:v>
                </c:pt>
                <c:pt idx="292">
                  <c:v>6.0833333333333144</c:v>
                </c:pt>
                <c:pt idx="293">
                  <c:v>6.1041666666666474</c:v>
                </c:pt>
                <c:pt idx="294">
                  <c:v>6.1249999999999805</c:v>
                </c:pt>
                <c:pt idx="295">
                  <c:v>6.1458333333333135</c:v>
                </c:pt>
                <c:pt idx="296">
                  <c:v>6.1666666666666465</c:v>
                </c:pt>
                <c:pt idx="297">
                  <c:v>6.1874999999999796</c:v>
                </c:pt>
                <c:pt idx="298">
                  <c:v>6.2083333333333126</c:v>
                </c:pt>
                <c:pt idx="299">
                  <c:v>6.2291666666666456</c:v>
                </c:pt>
                <c:pt idx="300">
                  <c:v>6.2499999999999787</c:v>
                </c:pt>
                <c:pt idx="301">
                  <c:v>6.2708333333333117</c:v>
                </c:pt>
                <c:pt idx="302">
                  <c:v>6.2916666666666448</c:v>
                </c:pt>
                <c:pt idx="303">
                  <c:v>6.3124999999999778</c:v>
                </c:pt>
                <c:pt idx="304">
                  <c:v>6.3333333333333108</c:v>
                </c:pt>
                <c:pt idx="305">
                  <c:v>6.3541666666666439</c:v>
                </c:pt>
                <c:pt idx="306">
                  <c:v>6.3749999999999769</c:v>
                </c:pt>
                <c:pt idx="307">
                  <c:v>6.3958333333333099</c:v>
                </c:pt>
                <c:pt idx="308">
                  <c:v>6.416666666666643</c:v>
                </c:pt>
                <c:pt idx="309">
                  <c:v>6.437499999999976</c:v>
                </c:pt>
                <c:pt idx="310">
                  <c:v>6.4583333333333091</c:v>
                </c:pt>
                <c:pt idx="311">
                  <c:v>6.4791666666666421</c:v>
                </c:pt>
                <c:pt idx="312">
                  <c:v>6.4999999999999751</c:v>
                </c:pt>
                <c:pt idx="313">
                  <c:v>6.5208333333333082</c:v>
                </c:pt>
                <c:pt idx="314">
                  <c:v>6.5416666666666412</c:v>
                </c:pt>
                <c:pt idx="315">
                  <c:v>6.5624999999999742</c:v>
                </c:pt>
                <c:pt idx="316">
                  <c:v>6.5833333333333073</c:v>
                </c:pt>
                <c:pt idx="317">
                  <c:v>6.6041666666666403</c:v>
                </c:pt>
                <c:pt idx="318">
                  <c:v>6.6249999999999734</c:v>
                </c:pt>
                <c:pt idx="319">
                  <c:v>6.6458333333333064</c:v>
                </c:pt>
                <c:pt idx="320">
                  <c:v>6.6666666666666394</c:v>
                </c:pt>
                <c:pt idx="321">
                  <c:v>6.6874999999999725</c:v>
                </c:pt>
                <c:pt idx="322">
                  <c:v>6.7083333333333055</c:v>
                </c:pt>
                <c:pt idx="323">
                  <c:v>6.7291666666666385</c:v>
                </c:pt>
                <c:pt idx="324">
                  <c:v>6.7499999999999716</c:v>
                </c:pt>
                <c:pt idx="325">
                  <c:v>6.7708333333333046</c:v>
                </c:pt>
                <c:pt idx="326">
                  <c:v>6.7916666666666377</c:v>
                </c:pt>
                <c:pt idx="327">
                  <c:v>6.8124999999999707</c:v>
                </c:pt>
                <c:pt idx="328">
                  <c:v>6.8333333333333037</c:v>
                </c:pt>
                <c:pt idx="329">
                  <c:v>6.8541666666666368</c:v>
                </c:pt>
                <c:pt idx="330">
                  <c:v>6.8749999999999698</c:v>
                </c:pt>
                <c:pt idx="331">
                  <c:v>6.8958333333333028</c:v>
                </c:pt>
                <c:pt idx="332">
                  <c:v>6.9166666666666359</c:v>
                </c:pt>
                <c:pt idx="333">
                  <c:v>6.9374999999999689</c:v>
                </c:pt>
                <c:pt idx="334">
                  <c:v>6.958333333333302</c:v>
                </c:pt>
                <c:pt idx="335">
                  <c:v>6.979166666666635</c:v>
                </c:pt>
                <c:pt idx="336">
                  <c:v>6.999999999999968</c:v>
                </c:pt>
                <c:pt idx="337">
                  <c:v>7.0208333333333011</c:v>
                </c:pt>
                <c:pt idx="338">
                  <c:v>7.0416666666666341</c:v>
                </c:pt>
                <c:pt idx="339">
                  <c:v>7.0624999999999671</c:v>
                </c:pt>
                <c:pt idx="340">
                  <c:v>7.0833333333333002</c:v>
                </c:pt>
                <c:pt idx="341">
                  <c:v>7.1041666666666332</c:v>
                </c:pt>
                <c:pt idx="342">
                  <c:v>7.1249999999999662</c:v>
                </c:pt>
                <c:pt idx="343">
                  <c:v>7.1458333333332993</c:v>
                </c:pt>
                <c:pt idx="344">
                  <c:v>7.1666666666666323</c:v>
                </c:pt>
                <c:pt idx="345">
                  <c:v>7.1874999999999654</c:v>
                </c:pt>
                <c:pt idx="346">
                  <c:v>7.2083333333332984</c:v>
                </c:pt>
                <c:pt idx="347">
                  <c:v>7.2291666666666314</c:v>
                </c:pt>
                <c:pt idx="348">
                  <c:v>7.2499999999999645</c:v>
                </c:pt>
                <c:pt idx="349">
                  <c:v>7.2708333333332975</c:v>
                </c:pt>
                <c:pt idx="350">
                  <c:v>7.2916666666666305</c:v>
                </c:pt>
                <c:pt idx="351">
                  <c:v>7.3124999999999636</c:v>
                </c:pt>
                <c:pt idx="352">
                  <c:v>7.3333333333332966</c:v>
                </c:pt>
                <c:pt idx="353">
                  <c:v>7.3541666666666297</c:v>
                </c:pt>
                <c:pt idx="354">
                  <c:v>7.3749999999999627</c:v>
                </c:pt>
                <c:pt idx="355">
                  <c:v>7.3958333333332957</c:v>
                </c:pt>
                <c:pt idx="356">
                  <c:v>7.4166666666666288</c:v>
                </c:pt>
                <c:pt idx="357">
                  <c:v>7.4374999999999618</c:v>
                </c:pt>
                <c:pt idx="358">
                  <c:v>7.4583333333332948</c:v>
                </c:pt>
                <c:pt idx="359">
                  <c:v>7.4791666666666279</c:v>
                </c:pt>
                <c:pt idx="360">
                  <c:v>7.4999999999999609</c:v>
                </c:pt>
                <c:pt idx="361">
                  <c:v>7.520833333333294</c:v>
                </c:pt>
                <c:pt idx="362">
                  <c:v>7.541666666666627</c:v>
                </c:pt>
                <c:pt idx="363">
                  <c:v>7.56249999999996</c:v>
                </c:pt>
                <c:pt idx="364">
                  <c:v>7.5833333333332931</c:v>
                </c:pt>
                <c:pt idx="365">
                  <c:v>7.6041666666666261</c:v>
                </c:pt>
                <c:pt idx="366">
                  <c:v>7.6249999999999591</c:v>
                </c:pt>
                <c:pt idx="367">
                  <c:v>7.6458333333332922</c:v>
                </c:pt>
                <c:pt idx="368">
                  <c:v>7.6666666666666252</c:v>
                </c:pt>
                <c:pt idx="369">
                  <c:v>7.6874999999999583</c:v>
                </c:pt>
                <c:pt idx="370">
                  <c:v>7.7083333333332913</c:v>
                </c:pt>
                <c:pt idx="371">
                  <c:v>7.7291666666666243</c:v>
                </c:pt>
                <c:pt idx="372">
                  <c:v>7.7499999999999574</c:v>
                </c:pt>
                <c:pt idx="373">
                  <c:v>7.7708333333332904</c:v>
                </c:pt>
                <c:pt idx="374">
                  <c:v>7.7916666666666234</c:v>
                </c:pt>
                <c:pt idx="375">
                  <c:v>7.8124999999999565</c:v>
                </c:pt>
                <c:pt idx="376">
                  <c:v>7.8333333333332895</c:v>
                </c:pt>
                <c:pt idx="377">
                  <c:v>7.8541666666666226</c:v>
                </c:pt>
                <c:pt idx="378">
                  <c:v>7.8749999999999556</c:v>
                </c:pt>
                <c:pt idx="379">
                  <c:v>7.8958333333332886</c:v>
                </c:pt>
                <c:pt idx="380">
                  <c:v>7.9166666666666217</c:v>
                </c:pt>
                <c:pt idx="381">
                  <c:v>7.9374999999999547</c:v>
                </c:pt>
                <c:pt idx="382">
                  <c:v>7.9583333333332877</c:v>
                </c:pt>
                <c:pt idx="383">
                  <c:v>7.9791666666666208</c:v>
                </c:pt>
                <c:pt idx="384">
                  <c:v>7.9999999999999538</c:v>
                </c:pt>
                <c:pt idx="385">
                  <c:v>8.0208333333332877</c:v>
                </c:pt>
                <c:pt idx="386">
                  <c:v>8.0416666666666217</c:v>
                </c:pt>
                <c:pt idx="387">
                  <c:v>8.0624999999999556</c:v>
                </c:pt>
                <c:pt idx="388">
                  <c:v>8.0833333333332895</c:v>
                </c:pt>
                <c:pt idx="389">
                  <c:v>8.1041666666666234</c:v>
                </c:pt>
                <c:pt idx="390">
                  <c:v>8.1249999999999574</c:v>
                </c:pt>
                <c:pt idx="391">
                  <c:v>8.1458333333332913</c:v>
                </c:pt>
                <c:pt idx="392">
                  <c:v>8.1666666666666252</c:v>
                </c:pt>
                <c:pt idx="393">
                  <c:v>8.1874999999999591</c:v>
                </c:pt>
                <c:pt idx="394">
                  <c:v>8.2083333333332931</c:v>
                </c:pt>
                <c:pt idx="395">
                  <c:v>8.229166666666627</c:v>
                </c:pt>
                <c:pt idx="396">
                  <c:v>8.2499999999999609</c:v>
                </c:pt>
                <c:pt idx="397">
                  <c:v>8.2708333333332948</c:v>
                </c:pt>
                <c:pt idx="398">
                  <c:v>8.2916666666666288</c:v>
                </c:pt>
                <c:pt idx="399">
                  <c:v>8.3124999999999627</c:v>
                </c:pt>
                <c:pt idx="400">
                  <c:v>8.3333333333332966</c:v>
                </c:pt>
                <c:pt idx="401">
                  <c:v>8.3541666666666305</c:v>
                </c:pt>
                <c:pt idx="402">
                  <c:v>8.3749999999999645</c:v>
                </c:pt>
                <c:pt idx="403">
                  <c:v>8.3958333333332984</c:v>
                </c:pt>
                <c:pt idx="404">
                  <c:v>8.4166666666666323</c:v>
                </c:pt>
                <c:pt idx="405">
                  <c:v>8.4374999999999662</c:v>
                </c:pt>
                <c:pt idx="406">
                  <c:v>8.4583333333333002</c:v>
                </c:pt>
                <c:pt idx="407">
                  <c:v>8.4791666666666341</c:v>
                </c:pt>
                <c:pt idx="408">
                  <c:v>8.499999999999968</c:v>
                </c:pt>
                <c:pt idx="409">
                  <c:v>8.520833333333302</c:v>
                </c:pt>
                <c:pt idx="410">
                  <c:v>8.5416666666666359</c:v>
                </c:pt>
                <c:pt idx="411">
                  <c:v>8.5624999999999698</c:v>
                </c:pt>
                <c:pt idx="412">
                  <c:v>8.5833333333333037</c:v>
                </c:pt>
                <c:pt idx="413">
                  <c:v>8.6041666666666377</c:v>
                </c:pt>
                <c:pt idx="414">
                  <c:v>8.6249999999999716</c:v>
                </c:pt>
                <c:pt idx="415">
                  <c:v>8.6458333333333055</c:v>
                </c:pt>
                <c:pt idx="416">
                  <c:v>8.6666666666666394</c:v>
                </c:pt>
                <c:pt idx="417">
                  <c:v>8.6874999999999734</c:v>
                </c:pt>
                <c:pt idx="418">
                  <c:v>8.7083333333333073</c:v>
                </c:pt>
                <c:pt idx="419">
                  <c:v>8.7291666666666412</c:v>
                </c:pt>
                <c:pt idx="420">
                  <c:v>8.7499999999999751</c:v>
                </c:pt>
                <c:pt idx="421">
                  <c:v>8.7708333333333091</c:v>
                </c:pt>
                <c:pt idx="422">
                  <c:v>8.791666666666643</c:v>
                </c:pt>
                <c:pt idx="423">
                  <c:v>8.8124999999999769</c:v>
                </c:pt>
                <c:pt idx="424">
                  <c:v>8.8333333333333108</c:v>
                </c:pt>
                <c:pt idx="425">
                  <c:v>8.8541666666666448</c:v>
                </c:pt>
                <c:pt idx="426">
                  <c:v>8.8749999999999787</c:v>
                </c:pt>
                <c:pt idx="427">
                  <c:v>8.8958333333333126</c:v>
                </c:pt>
                <c:pt idx="428">
                  <c:v>8.9166666666666465</c:v>
                </c:pt>
                <c:pt idx="429">
                  <c:v>8.9374999999999805</c:v>
                </c:pt>
                <c:pt idx="430">
                  <c:v>8.9583333333333144</c:v>
                </c:pt>
                <c:pt idx="431">
                  <c:v>8.9791666666666483</c:v>
                </c:pt>
                <c:pt idx="432">
                  <c:v>8.9999999999999822</c:v>
                </c:pt>
                <c:pt idx="433">
                  <c:v>9.0208333333333162</c:v>
                </c:pt>
                <c:pt idx="434">
                  <c:v>9.0416666666666501</c:v>
                </c:pt>
                <c:pt idx="435">
                  <c:v>9.062499999999984</c:v>
                </c:pt>
                <c:pt idx="436">
                  <c:v>9.0833333333333179</c:v>
                </c:pt>
                <c:pt idx="437">
                  <c:v>9.1041666666666519</c:v>
                </c:pt>
                <c:pt idx="438">
                  <c:v>9.1249999999999858</c:v>
                </c:pt>
                <c:pt idx="439">
                  <c:v>9.1458333333333197</c:v>
                </c:pt>
                <c:pt idx="440">
                  <c:v>9.1666666666666536</c:v>
                </c:pt>
                <c:pt idx="441">
                  <c:v>9.1874999999999876</c:v>
                </c:pt>
                <c:pt idx="442">
                  <c:v>9.2083333333333215</c:v>
                </c:pt>
                <c:pt idx="443">
                  <c:v>9.2291666666666554</c:v>
                </c:pt>
                <c:pt idx="444">
                  <c:v>9.2499999999999893</c:v>
                </c:pt>
                <c:pt idx="445">
                  <c:v>9.2708333333333233</c:v>
                </c:pt>
                <c:pt idx="446">
                  <c:v>9.2916666666666572</c:v>
                </c:pt>
                <c:pt idx="447">
                  <c:v>9.3124999999999911</c:v>
                </c:pt>
                <c:pt idx="448">
                  <c:v>9.333333333333325</c:v>
                </c:pt>
                <c:pt idx="449">
                  <c:v>9.354166666666659</c:v>
                </c:pt>
                <c:pt idx="450">
                  <c:v>9.3749999999999929</c:v>
                </c:pt>
                <c:pt idx="451">
                  <c:v>9.3958333333333268</c:v>
                </c:pt>
                <c:pt idx="452">
                  <c:v>9.4166666666666607</c:v>
                </c:pt>
                <c:pt idx="453">
                  <c:v>9.4374999999999947</c:v>
                </c:pt>
                <c:pt idx="454">
                  <c:v>9.4583333333333286</c:v>
                </c:pt>
                <c:pt idx="455">
                  <c:v>9.4791666666666625</c:v>
                </c:pt>
                <c:pt idx="456">
                  <c:v>9.4999999999999964</c:v>
                </c:pt>
                <c:pt idx="457">
                  <c:v>9.5208333333333304</c:v>
                </c:pt>
                <c:pt idx="458">
                  <c:v>9.5416666666666643</c:v>
                </c:pt>
                <c:pt idx="459">
                  <c:v>9.5624999999999982</c:v>
                </c:pt>
                <c:pt idx="460">
                  <c:v>9.5833333333333321</c:v>
                </c:pt>
                <c:pt idx="461">
                  <c:v>9.6041666666666661</c:v>
                </c:pt>
                <c:pt idx="462">
                  <c:v>9.625</c:v>
                </c:pt>
                <c:pt idx="463">
                  <c:v>9.6458333333333339</c:v>
                </c:pt>
                <c:pt idx="464">
                  <c:v>9.6666666666666679</c:v>
                </c:pt>
                <c:pt idx="465">
                  <c:v>9.6875000000000018</c:v>
                </c:pt>
                <c:pt idx="466">
                  <c:v>9.7083333333333357</c:v>
                </c:pt>
                <c:pt idx="467">
                  <c:v>9.7291666666666696</c:v>
                </c:pt>
                <c:pt idx="468">
                  <c:v>9.7500000000000036</c:v>
                </c:pt>
                <c:pt idx="469">
                  <c:v>9.7708333333333375</c:v>
                </c:pt>
                <c:pt idx="470">
                  <c:v>9.7916666666666714</c:v>
                </c:pt>
                <c:pt idx="471">
                  <c:v>9.8125000000000053</c:v>
                </c:pt>
                <c:pt idx="472">
                  <c:v>9.8333333333333393</c:v>
                </c:pt>
                <c:pt idx="473">
                  <c:v>9.8541666666666732</c:v>
                </c:pt>
                <c:pt idx="474">
                  <c:v>9.8750000000000071</c:v>
                </c:pt>
                <c:pt idx="475">
                  <c:v>9.895833333333341</c:v>
                </c:pt>
                <c:pt idx="476">
                  <c:v>9.916666666666675</c:v>
                </c:pt>
                <c:pt idx="477">
                  <c:v>9.9375000000000089</c:v>
                </c:pt>
                <c:pt idx="478">
                  <c:v>9.9583333333333428</c:v>
                </c:pt>
                <c:pt idx="479">
                  <c:v>9.9791666666666767</c:v>
                </c:pt>
                <c:pt idx="480">
                  <c:v>10.000000000000011</c:v>
                </c:pt>
                <c:pt idx="481">
                  <c:v>10.020833333333345</c:v>
                </c:pt>
                <c:pt idx="482">
                  <c:v>10.041666666666679</c:v>
                </c:pt>
                <c:pt idx="483">
                  <c:v>10.062500000000012</c:v>
                </c:pt>
                <c:pt idx="484">
                  <c:v>10.083333333333346</c:v>
                </c:pt>
                <c:pt idx="485">
                  <c:v>10.10416666666668</c:v>
                </c:pt>
                <c:pt idx="486">
                  <c:v>10.125000000000014</c:v>
                </c:pt>
                <c:pt idx="487">
                  <c:v>10.145833333333348</c:v>
                </c:pt>
                <c:pt idx="488">
                  <c:v>10.166666666666682</c:v>
                </c:pt>
                <c:pt idx="489">
                  <c:v>10.187500000000016</c:v>
                </c:pt>
                <c:pt idx="490">
                  <c:v>10.20833333333335</c:v>
                </c:pt>
                <c:pt idx="491">
                  <c:v>10.229166666666684</c:v>
                </c:pt>
                <c:pt idx="492">
                  <c:v>10.250000000000018</c:v>
                </c:pt>
                <c:pt idx="493">
                  <c:v>10.270833333333352</c:v>
                </c:pt>
                <c:pt idx="494">
                  <c:v>10.291666666666686</c:v>
                </c:pt>
                <c:pt idx="495">
                  <c:v>10.31250000000002</c:v>
                </c:pt>
                <c:pt idx="496">
                  <c:v>10.333333333333353</c:v>
                </c:pt>
                <c:pt idx="497">
                  <c:v>10.354166666666687</c:v>
                </c:pt>
                <c:pt idx="498">
                  <c:v>10.375000000000021</c:v>
                </c:pt>
                <c:pt idx="499">
                  <c:v>10.395833333333355</c:v>
                </c:pt>
                <c:pt idx="500">
                  <c:v>10.416666666666689</c:v>
                </c:pt>
                <c:pt idx="501">
                  <c:v>10.437500000000023</c:v>
                </c:pt>
                <c:pt idx="502">
                  <c:v>10.458333333333357</c:v>
                </c:pt>
                <c:pt idx="503">
                  <c:v>10.479166666666691</c:v>
                </c:pt>
                <c:pt idx="504">
                  <c:v>10.500000000000025</c:v>
                </c:pt>
                <c:pt idx="505">
                  <c:v>10.520833333333359</c:v>
                </c:pt>
                <c:pt idx="506">
                  <c:v>10.541666666666693</c:v>
                </c:pt>
                <c:pt idx="507">
                  <c:v>10.562500000000027</c:v>
                </c:pt>
                <c:pt idx="508">
                  <c:v>10.583333333333361</c:v>
                </c:pt>
                <c:pt idx="509">
                  <c:v>10.604166666666694</c:v>
                </c:pt>
                <c:pt idx="510">
                  <c:v>10.625000000000028</c:v>
                </c:pt>
                <c:pt idx="511">
                  <c:v>10.645833333333362</c:v>
                </c:pt>
                <c:pt idx="512">
                  <c:v>10.666666666666696</c:v>
                </c:pt>
                <c:pt idx="513">
                  <c:v>10.68750000000003</c:v>
                </c:pt>
                <c:pt idx="514">
                  <c:v>10.708333333333364</c:v>
                </c:pt>
                <c:pt idx="515">
                  <c:v>10.729166666666698</c:v>
                </c:pt>
                <c:pt idx="516">
                  <c:v>10.750000000000032</c:v>
                </c:pt>
                <c:pt idx="517">
                  <c:v>10.770833333333366</c:v>
                </c:pt>
                <c:pt idx="518">
                  <c:v>10.7916666666667</c:v>
                </c:pt>
                <c:pt idx="519">
                  <c:v>10.812500000000034</c:v>
                </c:pt>
                <c:pt idx="520">
                  <c:v>10.833333333333368</c:v>
                </c:pt>
                <c:pt idx="521">
                  <c:v>10.854166666666702</c:v>
                </c:pt>
                <c:pt idx="522">
                  <c:v>10.875000000000036</c:v>
                </c:pt>
                <c:pt idx="523">
                  <c:v>10.895833333333369</c:v>
                </c:pt>
                <c:pt idx="524">
                  <c:v>10.916666666666703</c:v>
                </c:pt>
                <c:pt idx="525">
                  <c:v>10.937500000000037</c:v>
                </c:pt>
                <c:pt idx="526">
                  <c:v>10.958333333333371</c:v>
                </c:pt>
                <c:pt idx="527">
                  <c:v>10.979166666666705</c:v>
                </c:pt>
                <c:pt idx="528">
                  <c:v>11.000000000000039</c:v>
                </c:pt>
                <c:pt idx="529">
                  <c:v>11.020833333333373</c:v>
                </c:pt>
                <c:pt idx="530">
                  <c:v>11.041666666666707</c:v>
                </c:pt>
                <c:pt idx="531">
                  <c:v>11.062500000000041</c:v>
                </c:pt>
                <c:pt idx="532">
                  <c:v>11.083333333333375</c:v>
                </c:pt>
                <c:pt idx="533">
                  <c:v>11.104166666666709</c:v>
                </c:pt>
                <c:pt idx="534">
                  <c:v>11.125000000000043</c:v>
                </c:pt>
                <c:pt idx="535">
                  <c:v>11.145833333333377</c:v>
                </c:pt>
                <c:pt idx="536">
                  <c:v>11.16666666666671</c:v>
                </c:pt>
                <c:pt idx="537">
                  <c:v>11.187500000000044</c:v>
                </c:pt>
                <c:pt idx="538">
                  <c:v>11.208333333333378</c:v>
                </c:pt>
                <c:pt idx="539">
                  <c:v>11.229166666666712</c:v>
                </c:pt>
                <c:pt idx="540">
                  <c:v>11.250000000000046</c:v>
                </c:pt>
                <c:pt idx="541">
                  <c:v>11.27083333333338</c:v>
                </c:pt>
                <c:pt idx="542">
                  <c:v>11.291666666666714</c:v>
                </c:pt>
                <c:pt idx="543">
                  <c:v>11.312500000000048</c:v>
                </c:pt>
                <c:pt idx="544">
                  <c:v>11.333333333333382</c:v>
                </c:pt>
                <c:pt idx="545">
                  <c:v>11.354166666666716</c:v>
                </c:pt>
                <c:pt idx="546">
                  <c:v>11.37500000000005</c:v>
                </c:pt>
                <c:pt idx="547">
                  <c:v>11.395833333333384</c:v>
                </c:pt>
                <c:pt idx="548">
                  <c:v>11.416666666666718</c:v>
                </c:pt>
                <c:pt idx="549">
                  <c:v>11.437500000000052</c:v>
                </c:pt>
                <c:pt idx="550">
                  <c:v>11.458333333333385</c:v>
                </c:pt>
                <c:pt idx="551">
                  <c:v>11.479166666666719</c:v>
                </c:pt>
                <c:pt idx="552">
                  <c:v>11.500000000000053</c:v>
                </c:pt>
                <c:pt idx="553">
                  <c:v>11.520833333333387</c:v>
                </c:pt>
                <c:pt idx="554">
                  <c:v>11.541666666666721</c:v>
                </c:pt>
                <c:pt idx="555">
                  <c:v>11.562500000000055</c:v>
                </c:pt>
                <c:pt idx="556">
                  <c:v>11.583333333333389</c:v>
                </c:pt>
                <c:pt idx="557">
                  <c:v>11.604166666666723</c:v>
                </c:pt>
                <c:pt idx="558">
                  <c:v>11.625000000000057</c:v>
                </c:pt>
                <c:pt idx="559">
                  <c:v>11.645833333333391</c:v>
                </c:pt>
                <c:pt idx="560">
                  <c:v>11.666666666666725</c:v>
                </c:pt>
                <c:pt idx="561">
                  <c:v>11.687500000000059</c:v>
                </c:pt>
                <c:pt idx="562">
                  <c:v>11.708333333333393</c:v>
                </c:pt>
                <c:pt idx="563">
                  <c:v>11.729166666666726</c:v>
                </c:pt>
                <c:pt idx="564">
                  <c:v>11.75000000000006</c:v>
                </c:pt>
                <c:pt idx="565">
                  <c:v>11.770833333333394</c:v>
                </c:pt>
                <c:pt idx="566">
                  <c:v>11.791666666666728</c:v>
                </c:pt>
                <c:pt idx="567">
                  <c:v>11.812500000000062</c:v>
                </c:pt>
                <c:pt idx="568">
                  <c:v>11.833333333333396</c:v>
                </c:pt>
                <c:pt idx="569">
                  <c:v>11.85416666666673</c:v>
                </c:pt>
                <c:pt idx="570">
                  <c:v>11.875000000000064</c:v>
                </c:pt>
                <c:pt idx="571">
                  <c:v>11.895833333333398</c:v>
                </c:pt>
                <c:pt idx="572">
                  <c:v>11.916666666666732</c:v>
                </c:pt>
                <c:pt idx="573">
                  <c:v>11.937500000000066</c:v>
                </c:pt>
                <c:pt idx="574">
                  <c:v>11.9583333333334</c:v>
                </c:pt>
                <c:pt idx="575">
                  <c:v>11.979166666666734</c:v>
                </c:pt>
                <c:pt idx="576">
                  <c:v>12.000000000000068</c:v>
                </c:pt>
                <c:pt idx="577">
                  <c:v>12.020833333333401</c:v>
                </c:pt>
                <c:pt idx="578">
                  <c:v>12.041666666666735</c:v>
                </c:pt>
                <c:pt idx="579">
                  <c:v>12.062500000000069</c:v>
                </c:pt>
                <c:pt idx="580">
                  <c:v>12.083333333333403</c:v>
                </c:pt>
                <c:pt idx="581">
                  <c:v>12.104166666666737</c:v>
                </c:pt>
                <c:pt idx="582">
                  <c:v>12.125000000000071</c:v>
                </c:pt>
                <c:pt idx="583">
                  <c:v>12.145833333333405</c:v>
                </c:pt>
                <c:pt idx="584">
                  <c:v>12.166666666666739</c:v>
                </c:pt>
                <c:pt idx="585">
                  <c:v>12.187500000000073</c:v>
                </c:pt>
                <c:pt idx="586">
                  <c:v>12.208333333333407</c:v>
                </c:pt>
                <c:pt idx="587">
                  <c:v>12.229166666666741</c:v>
                </c:pt>
                <c:pt idx="588">
                  <c:v>12.250000000000075</c:v>
                </c:pt>
                <c:pt idx="589">
                  <c:v>12.270833333333409</c:v>
                </c:pt>
                <c:pt idx="590">
                  <c:v>12.291666666666742</c:v>
                </c:pt>
                <c:pt idx="591">
                  <c:v>12.312500000000076</c:v>
                </c:pt>
                <c:pt idx="592">
                  <c:v>12.33333333333341</c:v>
                </c:pt>
                <c:pt idx="593">
                  <c:v>12.354166666666744</c:v>
                </c:pt>
                <c:pt idx="594">
                  <c:v>12.375000000000078</c:v>
                </c:pt>
                <c:pt idx="595">
                  <c:v>12.395833333333412</c:v>
                </c:pt>
                <c:pt idx="596">
                  <c:v>12.416666666666746</c:v>
                </c:pt>
                <c:pt idx="597">
                  <c:v>12.43750000000008</c:v>
                </c:pt>
                <c:pt idx="598">
                  <c:v>12.458333333333414</c:v>
                </c:pt>
                <c:pt idx="599">
                  <c:v>12.479166666666748</c:v>
                </c:pt>
                <c:pt idx="600">
                  <c:v>12.500000000000082</c:v>
                </c:pt>
                <c:pt idx="601">
                  <c:v>12.520833333333416</c:v>
                </c:pt>
                <c:pt idx="602">
                  <c:v>12.54166666666675</c:v>
                </c:pt>
                <c:pt idx="603">
                  <c:v>12.562500000000083</c:v>
                </c:pt>
                <c:pt idx="604">
                  <c:v>12.583333333333417</c:v>
                </c:pt>
                <c:pt idx="605">
                  <c:v>12.604166666666751</c:v>
                </c:pt>
                <c:pt idx="606">
                  <c:v>12.625000000000085</c:v>
                </c:pt>
                <c:pt idx="607">
                  <c:v>12.645833333333419</c:v>
                </c:pt>
                <c:pt idx="608">
                  <c:v>12.666666666666753</c:v>
                </c:pt>
                <c:pt idx="609">
                  <c:v>12.687500000000087</c:v>
                </c:pt>
                <c:pt idx="610">
                  <c:v>12.708333333333421</c:v>
                </c:pt>
                <c:pt idx="611">
                  <c:v>12.729166666666755</c:v>
                </c:pt>
                <c:pt idx="612">
                  <c:v>12.750000000000089</c:v>
                </c:pt>
                <c:pt idx="613">
                  <c:v>12.770833333333423</c:v>
                </c:pt>
                <c:pt idx="614">
                  <c:v>12.791666666666757</c:v>
                </c:pt>
                <c:pt idx="615">
                  <c:v>12.812500000000091</c:v>
                </c:pt>
                <c:pt idx="616">
                  <c:v>12.833333333333425</c:v>
                </c:pt>
                <c:pt idx="617">
                  <c:v>12.854166666666758</c:v>
                </c:pt>
                <c:pt idx="618">
                  <c:v>12.875000000000092</c:v>
                </c:pt>
                <c:pt idx="619">
                  <c:v>12.895833333333426</c:v>
                </c:pt>
                <c:pt idx="620">
                  <c:v>12.91666666666676</c:v>
                </c:pt>
                <c:pt idx="621">
                  <c:v>12.937500000000094</c:v>
                </c:pt>
                <c:pt idx="622">
                  <c:v>12.958333333333428</c:v>
                </c:pt>
                <c:pt idx="623">
                  <c:v>12.979166666666762</c:v>
                </c:pt>
                <c:pt idx="624">
                  <c:v>13.000000000000096</c:v>
                </c:pt>
                <c:pt idx="625">
                  <c:v>13.02083333333343</c:v>
                </c:pt>
                <c:pt idx="626">
                  <c:v>13.041666666666764</c:v>
                </c:pt>
                <c:pt idx="627">
                  <c:v>13.062500000000098</c:v>
                </c:pt>
                <c:pt idx="628">
                  <c:v>13.083333333333432</c:v>
                </c:pt>
                <c:pt idx="629">
                  <c:v>13.104166666666766</c:v>
                </c:pt>
                <c:pt idx="630">
                  <c:v>13.125000000000099</c:v>
                </c:pt>
                <c:pt idx="631">
                  <c:v>13.145833333333433</c:v>
                </c:pt>
                <c:pt idx="632">
                  <c:v>13.166666666666767</c:v>
                </c:pt>
                <c:pt idx="633">
                  <c:v>13.187500000000101</c:v>
                </c:pt>
                <c:pt idx="634">
                  <c:v>13.208333333333435</c:v>
                </c:pt>
                <c:pt idx="635">
                  <c:v>13.229166666666769</c:v>
                </c:pt>
                <c:pt idx="636">
                  <c:v>13.250000000000103</c:v>
                </c:pt>
                <c:pt idx="637">
                  <c:v>13.270833333333437</c:v>
                </c:pt>
                <c:pt idx="638">
                  <c:v>13.291666666666771</c:v>
                </c:pt>
                <c:pt idx="639">
                  <c:v>13.312500000000105</c:v>
                </c:pt>
                <c:pt idx="640">
                  <c:v>13.333333333333439</c:v>
                </c:pt>
                <c:pt idx="641">
                  <c:v>13.354166666666773</c:v>
                </c:pt>
                <c:pt idx="642">
                  <c:v>13.375000000000107</c:v>
                </c:pt>
                <c:pt idx="643">
                  <c:v>13.395833333333441</c:v>
                </c:pt>
                <c:pt idx="644">
                  <c:v>13.416666666666774</c:v>
                </c:pt>
                <c:pt idx="645">
                  <c:v>13.437500000000108</c:v>
                </c:pt>
                <c:pt idx="646">
                  <c:v>13.458333333333442</c:v>
                </c:pt>
                <c:pt idx="647">
                  <c:v>13.479166666666776</c:v>
                </c:pt>
                <c:pt idx="648">
                  <c:v>13.50000000000011</c:v>
                </c:pt>
                <c:pt idx="649">
                  <c:v>13.520833333333444</c:v>
                </c:pt>
                <c:pt idx="650">
                  <c:v>13.541666666666778</c:v>
                </c:pt>
                <c:pt idx="651">
                  <c:v>13.562500000000112</c:v>
                </c:pt>
                <c:pt idx="652">
                  <c:v>13.583333333333446</c:v>
                </c:pt>
                <c:pt idx="653">
                  <c:v>13.60416666666678</c:v>
                </c:pt>
                <c:pt idx="654">
                  <c:v>13.625000000000114</c:v>
                </c:pt>
                <c:pt idx="655">
                  <c:v>13.645833333333448</c:v>
                </c:pt>
                <c:pt idx="656">
                  <c:v>13.666666666666782</c:v>
                </c:pt>
                <c:pt idx="657">
                  <c:v>13.687500000000115</c:v>
                </c:pt>
                <c:pt idx="658">
                  <c:v>13.708333333333449</c:v>
                </c:pt>
                <c:pt idx="659">
                  <c:v>13.729166666666783</c:v>
                </c:pt>
                <c:pt idx="660">
                  <c:v>13.750000000000117</c:v>
                </c:pt>
                <c:pt idx="661">
                  <c:v>13.770833333333451</c:v>
                </c:pt>
                <c:pt idx="662">
                  <c:v>13.791666666666785</c:v>
                </c:pt>
                <c:pt idx="663">
                  <c:v>13.812500000000119</c:v>
                </c:pt>
                <c:pt idx="664">
                  <c:v>13.833333333333453</c:v>
                </c:pt>
                <c:pt idx="665">
                  <c:v>13.854166666666787</c:v>
                </c:pt>
                <c:pt idx="666">
                  <c:v>13.875000000000121</c:v>
                </c:pt>
                <c:pt idx="667">
                  <c:v>13.895833333333455</c:v>
                </c:pt>
                <c:pt idx="668">
                  <c:v>13.916666666666789</c:v>
                </c:pt>
                <c:pt idx="669">
                  <c:v>13.937500000000123</c:v>
                </c:pt>
                <c:pt idx="670">
                  <c:v>13.958333333333456</c:v>
                </c:pt>
                <c:pt idx="671">
                  <c:v>13.97916666666679</c:v>
                </c:pt>
                <c:pt idx="672">
                  <c:v>14.000000000000124</c:v>
                </c:pt>
                <c:pt idx="673">
                  <c:v>14.020833333333458</c:v>
                </c:pt>
                <c:pt idx="674">
                  <c:v>14.041666666666792</c:v>
                </c:pt>
                <c:pt idx="675">
                  <c:v>14.062500000000126</c:v>
                </c:pt>
                <c:pt idx="676">
                  <c:v>14.08333333333346</c:v>
                </c:pt>
                <c:pt idx="677">
                  <c:v>14.104166666666794</c:v>
                </c:pt>
                <c:pt idx="678">
                  <c:v>14.125000000000128</c:v>
                </c:pt>
                <c:pt idx="679">
                  <c:v>14.145833333333462</c:v>
                </c:pt>
                <c:pt idx="680">
                  <c:v>14.166666666666796</c:v>
                </c:pt>
                <c:pt idx="681">
                  <c:v>14.18750000000013</c:v>
                </c:pt>
                <c:pt idx="682">
                  <c:v>14.208333333333464</c:v>
                </c:pt>
                <c:pt idx="683">
                  <c:v>14.229166666666798</c:v>
                </c:pt>
                <c:pt idx="684">
                  <c:v>14.250000000000131</c:v>
                </c:pt>
                <c:pt idx="685">
                  <c:v>14.270833333333465</c:v>
                </c:pt>
                <c:pt idx="686">
                  <c:v>14.291666666666799</c:v>
                </c:pt>
                <c:pt idx="687">
                  <c:v>14.312500000000133</c:v>
                </c:pt>
                <c:pt idx="688">
                  <c:v>14.333333333333467</c:v>
                </c:pt>
                <c:pt idx="689">
                  <c:v>14.354166666666801</c:v>
                </c:pt>
                <c:pt idx="690">
                  <c:v>14.375000000000135</c:v>
                </c:pt>
                <c:pt idx="691">
                  <c:v>14.395833333333469</c:v>
                </c:pt>
                <c:pt idx="692">
                  <c:v>14.416666666666803</c:v>
                </c:pt>
                <c:pt idx="693">
                  <c:v>14.437500000000137</c:v>
                </c:pt>
                <c:pt idx="694">
                  <c:v>14.458333333333471</c:v>
                </c:pt>
                <c:pt idx="695">
                  <c:v>14.479166666666805</c:v>
                </c:pt>
                <c:pt idx="696">
                  <c:v>14.500000000000139</c:v>
                </c:pt>
                <c:pt idx="697">
                  <c:v>14.520833333333472</c:v>
                </c:pt>
                <c:pt idx="698">
                  <c:v>14.541666666666806</c:v>
                </c:pt>
                <c:pt idx="699">
                  <c:v>14.56250000000014</c:v>
                </c:pt>
                <c:pt idx="700">
                  <c:v>14.583333333333474</c:v>
                </c:pt>
                <c:pt idx="701">
                  <c:v>14.604166666666808</c:v>
                </c:pt>
                <c:pt idx="702">
                  <c:v>14.625000000000142</c:v>
                </c:pt>
                <c:pt idx="703">
                  <c:v>14.645833333333476</c:v>
                </c:pt>
                <c:pt idx="704">
                  <c:v>14.66666666666681</c:v>
                </c:pt>
                <c:pt idx="705">
                  <c:v>14.687500000000144</c:v>
                </c:pt>
                <c:pt idx="706">
                  <c:v>14.708333333333478</c:v>
                </c:pt>
                <c:pt idx="707">
                  <c:v>14.729166666666812</c:v>
                </c:pt>
                <c:pt idx="708">
                  <c:v>14.750000000000146</c:v>
                </c:pt>
                <c:pt idx="709">
                  <c:v>14.77083333333348</c:v>
                </c:pt>
                <c:pt idx="710">
                  <c:v>14.791666666666814</c:v>
                </c:pt>
                <c:pt idx="711">
                  <c:v>14.812500000000147</c:v>
                </c:pt>
                <c:pt idx="712">
                  <c:v>14.833333333333481</c:v>
                </c:pt>
                <c:pt idx="713">
                  <c:v>14.854166666666815</c:v>
                </c:pt>
                <c:pt idx="714">
                  <c:v>14.875000000000149</c:v>
                </c:pt>
                <c:pt idx="715">
                  <c:v>14.895833333333483</c:v>
                </c:pt>
                <c:pt idx="716">
                  <c:v>14.916666666666817</c:v>
                </c:pt>
                <c:pt idx="717">
                  <c:v>14.937500000000151</c:v>
                </c:pt>
                <c:pt idx="718">
                  <c:v>14.958333333333485</c:v>
                </c:pt>
                <c:pt idx="719">
                  <c:v>14.979166666666819</c:v>
                </c:pt>
                <c:pt idx="720">
                  <c:v>15.000000000000153</c:v>
                </c:pt>
                <c:pt idx="721">
                  <c:v>15.020833333333487</c:v>
                </c:pt>
                <c:pt idx="722">
                  <c:v>15.041666666666821</c:v>
                </c:pt>
                <c:pt idx="723">
                  <c:v>15.062500000000155</c:v>
                </c:pt>
                <c:pt idx="724">
                  <c:v>15.083333333333488</c:v>
                </c:pt>
                <c:pt idx="725">
                  <c:v>15.104166666666822</c:v>
                </c:pt>
                <c:pt idx="726">
                  <c:v>15.125000000000156</c:v>
                </c:pt>
                <c:pt idx="727">
                  <c:v>15.14583333333349</c:v>
                </c:pt>
                <c:pt idx="728">
                  <c:v>15.166666666666824</c:v>
                </c:pt>
                <c:pt idx="729">
                  <c:v>15.187500000000158</c:v>
                </c:pt>
                <c:pt idx="730">
                  <c:v>15.208333333333492</c:v>
                </c:pt>
                <c:pt idx="731">
                  <c:v>15.229166666666826</c:v>
                </c:pt>
                <c:pt idx="732">
                  <c:v>15.25000000000016</c:v>
                </c:pt>
                <c:pt idx="733">
                  <c:v>15.270833333333494</c:v>
                </c:pt>
                <c:pt idx="734">
                  <c:v>15.291666666666828</c:v>
                </c:pt>
                <c:pt idx="735">
                  <c:v>15.312500000000162</c:v>
                </c:pt>
                <c:pt idx="736">
                  <c:v>15.333333333333496</c:v>
                </c:pt>
                <c:pt idx="737">
                  <c:v>15.354166666666829</c:v>
                </c:pt>
                <c:pt idx="738">
                  <c:v>15.375000000000163</c:v>
                </c:pt>
                <c:pt idx="739">
                  <c:v>15.395833333333497</c:v>
                </c:pt>
                <c:pt idx="740">
                  <c:v>15.416666666666831</c:v>
                </c:pt>
                <c:pt idx="741">
                  <c:v>15.437500000000165</c:v>
                </c:pt>
                <c:pt idx="742">
                  <c:v>15.458333333333499</c:v>
                </c:pt>
                <c:pt idx="743">
                  <c:v>15.479166666666833</c:v>
                </c:pt>
                <c:pt idx="744">
                  <c:v>15.500000000000167</c:v>
                </c:pt>
                <c:pt idx="745">
                  <c:v>15.520833333333501</c:v>
                </c:pt>
                <c:pt idx="746">
                  <c:v>15.541666666666835</c:v>
                </c:pt>
                <c:pt idx="747">
                  <c:v>15.562500000000169</c:v>
                </c:pt>
                <c:pt idx="748">
                  <c:v>15.583333333333503</c:v>
                </c:pt>
                <c:pt idx="749">
                  <c:v>15.604166666666837</c:v>
                </c:pt>
                <c:pt idx="750">
                  <c:v>15.625000000000171</c:v>
                </c:pt>
                <c:pt idx="751">
                  <c:v>15.645833333333504</c:v>
                </c:pt>
                <c:pt idx="752">
                  <c:v>15.666666666666838</c:v>
                </c:pt>
                <c:pt idx="753">
                  <c:v>15.687500000000172</c:v>
                </c:pt>
                <c:pt idx="754">
                  <c:v>15.708333333333506</c:v>
                </c:pt>
                <c:pt idx="755">
                  <c:v>15.72916666666684</c:v>
                </c:pt>
                <c:pt idx="756">
                  <c:v>15.750000000000174</c:v>
                </c:pt>
                <c:pt idx="757">
                  <c:v>15.770833333333508</c:v>
                </c:pt>
                <c:pt idx="758">
                  <c:v>15.791666666666842</c:v>
                </c:pt>
                <c:pt idx="759">
                  <c:v>15.812500000000176</c:v>
                </c:pt>
                <c:pt idx="760">
                  <c:v>15.83333333333351</c:v>
                </c:pt>
                <c:pt idx="761">
                  <c:v>15.854166666666844</c:v>
                </c:pt>
                <c:pt idx="762">
                  <c:v>15.875000000000178</c:v>
                </c:pt>
                <c:pt idx="763">
                  <c:v>15.895833333333512</c:v>
                </c:pt>
                <c:pt idx="764">
                  <c:v>15.916666666666845</c:v>
                </c:pt>
                <c:pt idx="765">
                  <c:v>15.937500000000179</c:v>
                </c:pt>
                <c:pt idx="766">
                  <c:v>15.958333333333513</c:v>
                </c:pt>
                <c:pt idx="767">
                  <c:v>15.979166666666847</c:v>
                </c:pt>
                <c:pt idx="768">
                  <c:v>16.000000000000181</c:v>
                </c:pt>
                <c:pt idx="769">
                  <c:v>16.020833333333513</c:v>
                </c:pt>
                <c:pt idx="770">
                  <c:v>16.041666666666845</c:v>
                </c:pt>
                <c:pt idx="771">
                  <c:v>16.062500000000178</c:v>
                </c:pt>
                <c:pt idx="772">
                  <c:v>16.08333333333351</c:v>
                </c:pt>
                <c:pt idx="773">
                  <c:v>16.104166666666842</c:v>
                </c:pt>
                <c:pt idx="774">
                  <c:v>16.125000000000174</c:v>
                </c:pt>
                <c:pt idx="775">
                  <c:v>16.145833333333506</c:v>
                </c:pt>
                <c:pt idx="776">
                  <c:v>16.166666666666838</c:v>
                </c:pt>
                <c:pt idx="777">
                  <c:v>16.187500000000171</c:v>
                </c:pt>
                <c:pt idx="778">
                  <c:v>16.208333333333503</c:v>
                </c:pt>
                <c:pt idx="779">
                  <c:v>16.229166666666835</c:v>
                </c:pt>
                <c:pt idx="780">
                  <c:v>16.250000000000167</c:v>
                </c:pt>
                <c:pt idx="781">
                  <c:v>16.270833333333499</c:v>
                </c:pt>
                <c:pt idx="782">
                  <c:v>16.291666666666831</c:v>
                </c:pt>
                <c:pt idx="783">
                  <c:v>16.312500000000163</c:v>
                </c:pt>
                <c:pt idx="784">
                  <c:v>16.333333333333496</c:v>
                </c:pt>
                <c:pt idx="785">
                  <c:v>16.354166666666828</c:v>
                </c:pt>
                <c:pt idx="786">
                  <c:v>16.37500000000016</c:v>
                </c:pt>
                <c:pt idx="787">
                  <c:v>16.395833333333492</c:v>
                </c:pt>
                <c:pt idx="788">
                  <c:v>16.416666666666824</c:v>
                </c:pt>
                <c:pt idx="789">
                  <c:v>16.437500000000156</c:v>
                </c:pt>
                <c:pt idx="790">
                  <c:v>16.458333333333488</c:v>
                </c:pt>
                <c:pt idx="791">
                  <c:v>16.479166666666821</c:v>
                </c:pt>
                <c:pt idx="792">
                  <c:v>16.500000000000153</c:v>
                </c:pt>
                <c:pt idx="793">
                  <c:v>16.520833333333485</c:v>
                </c:pt>
                <c:pt idx="794">
                  <c:v>16.541666666666817</c:v>
                </c:pt>
                <c:pt idx="795">
                  <c:v>16.562500000000149</c:v>
                </c:pt>
                <c:pt idx="796">
                  <c:v>16.583333333333481</c:v>
                </c:pt>
                <c:pt idx="797">
                  <c:v>16.604166666666814</c:v>
                </c:pt>
                <c:pt idx="798">
                  <c:v>16.625000000000146</c:v>
                </c:pt>
                <c:pt idx="799">
                  <c:v>16.645833333333478</c:v>
                </c:pt>
                <c:pt idx="800">
                  <c:v>16.66666666666681</c:v>
                </c:pt>
                <c:pt idx="801">
                  <c:v>16.687500000000142</c:v>
                </c:pt>
                <c:pt idx="802">
                  <c:v>16.708333333333474</c:v>
                </c:pt>
                <c:pt idx="803">
                  <c:v>16.729166666666806</c:v>
                </c:pt>
                <c:pt idx="804">
                  <c:v>16.750000000000139</c:v>
                </c:pt>
                <c:pt idx="805">
                  <c:v>16.770833333333471</c:v>
                </c:pt>
                <c:pt idx="806">
                  <c:v>16.791666666666803</c:v>
                </c:pt>
                <c:pt idx="807">
                  <c:v>16.812500000000135</c:v>
                </c:pt>
                <c:pt idx="808">
                  <c:v>16.833333333333467</c:v>
                </c:pt>
                <c:pt idx="809">
                  <c:v>16.854166666666799</c:v>
                </c:pt>
                <c:pt idx="810">
                  <c:v>16.875000000000131</c:v>
                </c:pt>
                <c:pt idx="811">
                  <c:v>16.895833333333464</c:v>
                </c:pt>
                <c:pt idx="812">
                  <c:v>16.916666666666796</c:v>
                </c:pt>
                <c:pt idx="813">
                  <c:v>16.937500000000128</c:v>
                </c:pt>
                <c:pt idx="814">
                  <c:v>16.95833333333346</c:v>
                </c:pt>
                <c:pt idx="815">
                  <c:v>16.979166666666792</c:v>
                </c:pt>
                <c:pt idx="816">
                  <c:v>17.000000000000124</c:v>
                </c:pt>
                <c:pt idx="817">
                  <c:v>17.020833333333456</c:v>
                </c:pt>
                <c:pt idx="818">
                  <c:v>17.041666666666789</c:v>
                </c:pt>
                <c:pt idx="819">
                  <c:v>17.062500000000121</c:v>
                </c:pt>
                <c:pt idx="820">
                  <c:v>17.083333333333453</c:v>
                </c:pt>
                <c:pt idx="821">
                  <c:v>17.104166666666785</c:v>
                </c:pt>
                <c:pt idx="822">
                  <c:v>17.125000000000117</c:v>
                </c:pt>
                <c:pt idx="823">
                  <c:v>17.145833333333449</c:v>
                </c:pt>
                <c:pt idx="824">
                  <c:v>17.166666666666782</c:v>
                </c:pt>
                <c:pt idx="825">
                  <c:v>17.187500000000114</c:v>
                </c:pt>
                <c:pt idx="826">
                  <c:v>17.208333333333446</c:v>
                </c:pt>
                <c:pt idx="827">
                  <c:v>17.229166666666778</c:v>
                </c:pt>
                <c:pt idx="828">
                  <c:v>17.25000000000011</c:v>
                </c:pt>
                <c:pt idx="829">
                  <c:v>17.270833333333442</c:v>
                </c:pt>
                <c:pt idx="830">
                  <c:v>17.291666666666774</c:v>
                </c:pt>
                <c:pt idx="831">
                  <c:v>17.312500000000107</c:v>
                </c:pt>
                <c:pt idx="832">
                  <c:v>17.333333333333439</c:v>
                </c:pt>
                <c:pt idx="833">
                  <c:v>17.354166666666771</c:v>
                </c:pt>
                <c:pt idx="834">
                  <c:v>17.375000000000103</c:v>
                </c:pt>
                <c:pt idx="835">
                  <c:v>17.395833333333435</c:v>
                </c:pt>
                <c:pt idx="836">
                  <c:v>17.416666666666767</c:v>
                </c:pt>
                <c:pt idx="837">
                  <c:v>17.437500000000099</c:v>
                </c:pt>
                <c:pt idx="838">
                  <c:v>17.458333333333432</c:v>
                </c:pt>
                <c:pt idx="839">
                  <c:v>17.479166666666764</c:v>
                </c:pt>
                <c:pt idx="840">
                  <c:v>17.500000000000096</c:v>
                </c:pt>
                <c:pt idx="841">
                  <c:v>17.520833333333428</c:v>
                </c:pt>
                <c:pt idx="842">
                  <c:v>17.54166666666676</c:v>
                </c:pt>
                <c:pt idx="843">
                  <c:v>17.562500000000092</c:v>
                </c:pt>
                <c:pt idx="844">
                  <c:v>17.583333333333425</c:v>
                </c:pt>
                <c:pt idx="845">
                  <c:v>17.604166666666757</c:v>
                </c:pt>
                <c:pt idx="846">
                  <c:v>17.625000000000089</c:v>
                </c:pt>
                <c:pt idx="847">
                  <c:v>17.645833333333421</c:v>
                </c:pt>
                <c:pt idx="848">
                  <c:v>17.666666666666753</c:v>
                </c:pt>
                <c:pt idx="849">
                  <c:v>17.687500000000085</c:v>
                </c:pt>
                <c:pt idx="850">
                  <c:v>17.708333333333417</c:v>
                </c:pt>
                <c:pt idx="851">
                  <c:v>17.72916666666675</c:v>
                </c:pt>
                <c:pt idx="852">
                  <c:v>17.750000000000082</c:v>
                </c:pt>
                <c:pt idx="853">
                  <c:v>17.770833333333414</c:v>
                </c:pt>
                <c:pt idx="854">
                  <c:v>17.791666666666746</c:v>
                </c:pt>
                <c:pt idx="855">
                  <c:v>17.812500000000078</c:v>
                </c:pt>
                <c:pt idx="856">
                  <c:v>17.83333333333341</c:v>
                </c:pt>
                <c:pt idx="857">
                  <c:v>17.854166666666742</c:v>
                </c:pt>
                <c:pt idx="858">
                  <c:v>17.875000000000075</c:v>
                </c:pt>
                <c:pt idx="859">
                  <c:v>17.895833333333407</c:v>
                </c:pt>
                <c:pt idx="860">
                  <c:v>17.916666666666739</c:v>
                </c:pt>
                <c:pt idx="861">
                  <c:v>17.937500000000071</c:v>
                </c:pt>
                <c:pt idx="862">
                  <c:v>17.958333333333403</c:v>
                </c:pt>
                <c:pt idx="863">
                  <c:v>17.979166666666735</c:v>
                </c:pt>
                <c:pt idx="864">
                  <c:v>18.000000000000068</c:v>
                </c:pt>
                <c:pt idx="865">
                  <c:v>18.0208333333334</c:v>
                </c:pt>
                <c:pt idx="866">
                  <c:v>18.041666666666732</c:v>
                </c:pt>
                <c:pt idx="867">
                  <c:v>18.062500000000064</c:v>
                </c:pt>
                <c:pt idx="868">
                  <c:v>18.083333333333396</c:v>
                </c:pt>
                <c:pt idx="869">
                  <c:v>18.104166666666728</c:v>
                </c:pt>
                <c:pt idx="870">
                  <c:v>18.12500000000006</c:v>
                </c:pt>
                <c:pt idx="871">
                  <c:v>18.145833333333393</c:v>
                </c:pt>
                <c:pt idx="872">
                  <c:v>18.166666666666725</c:v>
                </c:pt>
                <c:pt idx="873">
                  <c:v>18.187500000000057</c:v>
                </c:pt>
                <c:pt idx="874">
                  <c:v>18.208333333333389</c:v>
                </c:pt>
                <c:pt idx="875">
                  <c:v>18.229166666666721</c:v>
                </c:pt>
                <c:pt idx="876">
                  <c:v>18.250000000000053</c:v>
                </c:pt>
                <c:pt idx="877">
                  <c:v>18.270833333333385</c:v>
                </c:pt>
                <c:pt idx="878">
                  <c:v>18.291666666666718</c:v>
                </c:pt>
                <c:pt idx="879">
                  <c:v>18.31250000000005</c:v>
                </c:pt>
                <c:pt idx="880">
                  <c:v>18.333333333333382</c:v>
                </c:pt>
                <c:pt idx="881">
                  <c:v>18.354166666666714</c:v>
                </c:pt>
                <c:pt idx="882">
                  <c:v>18.375000000000046</c:v>
                </c:pt>
                <c:pt idx="883">
                  <c:v>18.395833333333378</c:v>
                </c:pt>
                <c:pt idx="884">
                  <c:v>18.41666666666671</c:v>
                </c:pt>
                <c:pt idx="885">
                  <c:v>18.437500000000043</c:v>
                </c:pt>
                <c:pt idx="886">
                  <c:v>18.458333333333375</c:v>
                </c:pt>
                <c:pt idx="887">
                  <c:v>18.479166666666707</c:v>
                </c:pt>
                <c:pt idx="888">
                  <c:v>18.500000000000039</c:v>
                </c:pt>
                <c:pt idx="889">
                  <c:v>18.520833333333371</c:v>
                </c:pt>
                <c:pt idx="890">
                  <c:v>18.541666666666703</c:v>
                </c:pt>
                <c:pt idx="891">
                  <c:v>18.562500000000036</c:v>
                </c:pt>
                <c:pt idx="892">
                  <c:v>18.583333333333368</c:v>
                </c:pt>
                <c:pt idx="893">
                  <c:v>18.6041666666667</c:v>
                </c:pt>
                <c:pt idx="894">
                  <c:v>18.625000000000032</c:v>
                </c:pt>
                <c:pt idx="895">
                  <c:v>18.645833333333364</c:v>
                </c:pt>
                <c:pt idx="896">
                  <c:v>18.666666666666696</c:v>
                </c:pt>
                <c:pt idx="897">
                  <c:v>18.687500000000028</c:v>
                </c:pt>
                <c:pt idx="898">
                  <c:v>18.708333333333361</c:v>
                </c:pt>
                <c:pt idx="899">
                  <c:v>18.729166666666693</c:v>
                </c:pt>
                <c:pt idx="900">
                  <c:v>18.750000000000025</c:v>
                </c:pt>
                <c:pt idx="901">
                  <c:v>18.770833333333357</c:v>
                </c:pt>
                <c:pt idx="902">
                  <c:v>18.791666666666689</c:v>
                </c:pt>
                <c:pt idx="903">
                  <c:v>18.812500000000021</c:v>
                </c:pt>
                <c:pt idx="904">
                  <c:v>18.833333333333353</c:v>
                </c:pt>
                <c:pt idx="905">
                  <c:v>18.854166666666686</c:v>
                </c:pt>
                <c:pt idx="906">
                  <c:v>18.875000000000018</c:v>
                </c:pt>
                <c:pt idx="907">
                  <c:v>18.89583333333335</c:v>
                </c:pt>
                <c:pt idx="908">
                  <c:v>18.916666666666682</c:v>
                </c:pt>
                <c:pt idx="909">
                  <c:v>18.937500000000014</c:v>
                </c:pt>
                <c:pt idx="910">
                  <c:v>18.958333333333346</c:v>
                </c:pt>
                <c:pt idx="911">
                  <c:v>18.979166666666679</c:v>
                </c:pt>
                <c:pt idx="912">
                  <c:v>19.000000000000011</c:v>
                </c:pt>
                <c:pt idx="913">
                  <c:v>19.020833333333343</c:v>
                </c:pt>
                <c:pt idx="914">
                  <c:v>19.041666666666675</c:v>
                </c:pt>
                <c:pt idx="915">
                  <c:v>19.062500000000007</c:v>
                </c:pt>
                <c:pt idx="916">
                  <c:v>19.083333333333339</c:v>
                </c:pt>
                <c:pt idx="917">
                  <c:v>19.104166666666671</c:v>
                </c:pt>
                <c:pt idx="918">
                  <c:v>19.125000000000004</c:v>
                </c:pt>
                <c:pt idx="919">
                  <c:v>19.145833333333336</c:v>
                </c:pt>
                <c:pt idx="920">
                  <c:v>19.166666666666668</c:v>
                </c:pt>
                <c:pt idx="921">
                  <c:v>19.1875</c:v>
                </c:pt>
                <c:pt idx="922">
                  <c:v>19.208333333333332</c:v>
                </c:pt>
                <c:pt idx="923">
                  <c:v>19.229166666666664</c:v>
                </c:pt>
                <c:pt idx="924">
                  <c:v>19.249999999999996</c:v>
                </c:pt>
                <c:pt idx="925">
                  <c:v>19.270833333333329</c:v>
                </c:pt>
                <c:pt idx="926">
                  <c:v>19.291666666666661</c:v>
                </c:pt>
                <c:pt idx="927">
                  <c:v>19.312499999999993</c:v>
                </c:pt>
                <c:pt idx="928">
                  <c:v>19.333333333333325</c:v>
                </c:pt>
                <c:pt idx="929">
                  <c:v>19.354166666666657</c:v>
                </c:pt>
                <c:pt idx="930">
                  <c:v>19.374999999999989</c:v>
                </c:pt>
                <c:pt idx="931">
                  <c:v>19.395833333333321</c:v>
                </c:pt>
                <c:pt idx="932">
                  <c:v>19.416666666666654</c:v>
                </c:pt>
                <c:pt idx="933">
                  <c:v>19.437499999999986</c:v>
                </c:pt>
                <c:pt idx="934">
                  <c:v>19.458333333333318</c:v>
                </c:pt>
                <c:pt idx="935">
                  <c:v>19.47916666666665</c:v>
                </c:pt>
                <c:pt idx="936">
                  <c:v>19.499999999999982</c:v>
                </c:pt>
                <c:pt idx="937">
                  <c:v>19.520833333333314</c:v>
                </c:pt>
                <c:pt idx="938">
                  <c:v>19.541666666666647</c:v>
                </c:pt>
                <c:pt idx="939">
                  <c:v>19.562499999999979</c:v>
                </c:pt>
                <c:pt idx="940">
                  <c:v>19.583333333333311</c:v>
                </c:pt>
                <c:pt idx="941">
                  <c:v>19.604166666666643</c:v>
                </c:pt>
                <c:pt idx="942">
                  <c:v>19.624999999999975</c:v>
                </c:pt>
                <c:pt idx="943">
                  <c:v>19.645833333333307</c:v>
                </c:pt>
                <c:pt idx="944">
                  <c:v>19.666666666666639</c:v>
                </c:pt>
                <c:pt idx="945">
                  <c:v>19.687499999999972</c:v>
                </c:pt>
                <c:pt idx="946">
                  <c:v>19.708333333333304</c:v>
                </c:pt>
                <c:pt idx="947">
                  <c:v>19.729166666666636</c:v>
                </c:pt>
                <c:pt idx="948">
                  <c:v>19.749999999999968</c:v>
                </c:pt>
                <c:pt idx="949">
                  <c:v>19.7708333333333</c:v>
                </c:pt>
                <c:pt idx="950">
                  <c:v>19.791666666666632</c:v>
                </c:pt>
                <c:pt idx="951">
                  <c:v>19.812499999999964</c:v>
                </c:pt>
                <c:pt idx="952">
                  <c:v>19.833333333333297</c:v>
                </c:pt>
                <c:pt idx="953">
                  <c:v>19.854166666666629</c:v>
                </c:pt>
                <c:pt idx="954">
                  <c:v>19.874999999999961</c:v>
                </c:pt>
                <c:pt idx="955">
                  <c:v>19.895833333333293</c:v>
                </c:pt>
                <c:pt idx="956">
                  <c:v>19.916666666666625</c:v>
                </c:pt>
                <c:pt idx="957">
                  <c:v>19.937499999999957</c:v>
                </c:pt>
                <c:pt idx="958">
                  <c:v>19.95833333333329</c:v>
                </c:pt>
                <c:pt idx="959">
                  <c:v>19.979166666666622</c:v>
                </c:pt>
                <c:pt idx="960">
                  <c:v>19.999999999999954</c:v>
                </c:pt>
                <c:pt idx="961">
                  <c:v>20.020833333333286</c:v>
                </c:pt>
                <c:pt idx="962">
                  <c:v>20.041666666666618</c:v>
                </c:pt>
                <c:pt idx="963">
                  <c:v>20.06249999999995</c:v>
                </c:pt>
                <c:pt idx="964">
                  <c:v>20.083333333333282</c:v>
                </c:pt>
                <c:pt idx="965">
                  <c:v>20.104166666666615</c:v>
                </c:pt>
                <c:pt idx="966">
                  <c:v>20.124999999999947</c:v>
                </c:pt>
                <c:pt idx="967">
                  <c:v>20.145833333333279</c:v>
                </c:pt>
                <c:pt idx="968">
                  <c:v>20.166666666666611</c:v>
                </c:pt>
                <c:pt idx="969">
                  <c:v>20.187499999999943</c:v>
                </c:pt>
                <c:pt idx="970">
                  <c:v>20.208333333333275</c:v>
                </c:pt>
                <c:pt idx="971">
                  <c:v>20.229166666666607</c:v>
                </c:pt>
                <c:pt idx="972">
                  <c:v>20.24999999999994</c:v>
                </c:pt>
                <c:pt idx="973">
                  <c:v>20.270833333333272</c:v>
                </c:pt>
                <c:pt idx="974">
                  <c:v>20.291666666666604</c:v>
                </c:pt>
                <c:pt idx="975">
                  <c:v>20.312499999999936</c:v>
                </c:pt>
                <c:pt idx="976">
                  <c:v>20.333333333333268</c:v>
                </c:pt>
                <c:pt idx="977">
                  <c:v>20.3541666666666</c:v>
                </c:pt>
                <c:pt idx="978">
                  <c:v>20.374999999999932</c:v>
                </c:pt>
                <c:pt idx="979">
                  <c:v>20.395833333333265</c:v>
                </c:pt>
                <c:pt idx="980">
                  <c:v>20.416666666666597</c:v>
                </c:pt>
                <c:pt idx="981">
                  <c:v>20.437499999999929</c:v>
                </c:pt>
                <c:pt idx="982">
                  <c:v>20.458333333333261</c:v>
                </c:pt>
                <c:pt idx="983">
                  <c:v>20.479166666666593</c:v>
                </c:pt>
                <c:pt idx="984">
                  <c:v>20.499999999999925</c:v>
                </c:pt>
                <c:pt idx="985">
                  <c:v>20.520833333333258</c:v>
                </c:pt>
                <c:pt idx="986">
                  <c:v>20.54166666666659</c:v>
                </c:pt>
                <c:pt idx="987">
                  <c:v>20.562499999999922</c:v>
                </c:pt>
                <c:pt idx="988">
                  <c:v>20.583333333333254</c:v>
                </c:pt>
                <c:pt idx="989">
                  <c:v>20.604166666666586</c:v>
                </c:pt>
                <c:pt idx="990">
                  <c:v>20.624999999999918</c:v>
                </c:pt>
                <c:pt idx="991">
                  <c:v>20.64583333333325</c:v>
                </c:pt>
                <c:pt idx="992">
                  <c:v>20.666666666666583</c:v>
                </c:pt>
                <c:pt idx="993">
                  <c:v>20.687499999999915</c:v>
                </c:pt>
                <c:pt idx="994">
                  <c:v>20.708333333333247</c:v>
                </c:pt>
                <c:pt idx="995">
                  <c:v>20.729166666666579</c:v>
                </c:pt>
                <c:pt idx="996">
                  <c:v>20.749999999999911</c:v>
                </c:pt>
                <c:pt idx="997">
                  <c:v>20.770833333333243</c:v>
                </c:pt>
                <c:pt idx="998">
                  <c:v>20.791666666666575</c:v>
                </c:pt>
                <c:pt idx="999">
                  <c:v>20.812499999999908</c:v>
                </c:pt>
                <c:pt idx="1000">
                  <c:v>20.83333333333324</c:v>
                </c:pt>
                <c:pt idx="1001">
                  <c:v>20.854166666666572</c:v>
                </c:pt>
                <c:pt idx="1002">
                  <c:v>20.874999999999904</c:v>
                </c:pt>
                <c:pt idx="1003">
                  <c:v>20.895833333333236</c:v>
                </c:pt>
                <c:pt idx="1004">
                  <c:v>20.916666666666568</c:v>
                </c:pt>
                <c:pt idx="1005">
                  <c:v>20.937499999999901</c:v>
                </c:pt>
                <c:pt idx="1006">
                  <c:v>20.958333333333233</c:v>
                </c:pt>
                <c:pt idx="1007">
                  <c:v>20.979166666666565</c:v>
                </c:pt>
                <c:pt idx="1008">
                  <c:v>20.999999999999897</c:v>
                </c:pt>
                <c:pt idx="1009">
                  <c:v>21.020833333333229</c:v>
                </c:pt>
                <c:pt idx="1010">
                  <c:v>21.041666666666561</c:v>
                </c:pt>
                <c:pt idx="1011">
                  <c:v>21.062499999999893</c:v>
                </c:pt>
                <c:pt idx="1012">
                  <c:v>21.083333333333226</c:v>
                </c:pt>
                <c:pt idx="1013">
                  <c:v>21.104166666666558</c:v>
                </c:pt>
                <c:pt idx="1014">
                  <c:v>21.12499999999989</c:v>
                </c:pt>
                <c:pt idx="1015">
                  <c:v>21.145833333333222</c:v>
                </c:pt>
                <c:pt idx="1016">
                  <c:v>21.166666666666554</c:v>
                </c:pt>
                <c:pt idx="1017">
                  <c:v>21.187499999999886</c:v>
                </c:pt>
                <c:pt idx="1018">
                  <c:v>21.208333333333218</c:v>
                </c:pt>
                <c:pt idx="1019">
                  <c:v>21.229166666666551</c:v>
                </c:pt>
                <c:pt idx="1020">
                  <c:v>21.249999999999883</c:v>
                </c:pt>
                <c:pt idx="1021">
                  <c:v>21.270833333333215</c:v>
                </c:pt>
                <c:pt idx="1022">
                  <c:v>21.291666666666547</c:v>
                </c:pt>
                <c:pt idx="1023">
                  <c:v>21.312499999999879</c:v>
                </c:pt>
                <c:pt idx="1024">
                  <c:v>21.333333333333211</c:v>
                </c:pt>
                <c:pt idx="1025">
                  <c:v>21.354166666666544</c:v>
                </c:pt>
                <c:pt idx="1026">
                  <c:v>21.374999999999876</c:v>
                </c:pt>
                <c:pt idx="1027">
                  <c:v>21.395833333333208</c:v>
                </c:pt>
                <c:pt idx="1028">
                  <c:v>21.41666666666654</c:v>
                </c:pt>
                <c:pt idx="1029">
                  <c:v>21.437499999999872</c:v>
                </c:pt>
                <c:pt idx="1030">
                  <c:v>21.458333333333204</c:v>
                </c:pt>
                <c:pt idx="1031">
                  <c:v>21.479166666666536</c:v>
                </c:pt>
                <c:pt idx="1032">
                  <c:v>21.499999999999869</c:v>
                </c:pt>
                <c:pt idx="1033">
                  <c:v>21.520833333333201</c:v>
                </c:pt>
                <c:pt idx="1034">
                  <c:v>21.541666666666533</c:v>
                </c:pt>
                <c:pt idx="1035">
                  <c:v>21.562499999999865</c:v>
                </c:pt>
                <c:pt idx="1036">
                  <c:v>21.583333333333197</c:v>
                </c:pt>
                <c:pt idx="1037">
                  <c:v>21.604166666666529</c:v>
                </c:pt>
                <c:pt idx="1038">
                  <c:v>21.624999999999861</c:v>
                </c:pt>
                <c:pt idx="1039">
                  <c:v>21.645833333333194</c:v>
                </c:pt>
                <c:pt idx="1040">
                  <c:v>21.666666666666526</c:v>
                </c:pt>
                <c:pt idx="1041">
                  <c:v>21.687499999999858</c:v>
                </c:pt>
                <c:pt idx="1042">
                  <c:v>21.70833333333319</c:v>
                </c:pt>
                <c:pt idx="1043">
                  <c:v>21.729166666666522</c:v>
                </c:pt>
                <c:pt idx="1044">
                  <c:v>21.749999999999854</c:v>
                </c:pt>
                <c:pt idx="1045">
                  <c:v>21.770833333333186</c:v>
                </c:pt>
                <c:pt idx="1046">
                  <c:v>21.791666666666519</c:v>
                </c:pt>
                <c:pt idx="1047">
                  <c:v>21.812499999999851</c:v>
                </c:pt>
                <c:pt idx="1048">
                  <c:v>21.833333333333183</c:v>
                </c:pt>
                <c:pt idx="1049">
                  <c:v>21.854166666666515</c:v>
                </c:pt>
                <c:pt idx="1050">
                  <c:v>21.874999999999847</c:v>
                </c:pt>
                <c:pt idx="1051">
                  <c:v>21.895833333333179</c:v>
                </c:pt>
                <c:pt idx="1052">
                  <c:v>21.916666666666512</c:v>
                </c:pt>
                <c:pt idx="1053">
                  <c:v>21.937499999999844</c:v>
                </c:pt>
                <c:pt idx="1054">
                  <c:v>21.958333333333176</c:v>
                </c:pt>
                <c:pt idx="1055">
                  <c:v>21.979166666666508</c:v>
                </c:pt>
                <c:pt idx="1056">
                  <c:v>21.99999999999984</c:v>
                </c:pt>
                <c:pt idx="1057">
                  <c:v>22.020833333333172</c:v>
                </c:pt>
                <c:pt idx="1058">
                  <c:v>22.041666666666504</c:v>
                </c:pt>
                <c:pt idx="1059">
                  <c:v>22.062499999999837</c:v>
                </c:pt>
                <c:pt idx="1060">
                  <c:v>22.083333333333169</c:v>
                </c:pt>
                <c:pt idx="1061">
                  <c:v>22.104166666666501</c:v>
                </c:pt>
                <c:pt idx="1062">
                  <c:v>22.124999999999833</c:v>
                </c:pt>
                <c:pt idx="1063">
                  <c:v>22.145833333333165</c:v>
                </c:pt>
                <c:pt idx="1064">
                  <c:v>22.166666666666497</c:v>
                </c:pt>
                <c:pt idx="1065">
                  <c:v>22.187499999999829</c:v>
                </c:pt>
                <c:pt idx="1066">
                  <c:v>22.208333333333162</c:v>
                </c:pt>
                <c:pt idx="1067">
                  <c:v>22.229166666666494</c:v>
                </c:pt>
                <c:pt idx="1068">
                  <c:v>22.249999999999826</c:v>
                </c:pt>
                <c:pt idx="1069">
                  <c:v>22.270833333333158</c:v>
                </c:pt>
                <c:pt idx="1070">
                  <c:v>22.29166666666649</c:v>
                </c:pt>
                <c:pt idx="1071">
                  <c:v>22.312499999999822</c:v>
                </c:pt>
                <c:pt idx="1072">
                  <c:v>22.333333333333155</c:v>
                </c:pt>
                <c:pt idx="1073">
                  <c:v>22.354166666666487</c:v>
                </c:pt>
                <c:pt idx="1074">
                  <c:v>22.374999999999819</c:v>
                </c:pt>
                <c:pt idx="1075">
                  <c:v>22.395833333333151</c:v>
                </c:pt>
                <c:pt idx="1076">
                  <c:v>22.416666666666483</c:v>
                </c:pt>
                <c:pt idx="1077">
                  <c:v>22.437499999999815</c:v>
                </c:pt>
                <c:pt idx="1078">
                  <c:v>22.458333333333147</c:v>
                </c:pt>
                <c:pt idx="1079">
                  <c:v>22.47916666666648</c:v>
                </c:pt>
                <c:pt idx="1080">
                  <c:v>22.499999999999812</c:v>
                </c:pt>
                <c:pt idx="1081">
                  <c:v>22.520833333333144</c:v>
                </c:pt>
                <c:pt idx="1082">
                  <c:v>22.541666666666476</c:v>
                </c:pt>
                <c:pt idx="1083">
                  <c:v>22.562499999999808</c:v>
                </c:pt>
                <c:pt idx="1084">
                  <c:v>22.58333333333314</c:v>
                </c:pt>
                <c:pt idx="1085">
                  <c:v>22.604166666666472</c:v>
                </c:pt>
                <c:pt idx="1086">
                  <c:v>22.624999999999805</c:v>
                </c:pt>
                <c:pt idx="1087">
                  <c:v>22.645833333333137</c:v>
                </c:pt>
                <c:pt idx="1088">
                  <c:v>22.666666666666469</c:v>
                </c:pt>
                <c:pt idx="1089">
                  <c:v>22.687499999999801</c:v>
                </c:pt>
                <c:pt idx="1090">
                  <c:v>22.708333333333133</c:v>
                </c:pt>
                <c:pt idx="1091">
                  <c:v>22.729166666666465</c:v>
                </c:pt>
                <c:pt idx="1092">
                  <c:v>22.749999999999797</c:v>
                </c:pt>
                <c:pt idx="1093">
                  <c:v>22.77083333333313</c:v>
                </c:pt>
                <c:pt idx="1094">
                  <c:v>22.791666666666462</c:v>
                </c:pt>
                <c:pt idx="1095">
                  <c:v>22.812499999999794</c:v>
                </c:pt>
                <c:pt idx="1096">
                  <c:v>22.833333333333126</c:v>
                </c:pt>
                <c:pt idx="1097">
                  <c:v>22.854166666666458</c:v>
                </c:pt>
                <c:pt idx="1098">
                  <c:v>22.87499999999979</c:v>
                </c:pt>
                <c:pt idx="1099">
                  <c:v>22.895833333333123</c:v>
                </c:pt>
                <c:pt idx="1100">
                  <c:v>22.916666666666455</c:v>
                </c:pt>
                <c:pt idx="1101">
                  <c:v>22.937499999999787</c:v>
                </c:pt>
                <c:pt idx="1102">
                  <c:v>22.958333333333119</c:v>
                </c:pt>
                <c:pt idx="1103">
                  <c:v>22.979166666666451</c:v>
                </c:pt>
                <c:pt idx="1104">
                  <c:v>22.999999999999783</c:v>
                </c:pt>
                <c:pt idx="1105">
                  <c:v>23.020833333333115</c:v>
                </c:pt>
                <c:pt idx="1106">
                  <c:v>23.041666666666448</c:v>
                </c:pt>
                <c:pt idx="1107">
                  <c:v>23.06249999999978</c:v>
                </c:pt>
                <c:pt idx="1108">
                  <c:v>23.083333333333112</c:v>
                </c:pt>
                <c:pt idx="1109">
                  <c:v>23.104166666666444</c:v>
                </c:pt>
                <c:pt idx="1110">
                  <c:v>23.124999999999776</c:v>
                </c:pt>
                <c:pt idx="1111">
                  <c:v>23.145833333333108</c:v>
                </c:pt>
                <c:pt idx="1112">
                  <c:v>23.16666666666644</c:v>
                </c:pt>
                <c:pt idx="1113">
                  <c:v>23.187499999999773</c:v>
                </c:pt>
                <c:pt idx="1114">
                  <c:v>23.208333333333105</c:v>
                </c:pt>
                <c:pt idx="1115">
                  <c:v>23.229166666666437</c:v>
                </c:pt>
                <c:pt idx="1116">
                  <c:v>23.249999999999769</c:v>
                </c:pt>
                <c:pt idx="1117">
                  <c:v>23.270833333333101</c:v>
                </c:pt>
                <c:pt idx="1118">
                  <c:v>23.291666666666433</c:v>
                </c:pt>
                <c:pt idx="1119">
                  <c:v>23.312499999999766</c:v>
                </c:pt>
                <c:pt idx="1120">
                  <c:v>23.333333333333098</c:v>
                </c:pt>
                <c:pt idx="1121">
                  <c:v>23.35416666666643</c:v>
                </c:pt>
                <c:pt idx="1122">
                  <c:v>23.374999999999762</c:v>
                </c:pt>
                <c:pt idx="1123">
                  <c:v>23.395833333333094</c:v>
                </c:pt>
                <c:pt idx="1124">
                  <c:v>23.416666666666426</c:v>
                </c:pt>
                <c:pt idx="1125">
                  <c:v>23.437499999999758</c:v>
                </c:pt>
                <c:pt idx="1126">
                  <c:v>23.458333333333091</c:v>
                </c:pt>
                <c:pt idx="1127">
                  <c:v>23.479166666666423</c:v>
                </c:pt>
                <c:pt idx="1128">
                  <c:v>23.499999999999755</c:v>
                </c:pt>
                <c:pt idx="1129">
                  <c:v>23.520833333333087</c:v>
                </c:pt>
                <c:pt idx="1130">
                  <c:v>23.541666666666419</c:v>
                </c:pt>
                <c:pt idx="1131">
                  <c:v>23.562499999999751</c:v>
                </c:pt>
                <c:pt idx="1132">
                  <c:v>23.583333333333083</c:v>
                </c:pt>
                <c:pt idx="1133">
                  <c:v>23.604166666666416</c:v>
                </c:pt>
                <c:pt idx="1134">
                  <c:v>23.624999999999748</c:v>
                </c:pt>
                <c:pt idx="1135">
                  <c:v>23.64583333333308</c:v>
                </c:pt>
                <c:pt idx="1136">
                  <c:v>23.666666666666412</c:v>
                </c:pt>
                <c:pt idx="1137">
                  <c:v>23.687499999999744</c:v>
                </c:pt>
                <c:pt idx="1138">
                  <c:v>23.708333333333076</c:v>
                </c:pt>
                <c:pt idx="1139">
                  <c:v>23.729166666666409</c:v>
                </c:pt>
                <c:pt idx="1140">
                  <c:v>23.749999999999741</c:v>
                </c:pt>
                <c:pt idx="1141">
                  <c:v>23.770833333333073</c:v>
                </c:pt>
                <c:pt idx="1142">
                  <c:v>23.791666666666405</c:v>
                </c:pt>
                <c:pt idx="1143">
                  <c:v>23.812499999999737</c:v>
                </c:pt>
                <c:pt idx="1144">
                  <c:v>23.833333333333069</c:v>
                </c:pt>
                <c:pt idx="1145">
                  <c:v>23.854166666666401</c:v>
                </c:pt>
                <c:pt idx="1146">
                  <c:v>23.874999999999734</c:v>
                </c:pt>
                <c:pt idx="1147">
                  <c:v>23.895833333333066</c:v>
                </c:pt>
                <c:pt idx="1148">
                  <c:v>23.916666666666398</c:v>
                </c:pt>
                <c:pt idx="1149">
                  <c:v>23.93749999999973</c:v>
                </c:pt>
                <c:pt idx="1150">
                  <c:v>23.958333333333062</c:v>
                </c:pt>
                <c:pt idx="1151">
                  <c:v>23.979166666666394</c:v>
                </c:pt>
                <c:pt idx="1152">
                  <c:v>23.999999999999726</c:v>
                </c:pt>
                <c:pt idx="1153">
                  <c:v>24.020833333333059</c:v>
                </c:pt>
                <c:pt idx="1154">
                  <c:v>24.041666666666391</c:v>
                </c:pt>
                <c:pt idx="1155">
                  <c:v>24.062499999999723</c:v>
                </c:pt>
                <c:pt idx="1156">
                  <c:v>24.083333333333055</c:v>
                </c:pt>
                <c:pt idx="1157">
                  <c:v>24.104166666666387</c:v>
                </c:pt>
                <c:pt idx="1158">
                  <c:v>24.124999999999719</c:v>
                </c:pt>
                <c:pt idx="1159">
                  <c:v>24.145833333333051</c:v>
                </c:pt>
                <c:pt idx="1160">
                  <c:v>24.166666666666384</c:v>
                </c:pt>
                <c:pt idx="1161">
                  <c:v>24.187499999999716</c:v>
                </c:pt>
                <c:pt idx="1162">
                  <c:v>24.208333333333048</c:v>
                </c:pt>
                <c:pt idx="1163">
                  <c:v>24.22916666666638</c:v>
                </c:pt>
                <c:pt idx="1164">
                  <c:v>24.249999999999712</c:v>
                </c:pt>
                <c:pt idx="1165">
                  <c:v>24.270833333333044</c:v>
                </c:pt>
                <c:pt idx="1166">
                  <c:v>24.291666666666377</c:v>
                </c:pt>
                <c:pt idx="1167">
                  <c:v>24.312499999999709</c:v>
                </c:pt>
                <c:pt idx="1168">
                  <c:v>24.333333333333041</c:v>
                </c:pt>
                <c:pt idx="1169">
                  <c:v>24.354166666666373</c:v>
                </c:pt>
                <c:pt idx="1170">
                  <c:v>24.374999999999705</c:v>
                </c:pt>
                <c:pt idx="1171">
                  <c:v>24.395833333333037</c:v>
                </c:pt>
                <c:pt idx="1172">
                  <c:v>24.416666666666369</c:v>
                </c:pt>
                <c:pt idx="1173">
                  <c:v>24.437499999999702</c:v>
                </c:pt>
                <c:pt idx="1174">
                  <c:v>24.458333333333034</c:v>
                </c:pt>
                <c:pt idx="1175">
                  <c:v>24.479166666666366</c:v>
                </c:pt>
                <c:pt idx="1176">
                  <c:v>24.499999999999698</c:v>
                </c:pt>
                <c:pt idx="1177">
                  <c:v>24.52083333333303</c:v>
                </c:pt>
                <c:pt idx="1178">
                  <c:v>24.541666666666362</c:v>
                </c:pt>
                <c:pt idx="1179">
                  <c:v>24.562499999999694</c:v>
                </c:pt>
                <c:pt idx="1180">
                  <c:v>24.583333333333027</c:v>
                </c:pt>
                <c:pt idx="1181">
                  <c:v>24.604166666666359</c:v>
                </c:pt>
                <c:pt idx="1182">
                  <c:v>24.624999999999691</c:v>
                </c:pt>
                <c:pt idx="1183">
                  <c:v>24.645833333333023</c:v>
                </c:pt>
                <c:pt idx="1184">
                  <c:v>24.666666666666355</c:v>
                </c:pt>
                <c:pt idx="1185">
                  <c:v>24.687499999999687</c:v>
                </c:pt>
                <c:pt idx="1186">
                  <c:v>24.70833333333302</c:v>
                </c:pt>
                <c:pt idx="1187">
                  <c:v>24.729166666666352</c:v>
                </c:pt>
                <c:pt idx="1188">
                  <c:v>24.749999999999684</c:v>
                </c:pt>
                <c:pt idx="1189">
                  <c:v>24.770833333333016</c:v>
                </c:pt>
                <c:pt idx="1190">
                  <c:v>24.791666666666348</c:v>
                </c:pt>
                <c:pt idx="1191">
                  <c:v>24.81249999999968</c:v>
                </c:pt>
                <c:pt idx="1192">
                  <c:v>24.833333333333012</c:v>
                </c:pt>
                <c:pt idx="1193">
                  <c:v>24.854166666666345</c:v>
                </c:pt>
                <c:pt idx="1194">
                  <c:v>24.874999999999677</c:v>
                </c:pt>
                <c:pt idx="1195">
                  <c:v>24.895833333333009</c:v>
                </c:pt>
                <c:pt idx="1196">
                  <c:v>24.916666666666341</c:v>
                </c:pt>
                <c:pt idx="1197">
                  <c:v>24.937499999999673</c:v>
                </c:pt>
                <c:pt idx="1198">
                  <c:v>24.958333333333005</c:v>
                </c:pt>
                <c:pt idx="1199">
                  <c:v>24.979166666666337</c:v>
                </c:pt>
                <c:pt idx="1200">
                  <c:v>24.99999999999967</c:v>
                </c:pt>
                <c:pt idx="1201">
                  <c:v>25.020833333333002</c:v>
                </c:pt>
                <c:pt idx="1202">
                  <c:v>25.041666666666334</c:v>
                </c:pt>
                <c:pt idx="1203">
                  <c:v>25.062499999999666</c:v>
                </c:pt>
                <c:pt idx="1204">
                  <c:v>25.083333333332998</c:v>
                </c:pt>
                <c:pt idx="1205">
                  <c:v>25.10416666666633</c:v>
                </c:pt>
                <c:pt idx="1206">
                  <c:v>25.124999999999662</c:v>
                </c:pt>
                <c:pt idx="1207">
                  <c:v>25.145833333332995</c:v>
                </c:pt>
                <c:pt idx="1208">
                  <c:v>25.166666666666327</c:v>
                </c:pt>
                <c:pt idx="1209">
                  <c:v>25.187499999999659</c:v>
                </c:pt>
                <c:pt idx="1210">
                  <c:v>25.208333333332991</c:v>
                </c:pt>
                <c:pt idx="1211">
                  <c:v>25.229166666666323</c:v>
                </c:pt>
                <c:pt idx="1212">
                  <c:v>25.249999999999655</c:v>
                </c:pt>
                <c:pt idx="1213">
                  <c:v>25.270833333332988</c:v>
                </c:pt>
                <c:pt idx="1214">
                  <c:v>25.29166666666632</c:v>
                </c:pt>
                <c:pt idx="1215">
                  <c:v>25.312499999999652</c:v>
                </c:pt>
                <c:pt idx="1216">
                  <c:v>25.333333333332984</c:v>
                </c:pt>
                <c:pt idx="1217">
                  <c:v>25.354166666666316</c:v>
                </c:pt>
                <c:pt idx="1218">
                  <c:v>25.374999999999648</c:v>
                </c:pt>
                <c:pt idx="1219">
                  <c:v>25.39583333333298</c:v>
                </c:pt>
                <c:pt idx="1220">
                  <c:v>25.416666666666313</c:v>
                </c:pt>
                <c:pt idx="1221">
                  <c:v>25.437499999999645</c:v>
                </c:pt>
                <c:pt idx="1222">
                  <c:v>25.458333333332977</c:v>
                </c:pt>
                <c:pt idx="1223">
                  <c:v>25.479166666666309</c:v>
                </c:pt>
                <c:pt idx="1224">
                  <c:v>25.499999999999641</c:v>
                </c:pt>
                <c:pt idx="1225">
                  <c:v>25.520833333332973</c:v>
                </c:pt>
                <c:pt idx="1226">
                  <c:v>25.541666666666305</c:v>
                </c:pt>
                <c:pt idx="1227">
                  <c:v>25.562499999999638</c:v>
                </c:pt>
                <c:pt idx="1228">
                  <c:v>25.58333333333297</c:v>
                </c:pt>
                <c:pt idx="1229">
                  <c:v>25.604166666666302</c:v>
                </c:pt>
                <c:pt idx="1230">
                  <c:v>25.624999999999634</c:v>
                </c:pt>
                <c:pt idx="1231">
                  <c:v>25.645833333332966</c:v>
                </c:pt>
                <c:pt idx="1232">
                  <c:v>25.666666666666298</c:v>
                </c:pt>
                <c:pt idx="1233">
                  <c:v>25.687499999999631</c:v>
                </c:pt>
                <c:pt idx="1234">
                  <c:v>25.708333333332963</c:v>
                </c:pt>
                <c:pt idx="1235">
                  <c:v>25.729166666666295</c:v>
                </c:pt>
                <c:pt idx="1236">
                  <c:v>25.749999999999627</c:v>
                </c:pt>
                <c:pt idx="1237">
                  <c:v>25.770833333332959</c:v>
                </c:pt>
                <c:pt idx="1238">
                  <c:v>25.791666666666291</c:v>
                </c:pt>
                <c:pt idx="1239">
                  <c:v>25.812499999999623</c:v>
                </c:pt>
                <c:pt idx="1240">
                  <c:v>25.833333333332956</c:v>
                </c:pt>
                <c:pt idx="1241">
                  <c:v>25.854166666666288</c:v>
                </c:pt>
                <c:pt idx="1242">
                  <c:v>25.87499999999962</c:v>
                </c:pt>
                <c:pt idx="1243">
                  <c:v>25.895833333332952</c:v>
                </c:pt>
                <c:pt idx="1244">
                  <c:v>25.916666666666284</c:v>
                </c:pt>
                <c:pt idx="1245">
                  <c:v>25.937499999999616</c:v>
                </c:pt>
                <c:pt idx="1246">
                  <c:v>25.958333333332948</c:v>
                </c:pt>
                <c:pt idx="1247">
                  <c:v>25.979166666666281</c:v>
                </c:pt>
                <c:pt idx="1248">
                  <c:v>25.999999999999613</c:v>
                </c:pt>
                <c:pt idx="1249">
                  <c:v>26.020833333332945</c:v>
                </c:pt>
                <c:pt idx="1250">
                  <c:v>26.041666666666277</c:v>
                </c:pt>
                <c:pt idx="1251">
                  <c:v>26.062499999999609</c:v>
                </c:pt>
                <c:pt idx="1252">
                  <c:v>26.083333333332941</c:v>
                </c:pt>
                <c:pt idx="1253">
                  <c:v>26.104166666666273</c:v>
                </c:pt>
                <c:pt idx="1254">
                  <c:v>26.124999999999606</c:v>
                </c:pt>
                <c:pt idx="1255">
                  <c:v>26.145833333332938</c:v>
                </c:pt>
                <c:pt idx="1256">
                  <c:v>26.16666666666627</c:v>
                </c:pt>
                <c:pt idx="1257">
                  <c:v>26.187499999999602</c:v>
                </c:pt>
                <c:pt idx="1258">
                  <c:v>26.208333333332934</c:v>
                </c:pt>
                <c:pt idx="1259">
                  <c:v>26.229166666666266</c:v>
                </c:pt>
                <c:pt idx="1260">
                  <c:v>26.249999999999599</c:v>
                </c:pt>
                <c:pt idx="1261">
                  <c:v>26.270833333332931</c:v>
                </c:pt>
                <c:pt idx="1262">
                  <c:v>26.291666666666263</c:v>
                </c:pt>
                <c:pt idx="1263">
                  <c:v>26.312499999999595</c:v>
                </c:pt>
                <c:pt idx="1264">
                  <c:v>26.333333333332927</c:v>
                </c:pt>
                <c:pt idx="1265">
                  <c:v>26.354166666666259</c:v>
                </c:pt>
                <c:pt idx="1266">
                  <c:v>26.374999999999591</c:v>
                </c:pt>
                <c:pt idx="1267">
                  <c:v>26.395833333332924</c:v>
                </c:pt>
                <c:pt idx="1268">
                  <c:v>26.416666666666256</c:v>
                </c:pt>
                <c:pt idx="1269">
                  <c:v>26.437499999999588</c:v>
                </c:pt>
                <c:pt idx="1270">
                  <c:v>26.45833333333292</c:v>
                </c:pt>
                <c:pt idx="1271">
                  <c:v>26.479166666666252</c:v>
                </c:pt>
                <c:pt idx="1272">
                  <c:v>26.499999999999584</c:v>
                </c:pt>
                <c:pt idx="1273">
                  <c:v>26.520833333332916</c:v>
                </c:pt>
                <c:pt idx="1274">
                  <c:v>26.541666666666249</c:v>
                </c:pt>
                <c:pt idx="1275">
                  <c:v>26.562499999999581</c:v>
                </c:pt>
                <c:pt idx="1276">
                  <c:v>26.583333333332913</c:v>
                </c:pt>
                <c:pt idx="1277">
                  <c:v>26.604166666666245</c:v>
                </c:pt>
                <c:pt idx="1278">
                  <c:v>26.624999999999577</c:v>
                </c:pt>
                <c:pt idx="1279">
                  <c:v>26.645833333332909</c:v>
                </c:pt>
                <c:pt idx="1280">
                  <c:v>26.666666666666242</c:v>
                </c:pt>
                <c:pt idx="1281">
                  <c:v>26.687499999999574</c:v>
                </c:pt>
                <c:pt idx="1282">
                  <c:v>26.708333333332906</c:v>
                </c:pt>
                <c:pt idx="1283">
                  <c:v>26.729166666666238</c:v>
                </c:pt>
                <c:pt idx="1284">
                  <c:v>26.74999999999957</c:v>
                </c:pt>
                <c:pt idx="1285">
                  <c:v>26.770833333332902</c:v>
                </c:pt>
                <c:pt idx="1286">
                  <c:v>26.791666666666234</c:v>
                </c:pt>
                <c:pt idx="1287">
                  <c:v>26.812499999999567</c:v>
                </c:pt>
                <c:pt idx="1288">
                  <c:v>26.833333333332899</c:v>
                </c:pt>
                <c:pt idx="1289">
                  <c:v>26.854166666666231</c:v>
                </c:pt>
                <c:pt idx="1290">
                  <c:v>26.874999999999563</c:v>
                </c:pt>
                <c:pt idx="1291">
                  <c:v>26.895833333332895</c:v>
                </c:pt>
                <c:pt idx="1292">
                  <c:v>26.916666666666227</c:v>
                </c:pt>
                <c:pt idx="1293">
                  <c:v>26.937499999999559</c:v>
                </c:pt>
                <c:pt idx="1294">
                  <c:v>26.958333333332892</c:v>
                </c:pt>
                <c:pt idx="1295">
                  <c:v>26.979166666666224</c:v>
                </c:pt>
                <c:pt idx="1296">
                  <c:v>26.999999999999556</c:v>
                </c:pt>
                <c:pt idx="1297">
                  <c:v>27.020833333332888</c:v>
                </c:pt>
                <c:pt idx="1298">
                  <c:v>27.04166666666622</c:v>
                </c:pt>
                <c:pt idx="1299">
                  <c:v>27.062499999999552</c:v>
                </c:pt>
                <c:pt idx="1300">
                  <c:v>27.083333333332885</c:v>
                </c:pt>
                <c:pt idx="1301">
                  <c:v>27.104166666666217</c:v>
                </c:pt>
                <c:pt idx="1302">
                  <c:v>27.124999999999549</c:v>
                </c:pt>
                <c:pt idx="1303">
                  <c:v>27.145833333332881</c:v>
                </c:pt>
                <c:pt idx="1304">
                  <c:v>27.166666666666213</c:v>
                </c:pt>
                <c:pt idx="1305">
                  <c:v>27.187499999999545</c:v>
                </c:pt>
                <c:pt idx="1306">
                  <c:v>27.208333333332877</c:v>
                </c:pt>
                <c:pt idx="1307">
                  <c:v>27.22916666666621</c:v>
                </c:pt>
                <c:pt idx="1308">
                  <c:v>27.249999999999542</c:v>
                </c:pt>
                <c:pt idx="1309">
                  <c:v>27.270833333332874</c:v>
                </c:pt>
                <c:pt idx="1310">
                  <c:v>27.291666666666206</c:v>
                </c:pt>
                <c:pt idx="1311">
                  <c:v>27.312499999999538</c:v>
                </c:pt>
                <c:pt idx="1312">
                  <c:v>27.33333333333287</c:v>
                </c:pt>
                <c:pt idx="1313">
                  <c:v>27.354166666666202</c:v>
                </c:pt>
                <c:pt idx="1314">
                  <c:v>27.374999999999535</c:v>
                </c:pt>
                <c:pt idx="1315">
                  <c:v>27.395833333332867</c:v>
                </c:pt>
                <c:pt idx="1316">
                  <c:v>27.416666666666199</c:v>
                </c:pt>
                <c:pt idx="1317">
                  <c:v>27.437499999999531</c:v>
                </c:pt>
                <c:pt idx="1318">
                  <c:v>27.458333333332863</c:v>
                </c:pt>
                <c:pt idx="1319">
                  <c:v>27.479166666666195</c:v>
                </c:pt>
                <c:pt idx="1320">
                  <c:v>27.499999999999527</c:v>
                </c:pt>
                <c:pt idx="1321">
                  <c:v>27.52083333333286</c:v>
                </c:pt>
                <c:pt idx="1322">
                  <c:v>27.541666666666192</c:v>
                </c:pt>
                <c:pt idx="1323">
                  <c:v>27.562499999999524</c:v>
                </c:pt>
                <c:pt idx="1324">
                  <c:v>27.583333333332856</c:v>
                </c:pt>
                <c:pt idx="1325">
                  <c:v>27.604166666666188</c:v>
                </c:pt>
                <c:pt idx="1326">
                  <c:v>27.62499999999952</c:v>
                </c:pt>
                <c:pt idx="1327">
                  <c:v>27.645833333332853</c:v>
                </c:pt>
                <c:pt idx="1328">
                  <c:v>27.666666666666185</c:v>
                </c:pt>
                <c:pt idx="1329">
                  <c:v>27.687499999999517</c:v>
                </c:pt>
                <c:pt idx="1330">
                  <c:v>27.708333333332849</c:v>
                </c:pt>
                <c:pt idx="1331">
                  <c:v>27.729166666666181</c:v>
                </c:pt>
                <c:pt idx="1332">
                  <c:v>27.749999999999513</c:v>
                </c:pt>
                <c:pt idx="1333">
                  <c:v>27.770833333332845</c:v>
                </c:pt>
                <c:pt idx="1334">
                  <c:v>27.791666666666178</c:v>
                </c:pt>
                <c:pt idx="1335">
                  <c:v>27.81249999999951</c:v>
                </c:pt>
                <c:pt idx="1336">
                  <c:v>27.833333333332842</c:v>
                </c:pt>
                <c:pt idx="1337">
                  <c:v>27.854166666666174</c:v>
                </c:pt>
                <c:pt idx="1338">
                  <c:v>27.874999999999506</c:v>
                </c:pt>
                <c:pt idx="1339">
                  <c:v>27.895833333332838</c:v>
                </c:pt>
                <c:pt idx="1340">
                  <c:v>27.91666666666617</c:v>
                </c:pt>
                <c:pt idx="1341">
                  <c:v>27.937499999999503</c:v>
                </c:pt>
                <c:pt idx="1342">
                  <c:v>27.958333333332835</c:v>
                </c:pt>
                <c:pt idx="1343">
                  <c:v>27.979166666666167</c:v>
                </c:pt>
                <c:pt idx="1344">
                  <c:v>27.999999999999499</c:v>
                </c:pt>
                <c:pt idx="1345">
                  <c:v>28.020833333332831</c:v>
                </c:pt>
                <c:pt idx="1346">
                  <c:v>28.041666666666163</c:v>
                </c:pt>
                <c:pt idx="1347">
                  <c:v>28.062499999999496</c:v>
                </c:pt>
                <c:pt idx="1348">
                  <c:v>28.083333333332828</c:v>
                </c:pt>
                <c:pt idx="1349">
                  <c:v>28.10416666666616</c:v>
                </c:pt>
                <c:pt idx="1350">
                  <c:v>28.124999999999492</c:v>
                </c:pt>
                <c:pt idx="1351">
                  <c:v>28.145833333332824</c:v>
                </c:pt>
                <c:pt idx="1352">
                  <c:v>28.166666666666156</c:v>
                </c:pt>
                <c:pt idx="1353">
                  <c:v>28.187499999999488</c:v>
                </c:pt>
                <c:pt idx="1354">
                  <c:v>28.208333333332821</c:v>
                </c:pt>
                <c:pt idx="1355">
                  <c:v>28.229166666666153</c:v>
                </c:pt>
                <c:pt idx="1356">
                  <c:v>28.249999999999485</c:v>
                </c:pt>
                <c:pt idx="1357">
                  <c:v>28.270833333332817</c:v>
                </c:pt>
                <c:pt idx="1358">
                  <c:v>28.291666666666149</c:v>
                </c:pt>
                <c:pt idx="1359">
                  <c:v>28.312499999999481</c:v>
                </c:pt>
                <c:pt idx="1360">
                  <c:v>28.333333333332813</c:v>
                </c:pt>
                <c:pt idx="1361">
                  <c:v>28.354166666666146</c:v>
                </c:pt>
                <c:pt idx="1362">
                  <c:v>28.374999999999478</c:v>
                </c:pt>
                <c:pt idx="1363">
                  <c:v>28.39583333333281</c:v>
                </c:pt>
                <c:pt idx="1364">
                  <c:v>28.416666666666142</c:v>
                </c:pt>
                <c:pt idx="1365">
                  <c:v>28.437499999999474</c:v>
                </c:pt>
                <c:pt idx="1366">
                  <c:v>28.458333333332806</c:v>
                </c:pt>
                <c:pt idx="1367">
                  <c:v>28.479166666666138</c:v>
                </c:pt>
                <c:pt idx="1368">
                  <c:v>28.499999999999471</c:v>
                </c:pt>
                <c:pt idx="1369">
                  <c:v>28.520833333332803</c:v>
                </c:pt>
                <c:pt idx="1370">
                  <c:v>28.541666666666135</c:v>
                </c:pt>
                <c:pt idx="1371">
                  <c:v>28.562499999999467</c:v>
                </c:pt>
                <c:pt idx="1372">
                  <c:v>28.583333333332799</c:v>
                </c:pt>
                <c:pt idx="1373">
                  <c:v>28.604166666666131</c:v>
                </c:pt>
                <c:pt idx="1374">
                  <c:v>28.624999999999464</c:v>
                </c:pt>
                <c:pt idx="1375">
                  <c:v>28.645833333332796</c:v>
                </c:pt>
                <c:pt idx="1376">
                  <c:v>28.666666666666128</c:v>
                </c:pt>
                <c:pt idx="1377">
                  <c:v>28.68749999999946</c:v>
                </c:pt>
                <c:pt idx="1378">
                  <c:v>28.708333333332792</c:v>
                </c:pt>
                <c:pt idx="1379">
                  <c:v>28.729166666666124</c:v>
                </c:pt>
                <c:pt idx="1380">
                  <c:v>28.749999999999456</c:v>
                </c:pt>
                <c:pt idx="1381">
                  <c:v>28.770833333332789</c:v>
                </c:pt>
                <c:pt idx="1382">
                  <c:v>28.791666666666121</c:v>
                </c:pt>
                <c:pt idx="1383">
                  <c:v>28.812499999999453</c:v>
                </c:pt>
                <c:pt idx="1384">
                  <c:v>28.833333333332785</c:v>
                </c:pt>
                <c:pt idx="1385">
                  <c:v>28.854166666666117</c:v>
                </c:pt>
                <c:pt idx="1386">
                  <c:v>28.874999999999449</c:v>
                </c:pt>
                <c:pt idx="1387">
                  <c:v>28.895833333332781</c:v>
                </c:pt>
                <c:pt idx="1388">
                  <c:v>28.916666666666114</c:v>
                </c:pt>
                <c:pt idx="1389">
                  <c:v>28.937499999999446</c:v>
                </c:pt>
                <c:pt idx="1390">
                  <c:v>28.958333333332778</c:v>
                </c:pt>
                <c:pt idx="1391">
                  <c:v>28.97916666666611</c:v>
                </c:pt>
                <c:pt idx="1392">
                  <c:v>28.999999999999442</c:v>
                </c:pt>
                <c:pt idx="1393">
                  <c:v>29.020833333332774</c:v>
                </c:pt>
                <c:pt idx="1394">
                  <c:v>29.041666666666107</c:v>
                </c:pt>
                <c:pt idx="1395">
                  <c:v>29.062499999999439</c:v>
                </c:pt>
                <c:pt idx="1396">
                  <c:v>29.083333333332771</c:v>
                </c:pt>
                <c:pt idx="1397">
                  <c:v>29.104166666666103</c:v>
                </c:pt>
                <c:pt idx="1398">
                  <c:v>29.124999999999435</c:v>
                </c:pt>
                <c:pt idx="1399">
                  <c:v>29.145833333332767</c:v>
                </c:pt>
                <c:pt idx="1400">
                  <c:v>29.166666666666099</c:v>
                </c:pt>
                <c:pt idx="1401">
                  <c:v>29.187499999999432</c:v>
                </c:pt>
                <c:pt idx="1402">
                  <c:v>29.208333333332764</c:v>
                </c:pt>
                <c:pt idx="1403">
                  <c:v>29.229166666666096</c:v>
                </c:pt>
                <c:pt idx="1404">
                  <c:v>29.249999999999428</c:v>
                </c:pt>
                <c:pt idx="1405">
                  <c:v>29.27083333333276</c:v>
                </c:pt>
                <c:pt idx="1406">
                  <c:v>29.291666666666092</c:v>
                </c:pt>
                <c:pt idx="1407">
                  <c:v>29.312499999999424</c:v>
                </c:pt>
                <c:pt idx="1408">
                  <c:v>29.333333333332757</c:v>
                </c:pt>
                <c:pt idx="1409">
                  <c:v>29.354166666666089</c:v>
                </c:pt>
                <c:pt idx="1410">
                  <c:v>29.374999999999421</c:v>
                </c:pt>
                <c:pt idx="1411">
                  <c:v>29.395833333332753</c:v>
                </c:pt>
                <c:pt idx="1412">
                  <c:v>29.416666666666085</c:v>
                </c:pt>
                <c:pt idx="1413">
                  <c:v>29.437499999999417</c:v>
                </c:pt>
                <c:pt idx="1414">
                  <c:v>29.45833333333275</c:v>
                </c:pt>
                <c:pt idx="1415">
                  <c:v>29.479166666666082</c:v>
                </c:pt>
                <c:pt idx="1416">
                  <c:v>29.499999999999414</c:v>
                </c:pt>
                <c:pt idx="1417">
                  <c:v>29.520833333332746</c:v>
                </c:pt>
                <c:pt idx="1418">
                  <c:v>29.541666666666078</c:v>
                </c:pt>
                <c:pt idx="1419">
                  <c:v>29.56249999999941</c:v>
                </c:pt>
                <c:pt idx="1420">
                  <c:v>29.583333333332742</c:v>
                </c:pt>
                <c:pt idx="1421">
                  <c:v>29.604166666666075</c:v>
                </c:pt>
                <c:pt idx="1422">
                  <c:v>29.624999999999407</c:v>
                </c:pt>
                <c:pt idx="1423">
                  <c:v>29.645833333332739</c:v>
                </c:pt>
                <c:pt idx="1424">
                  <c:v>29.666666666666071</c:v>
                </c:pt>
                <c:pt idx="1425">
                  <c:v>29.687499999999403</c:v>
                </c:pt>
                <c:pt idx="1426">
                  <c:v>29.708333333332735</c:v>
                </c:pt>
                <c:pt idx="1427">
                  <c:v>29.729166666666067</c:v>
                </c:pt>
                <c:pt idx="1428">
                  <c:v>29.7499999999994</c:v>
                </c:pt>
                <c:pt idx="1429">
                  <c:v>29.770833333332732</c:v>
                </c:pt>
                <c:pt idx="1430">
                  <c:v>29.791666666666064</c:v>
                </c:pt>
                <c:pt idx="1431">
                  <c:v>29.812499999999396</c:v>
                </c:pt>
                <c:pt idx="1432">
                  <c:v>29.833333333332728</c:v>
                </c:pt>
                <c:pt idx="1433">
                  <c:v>29.85416666666606</c:v>
                </c:pt>
                <c:pt idx="1434">
                  <c:v>29.874999999999392</c:v>
                </c:pt>
                <c:pt idx="1435">
                  <c:v>29.895833333332725</c:v>
                </c:pt>
                <c:pt idx="1436">
                  <c:v>29.916666666666057</c:v>
                </c:pt>
                <c:pt idx="1437">
                  <c:v>29.937499999999389</c:v>
                </c:pt>
                <c:pt idx="1438">
                  <c:v>29.958333333332721</c:v>
                </c:pt>
                <c:pt idx="1439">
                  <c:v>29.979166666666053</c:v>
                </c:pt>
                <c:pt idx="1440">
                  <c:v>29.999999999999385</c:v>
                </c:pt>
                <c:pt idx="1441">
                  <c:v>30.020833333332718</c:v>
                </c:pt>
                <c:pt idx="1442">
                  <c:v>30.04166666666605</c:v>
                </c:pt>
                <c:pt idx="1443">
                  <c:v>30.062499999999382</c:v>
                </c:pt>
                <c:pt idx="1444">
                  <c:v>30.083333333332714</c:v>
                </c:pt>
                <c:pt idx="1445">
                  <c:v>30.104166666666046</c:v>
                </c:pt>
                <c:pt idx="1446">
                  <c:v>30.124999999999378</c:v>
                </c:pt>
                <c:pt idx="1447">
                  <c:v>30.14583333333271</c:v>
                </c:pt>
                <c:pt idx="1448">
                  <c:v>30.166666666666043</c:v>
                </c:pt>
                <c:pt idx="1449">
                  <c:v>30.187499999999375</c:v>
                </c:pt>
                <c:pt idx="1450">
                  <c:v>30.208333333332707</c:v>
                </c:pt>
                <c:pt idx="1451">
                  <c:v>30.229166666666039</c:v>
                </c:pt>
                <c:pt idx="1452">
                  <c:v>30.249999999999371</c:v>
                </c:pt>
                <c:pt idx="1453">
                  <c:v>30.270833333332703</c:v>
                </c:pt>
                <c:pt idx="1454">
                  <c:v>30.291666666666035</c:v>
                </c:pt>
                <c:pt idx="1455">
                  <c:v>30.312499999999368</c:v>
                </c:pt>
                <c:pt idx="1456">
                  <c:v>30.3333333333327</c:v>
                </c:pt>
                <c:pt idx="1457">
                  <c:v>30.354166666666032</c:v>
                </c:pt>
                <c:pt idx="1458">
                  <c:v>30.374999999999364</c:v>
                </c:pt>
                <c:pt idx="1459">
                  <c:v>30.395833333332696</c:v>
                </c:pt>
                <c:pt idx="1460">
                  <c:v>30.416666666666028</c:v>
                </c:pt>
                <c:pt idx="1461">
                  <c:v>30.437499999999361</c:v>
                </c:pt>
                <c:pt idx="1462">
                  <c:v>30.458333333332693</c:v>
                </c:pt>
                <c:pt idx="1463">
                  <c:v>30.479166666666025</c:v>
                </c:pt>
                <c:pt idx="1464">
                  <c:v>30.499999999999357</c:v>
                </c:pt>
                <c:pt idx="1465">
                  <c:v>30.520833333332689</c:v>
                </c:pt>
                <c:pt idx="1466">
                  <c:v>30.541666666666021</c:v>
                </c:pt>
                <c:pt idx="1467">
                  <c:v>30.562499999999353</c:v>
                </c:pt>
                <c:pt idx="1468">
                  <c:v>30.583333333332686</c:v>
                </c:pt>
                <c:pt idx="1469">
                  <c:v>30.604166666666018</c:v>
                </c:pt>
                <c:pt idx="1470">
                  <c:v>30.62499999999935</c:v>
                </c:pt>
                <c:pt idx="1471">
                  <c:v>30.645833333332682</c:v>
                </c:pt>
                <c:pt idx="1472">
                  <c:v>30.666666666666014</c:v>
                </c:pt>
                <c:pt idx="1473">
                  <c:v>30.687499999999346</c:v>
                </c:pt>
                <c:pt idx="1474">
                  <c:v>30.708333333332678</c:v>
                </c:pt>
                <c:pt idx="1475">
                  <c:v>30.729166666666011</c:v>
                </c:pt>
                <c:pt idx="1476">
                  <c:v>30.749999999999343</c:v>
                </c:pt>
                <c:pt idx="1477">
                  <c:v>30.770833333332675</c:v>
                </c:pt>
                <c:pt idx="1478">
                  <c:v>30.791666666666007</c:v>
                </c:pt>
                <c:pt idx="1479">
                  <c:v>30.812499999999339</c:v>
                </c:pt>
                <c:pt idx="1480">
                  <c:v>30.833333333332671</c:v>
                </c:pt>
                <c:pt idx="1481">
                  <c:v>30.854166666666003</c:v>
                </c:pt>
                <c:pt idx="1482">
                  <c:v>30.874999999999336</c:v>
                </c:pt>
                <c:pt idx="1483">
                  <c:v>30.895833333332668</c:v>
                </c:pt>
                <c:pt idx="1484">
                  <c:v>30.916666666666</c:v>
                </c:pt>
                <c:pt idx="1485">
                  <c:v>30.937499999999332</c:v>
                </c:pt>
                <c:pt idx="1486">
                  <c:v>30.958333333332664</c:v>
                </c:pt>
                <c:pt idx="1487">
                  <c:v>30.979166666665996</c:v>
                </c:pt>
                <c:pt idx="1488">
                  <c:v>30.999999999999329</c:v>
                </c:pt>
                <c:pt idx="1489">
                  <c:v>31.020833333332661</c:v>
                </c:pt>
                <c:pt idx="1490">
                  <c:v>31.041666666665993</c:v>
                </c:pt>
                <c:pt idx="1491">
                  <c:v>31.062499999999325</c:v>
                </c:pt>
                <c:pt idx="1492">
                  <c:v>31.083333333332657</c:v>
                </c:pt>
                <c:pt idx="1493">
                  <c:v>31.104166666665989</c:v>
                </c:pt>
                <c:pt idx="1494">
                  <c:v>31.124999999999321</c:v>
                </c:pt>
                <c:pt idx="1495">
                  <c:v>31.145833333332654</c:v>
                </c:pt>
                <c:pt idx="1496">
                  <c:v>31.166666666665986</c:v>
                </c:pt>
                <c:pt idx="1497">
                  <c:v>31.187499999999318</c:v>
                </c:pt>
                <c:pt idx="1498">
                  <c:v>31.20833333333265</c:v>
                </c:pt>
                <c:pt idx="1499">
                  <c:v>31.229166666665982</c:v>
                </c:pt>
                <c:pt idx="1500">
                  <c:v>31.249999999999314</c:v>
                </c:pt>
                <c:pt idx="1501">
                  <c:v>31.270833333332646</c:v>
                </c:pt>
                <c:pt idx="1502">
                  <c:v>31.291666666665979</c:v>
                </c:pt>
                <c:pt idx="1503">
                  <c:v>31.312499999999311</c:v>
                </c:pt>
                <c:pt idx="1504">
                  <c:v>31.333333333332643</c:v>
                </c:pt>
                <c:pt idx="1505">
                  <c:v>31.354166666665975</c:v>
                </c:pt>
                <c:pt idx="1506">
                  <c:v>31.374999999999307</c:v>
                </c:pt>
                <c:pt idx="1507">
                  <c:v>31.395833333332639</c:v>
                </c:pt>
                <c:pt idx="1508">
                  <c:v>31.416666666665972</c:v>
                </c:pt>
                <c:pt idx="1509">
                  <c:v>31.437499999999304</c:v>
                </c:pt>
                <c:pt idx="1510">
                  <c:v>31.458333333332636</c:v>
                </c:pt>
                <c:pt idx="1511">
                  <c:v>31.479166666665968</c:v>
                </c:pt>
                <c:pt idx="1512">
                  <c:v>31.4999999999993</c:v>
                </c:pt>
                <c:pt idx="1513">
                  <c:v>31.520833333332632</c:v>
                </c:pt>
                <c:pt idx="1514">
                  <c:v>31.541666666665964</c:v>
                </c:pt>
                <c:pt idx="1515">
                  <c:v>31.562499999999297</c:v>
                </c:pt>
                <c:pt idx="1516">
                  <c:v>31.583333333332629</c:v>
                </c:pt>
                <c:pt idx="1517">
                  <c:v>31.604166666665961</c:v>
                </c:pt>
                <c:pt idx="1518">
                  <c:v>31.624999999999293</c:v>
                </c:pt>
                <c:pt idx="1519">
                  <c:v>31.645833333332625</c:v>
                </c:pt>
                <c:pt idx="1520">
                  <c:v>31.666666666665957</c:v>
                </c:pt>
                <c:pt idx="1521">
                  <c:v>31.687499999999289</c:v>
                </c:pt>
                <c:pt idx="1522">
                  <c:v>31.708333333332622</c:v>
                </c:pt>
                <c:pt idx="1523">
                  <c:v>31.729166666665954</c:v>
                </c:pt>
                <c:pt idx="1524">
                  <c:v>31.749999999999286</c:v>
                </c:pt>
                <c:pt idx="1525">
                  <c:v>31.770833333332618</c:v>
                </c:pt>
                <c:pt idx="1526">
                  <c:v>31.79166666666595</c:v>
                </c:pt>
                <c:pt idx="1527">
                  <c:v>31.812499999999282</c:v>
                </c:pt>
                <c:pt idx="1528">
                  <c:v>31.833333333332615</c:v>
                </c:pt>
                <c:pt idx="1529">
                  <c:v>31.854166666665947</c:v>
                </c:pt>
                <c:pt idx="1530">
                  <c:v>31.874999999999279</c:v>
                </c:pt>
                <c:pt idx="1531">
                  <c:v>31.895833333332611</c:v>
                </c:pt>
                <c:pt idx="1532">
                  <c:v>31.916666666665943</c:v>
                </c:pt>
                <c:pt idx="1533">
                  <c:v>31.937499999999275</c:v>
                </c:pt>
                <c:pt idx="1534">
                  <c:v>31.958333333332607</c:v>
                </c:pt>
                <c:pt idx="1535">
                  <c:v>31.97916666666594</c:v>
                </c:pt>
                <c:pt idx="1536">
                  <c:v>31.999999999999272</c:v>
                </c:pt>
                <c:pt idx="1537">
                  <c:v>32.020833333332604</c:v>
                </c:pt>
                <c:pt idx="1538">
                  <c:v>32.04166666666594</c:v>
                </c:pt>
                <c:pt idx="1539">
                  <c:v>32.062499999999275</c:v>
                </c:pt>
                <c:pt idx="1540">
                  <c:v>32.083333333332611</c:v>
                </c:pt>
                <c:pt idx="1541">
                  <c:v>32.104166666665947</c:v>
                </c:pt>
                <c:pt idx="1542">
                  <c:v>32.124999999999282</c:v>
                </c:pt>
                <c:pt idx="1543">
                  <c:v>32.145833333332618</c:v>
                </c:pt>
                <c:pt idx="1544">
                  <c:v>32.166666666665954</c:v>
                </c:pt>
                <c:pt idx="1545">
                  <c:v>32.187499999999289</c:v>
                </c:pt>
                <c:pt idx="1546">
                  <c:v>32.208333333332625</c:v>
                </c:pt>
                <c:pt idx="1547">
                  <c:v>32.229166666665961</c:v>
                </c:pt>
                <c:pt idx="1548">
                  <c:v>32.249999999999297</c:v>
                </c:pt>
                <c:pt idx="1549">
                  <c:v>32.270833333332632</c:v>
                </c:pt>
                <c:pt idx="1550">
                  <c:v>32.291666666665968</c:v>
                </c:pt>
                <c:pt idx="1551">
                  <c:v>32.312499999999304</c:v>
                </c:pt>
                <c:pt idx="1552">
                  <c:v>32.333333333332639</c:v>
                </c:pt>
                <c:pt idx="1553">
                  <c:v>32.354166666665975</c:v>
                </c:pt>
                <c:pt idx="1554">
                  <c:v>32.374999999999311</c:v>
                </c:pt>
                <c:pt idx="1555">
                  <c:v>32.395833333332646</c:v>
                </c:pt>
                <c:pt idx="1556">
                  <c:v>32.416666666665982</c:v>
                </c:pt>
                <c:pt idx="1557">
                  <c:v>32.437499999999318</c:v>
                </c:pt>
                <c:pt idx="1558">
                  <c:v>32.458333333332654</c:v>
                </c:pt>
                <c:pt idx="1559">
                  <c:v>32.479166666665989</c:v>
                </c:pt>
                <c:pt idx="1560">
                  <c:v>32.499999999999325</c:v>
                </c:pt>
                <c:pt idx="1561">
                  <c:v>32.520833333332661</c:v>
                </c:pt>
                <c:pt idx="1562">
                  <c:v>32.541666666665996</c:v>
                </c:pt>
                <c:pt idx="1563">
                  <c:v>32.562499999999332</c:v>
                </c:pt>
                <c:pt idx="1564">
                  <c:v>32.583333333332668</c:v>
                </c:pt>
                <c:pt idx="1565">
                  <c:v>32.604166666666003</c:v>
                </c:pt>
                <c:pt idx="1566">
                  <c:v>32.624999999999339</c:v>
                </c:pt>
                <c:pt idx="1567">
                  <c:v>32.645833333332675</c:v>
                </c:pt>
                <c:pt idx="1568">
                  <c:v>32.666666666666011</c:v>
                </c:pt>
                <c:pt idx="1569">
                  <c:v>32.687499999999346</c:v>
                </c:pt>
                <c:pt idx="1570">
                  <c:v>32.708333333332682</c:v>
                </c:pt>
                <c:pt idx="1571">
                  <c:v>32.729166666666018</c:v>
                </c:pt>
                <c:pt idx="1572">
                  <c:v>32.749999999999353</c:v>
                </c:pt>
                <c:pt idx="1573">
                  <c:v>32.770833333332689</c:v>
                </c:pt>
                <c:pt idx="1574">
                  <c:v>32.791666666666025</c:v>
                </c:pt>
                <c:pt idx="1575">
                  <c:v>32.812499999999361</c:v>
                </c:pt>
                <c:pt idx="1576">
                  <c:v>32.833333333332696</c:v>
                </c:pt>
                <c:pt idx="1577">
                  <c:v>32.854166666666032</c:v>
                </c:pt>
                <c:pt idx="1578">
                  <c:v>32.874999999999368</c:v>
                </c:pt>
                <c:pt idx="1579">
                  <c:v>32.895833333332703</c:v>
                </c:pt>
                <c:pt idx="1580">
                  <c:v>32.916666666666039</c:v>
                </c:pt>
                <c:pt idx="1581">
                  <c:v>32.937499999999375</c:v>
                </c:pt>
                <c:pt idx="1582">
                  <c:v>32.95833333333271</c:v>
                </c:pt>
                <c:pt idx="1583">
                  <c:v>32.979166666666046</c:v>
                </c:pt>
                <c:pt idx="1584">
                  <c:v>32.999999999999382</c:v>
                </c:pt>
                <c:pt idx="1585">
                  <c:v>33.020833333332718</c:v>
                </c:pt>
                <c:pt idx="1586">
                  <c:v>33.041666666666053</c:v>
                </c:pt>
                <c:pt idx="1587">
                  <c:v>33.062499999999389</c:v>
                </c:pt>
                <c:pt idx="1588">
                  <c:v>33.083333333332725</c:v>
                </c:pt>
                <c:pt idx="1589">
                  <c:v>33.10416666666606</c:v>
                </c:pt>
                <c:pt idx="1590">
                  <c:v>33.124999999999396</c:v>
                </c:pt>
                <c:pt idx="1591">
                  <c:v>33.145833333332732</c:v>
                </c:pt>
                <c:pt idx="1592">
                  <c:v>33.166666666666067</c:v>
                </c:pt>
                <c:pt idx="1593">
                  <c:v>33.187499999999403</c:v>
                </c:pt>
                <c:pt idx="1594">
                  <c:v>33.208333333332739</c:v>
                </c:pt>
                <c:pt idx="1595">
                  <c:v>33.229166666666075</c:v>
                </c:pt>
                <c:pt idx="1596">
                  <c:v>33.24999999999941</c:v>
                </c:pt>
                <c:pt idx="1597">
                  <c:v>33.270833333332746</c:v>
                </c:pt>
                <c:pt idx="1598">
                  <c:v>33.291666666666082</c:v>
                </c:pt>
                <c:pt idx="1599">
                  <c:v>33.312499999999417</c:v>
                </c:pt>
                <c:pt idx="1600">
                  <c:v>33.333333333332753</c:v>
                </c:pt>
                <c:pt idx="1601">
                  <c:v>33.354166666666089</c:v>
                </c:pt>
                <c:pt idx="1602">
                  <c:v>33.374999999999424</c:v>
                </c:pt>
                <c:pt idx="1603">
                  <c:v>33.39583333333276</c:v>
                </c:pt>
                <c:pt idx="1604">
                  <c:v>33.416666666666096</c:v>
                </c:pt>
                <c:pt idx="1605">
                  <c:v>33.437499999999432</c:v>
                </c:pt>
                <c:pt idx="1606">
                  <c:v>33.458333333332767</c:v>
                </c:pt>
                <c:pt idx="1607">
                  <c:v>33.479166666666103</c:v>
                </c:pt>
                <c:pt idx="1608">
                  <c:v>33.499999999999439</c:v>
                </c:pt>
                <c:pt idx="1609">
                  <c:v>33.520833333332774</c:v>
                </c:pt>
                <c:pt idx="1610">
                  <c:v>33.54166666666611</c:v>
                </c:pt>
                <c:pt idx="1611">
                  <c:v>33.562499999999446</c:v>
                </c:pt>
                <c:pt idx="1612">
                  <c:v>33.583333333332781</c:v>
                </c:pt>
                <c:pt idx="1613">
                  <c:v>33.604166666666117</c:v>
                </c:pt>
                <c:pt idx="1614">
                  <c:v>33.624999999999453</c:v>
                </c:pt>
                <c:pt idx="1615">
                  <c:v>33.645833333332789</c:v>
                </c:pt>
                <c:pt idx="1616">
                  <c:v>33.666666666666124</c:v>
                </c:pt>
                <c:pt idx="1617">
                  <c:v>33.68749999999946</c:v>
                </c:pt>
                <c:pt idx="1618">
                  <c:v>33.708333333332796</c:v>
                </c:pt>
                <c:pt idx="1619">
                  <c:v>33.729166666666131</c:v>
                </c:pt>
                <c:pt idx="1620">
                  <c:v>33.749999999999467</c:v>
                </c:pt>
                <c:pt idx="1621">
                  <c:v>33.770833333332803</c:v>
                </c:pt>
                <c:pt idx="1622">
                  <c:v>33.791666666666138</c:v>
                </c:pt>
                <c:pt idx="1623">
                  <c:v>33.812499999999474</c:v>
                </c:pt>
                <c:pt idx="1624">
                  <c:v>33.83333333333281</c:v>
                </c:pt>
                <c:pt idx="1625">
                  <c:v>33.854166666666146</c:v>
                </c:pt>
                <c:pt idx="1626">
                  <c:v>33.874999999999481</c:v>
                </c:pt>
                <c:pt idx="1627">
                  <c:v>33.895833333332817</c:v>
                </c:pt>
                <c:pt idx="1628">
                  <c:v>33.916666666666153</c:v>
                </c:pt>
                <c:pt idx="1629">
                  <c:v>33.937499999999488</c:v>
                </c:pt>
                <c:pt idx="1630">
                  <c:v>33.958333333332824</c:v>
                </c:pt>
                <c:pt idx="1631">
                  <c:v>33.97916666666616</c:v>
                </c:pt>
                <c:pt idx="1632">
                  <c:v>33.999999999999496</c:v>
                </c:pt>
                <c:pt idx="1633">
                  <c:v>34.020833333332831</c:v>
                </c:pt>
                <c:pt idx="1634">
                  <c:v>34.041666666666167</c:v>
                </c:pt>
                <c:pt idx="1635">
                  <c:v>34.062499999999503</c:v>
                </c:pt>
                <c:pt idx="1636">
                  <c:v>34.083333333332838</c:v>
                </c:pt>
                <c:pt idx="1637">
                  <c:v>34.104166666666174</c:v>
                </c:pt>
                <c:pt idx="1638">
                  <c:v>34.12499999999951</c:v>
                </c:pt>
                <c:pt idx="1639">
                  <c:v>34.145833333332845</c:v>
                </c:pt>
                <c:pt idx="1640">
                  <c:v>34.166666666666181</c:v>
                </c:pt>
                <c:pt idx="1641">
                  <c:v>34.187499999999517</c:v>
                </c:pt>
                <c:pt idx="1642">
                  <c:v>34.208333333332853</c:v>
                </c:pt>
                <c:pt idx="1643">
                  <c:v>34.229166666666188</c:v>
                </c:pt>
                <c:pt idx="1644">
                  <c:v>34.249999999999524</c:v>
                </c:pt>
                <c:pt idx="1645">
                  <c:v>34.27083333333286</c:v>
                </c:pt>
                <c:pt idx="1646">
                  <c:v>34.291666666666195</c:v>
                </c:pt>
                <c:pt idx="1647">
                  <c:v>34.312499999999531</c:v>
                </c:pt>
                <c:pt idx="1648">
                  <c:v>34.333333333332867</c:v>
                </c:pt>
                <c:pt idx="1649">
                  <c:v>34.354166666666202</c:v>
                </c:pt>
                <c:pt idx="1650">
                  <c:v>34.374999999999538</c:v>
                </c:pt>
                <c:pt idx="1651">
                  <c:v>34.395833333332874</c:v>
                </c:pt>
                <c:pt idx="1652">
                  <c:v>34.41666666666621</c:v>
                </c:pt>
                <c:pt idx="1653">
                  <c:v>34.437499999999545</c:v>
                </c:pt>
                <c:pt idx="1654">
                  <c:v>34.458333333332881</c:v>
                </c:pt>
                <c:pt idx="1655">
                  <c:v>34.479166666666217</c:v>
                </c:pt>
                <c:pt idx="1656">
                  <c:v>34.499999999999552</c:v>
                </c:pt>
                <c:pt idx="1657">
                  <c:v>34.520833333332888</c:v>
                </c:pt>
                <c:pt idx="1658">
                  <c:v>34.541666666666224</c:v>
                </c:pt>
                <c:pt idx="1659">
                  <c:v>34.562499999999559</c:v>
                </c:pt>
                <c:pt idx="1660">
                  <c:v>34.583333333332895</c:v>
                </c:pt>
                <c:pt idx="1661">
                  <c:v>34.604166666666231</c:v>
                </c:pt>
                <c:pt idx="1662">
                  <c:v>34.624999999999567</c:v>
                </c:pt>
                <c:pt idx="1663">
                  <c:v>34.645833333332902</c:v>
                </c:pt>
                <c:pt idx="1664">
                  <c:v>34.666666666666238</c:v>
                </c:pt>
                <c:pt idx="1665">
                  <c:v>34.687499999999574</c:v>
                </c:pt>
                <c:pt idx="1666">
                  <c:v>34.708333333332909</c:v>
                </c:pt>
                <c:pt idx="1667">
                  <c:v>34.729166666666245</c:v>
                </c:pt>
                <c:pt idx="1668">
                  <c:v>34.749999999999581</c:v>
                </c:pt>
                <c:pt idx="1669">
                  <c:v>34.770833333332916</c:v>
                </c:pt>
                <c:pt idx="1670">
                  <c:v>34.791666666666252</c:v>
                </c:pt>
                <c:pt idx="1671">
                  <c:v>34.812499999999588</c:v>
                </c:pt>
                <c:pt idx="1672">
                  <c:v>34.833333333332924</c:v>
                </c:pt>
                <c:pt idx="1673">
                  <c:v>34.854166666666259</c:v>
                </c:pt>
                <c:pt idx="1674">
                  <c:v>34.874999999999595</c:v>
                </c:pt>
                <c:pt idx="1675">
                  <c:v>34.895833333332931</c:v>
                </c:pt>
                <c:pt idx="1676">
                  <c:v>34.916666666666266</c:v>
                </c:pt>
                <c:pt idx="1677">
                  <c:v>34.937499999999602</c:v>
                </c:pt>
                <c:pt idx="1678">
                  <c:v>34.958333333332938</c:v>
                </c:pt>
                <c:pt idx="1679">
                  <c:v>34.979166666666273</c:v>
                </c:pt>
                <c:pt idx="1680">
                  <c:v>34.999999999999609</c:v>
                </c:pt>
                <c:pt idx="1681">
                  <c:v>35.020833333332945</c:v>
                </c:pt>
                <c:pt idx="1682">
                  <c:v>35.041666666666281</c:v>
                </c:pt>
                <c:pt idx="1683">
                  <c:v>35.062499999999616</c:v>
                </c:pt>
                <c:pt idx="1684">
                  <c:v>35.083333333332952</c:v>
                </c:pt>
                <c:pt idx="1685">
                  <c:v>35.104166666666288</c:v>
                </c:pt>
                <c:pt idx="1686">
                  <c:v>35.124999999999623</c:v>
                </c:pt>
                <c:pt idx="1687">
                  <c:v>35.145833333332959</c:v>
                </c:pt>
                <c:pt idx="1688">
                  <c:v>35.166666666666295</c:v>
                </c:pt>
                <c:pt idx="1689">
                  <c:v>35.187499999999631</c:v>
                </c:pt>
                <c:pt idx="1690">
                  <c:v>35.208333333332966</c:v>
                </c:pt>
                <c:pt idx="1691">
                  <c:v>35.229166666666302</c:v>
                </c:pt>
                <c:pt idx="1692">
                  <c:v>35.249999999999638</c:v>
                </c:pt>
                <c:pt idx="1693">
                  <c:v>35.270833333332973</c:v>
                </c:pt>
                <c:pt idx="1694">
                  <c:v>35.291666666666309</c:v>
                </c:pt>
                <c:pt idx="1695">
                  <c:v>35.312499999999645</c:v>
                </c:pt>
                <c:pt idx="1696">
                  <c:v>35.33333333333298</c:v>
                </c:pt>
                <c:pt idx="1697">
                  <c:v>35.354166666666316</c:v>
                </c:pt>
                <c:pt idx="1698">
                  <c:v>35.374999999999652</c:v>
                </c:pt>
                <c:pt idx="1699">
                  <c:v>35.395833333332988</c:v>
                </c:pt>
                <c:pt idx="1700">
                  <c:v>35.416666666666323</c:v>
                </c:pt>
                <c:pt idx="1701">
                  <c:v>35.437499999999659</c:v>
                </c:pt>
                <c:pt idx="1702">
                  <c:v>35.458333333332995</c:v>
                </c:pt>
                <c:pt idx="1703">
                  <c:v>35.47916666666633</c:v>
                </c:pt>
                <c:pt idx="1704">
                  <c:v>35.499999999999666</c:v>
                </c:pt>
                <c:pt idx="1705">
                  <c:v>35.520833333333002</c:v>
                </c:pt>
                <c:pt idx="1706">
                  <c:v>35.541666666666337</c:v>
                </c:pt>
                <c:pt idx="1707">
                  <c:v>35.562499999999673</c:v>
                </c:pt>
                <c:pt idx="1708">
                  <c:v>35.583333333333009</c:v>
                </c:pt>
                <c:pt idx="1709">
                  <c:v>35.604166666666345</c:v>
                </c:pt>
                <c:pt idx="1710">
                  <c:v>35.62499999999968</c:v>
                </c:pt>
                <c:pt idx="1711">
                  <c:v>35.645833333333016</c:v>
                </c:pt>
                <c:pt idx="1712">
                  <c:v>35.666666666666352</c:v>
                </c:pt>
                <c:pt idx="1713">
                  <c:v>35.687499999999687</c:v>
                </c:pt>
                <c:pt idx="1714">
                  <c:v>35.708333333333023</c:v>
                </c:pt>
                <c:pt idx="1715">
                  <c:v>35.729166666666359</c:v>
                </c:pt>
                <c:pt idx="1716">
                  <c:v>35.749999999999694</c:v>
                </c:pt>
                <c:pt idx="1717">
                  <c:v>35.77083333333303</c:v>
                </c:pt>
                <c:pt idx="1718">
                  <c:v>35.791666666666366</c:v>
                </c:pt>
                <c:pt idx="1719">
                  <c:v>35.812499999999702</c:v>
                </c:pt>
                <c:pt idx="1720">
                  <c:v>35.833333333333037</c:v>
                </c:pt>
                <c:pt idx="1721">
                  <c:v>35.854166666666373</c:v>
                </c:pt>
                <c:pt idx="1722">
                  <c:v>35.874999999999709</c:v>
                </c:pt>
                <c:pt idx="1723">
                  <c:v>35.895833333333044</c:v>
                </c:pt>
                <c:pt idx="1724">
                  <c:v>35.91666666666638</c:v>
                </c:pt>
                <c:pt idx="1725">
                  <c:v>35.937499999999716</c:v>
                </c:pt>
                <c:pt idx="1726">
                  <c:v>35.958333333333051</c:v>
                </c:pt>
                <c:pt idx="1727">
                  <c:v>35.979166666666387</c:v>
                </c:pt>
                <c:pt idx="1728">
                  <c:v>35.999999999999723</c:v>
                </c:pt>
                <c:pt idx="1729">
                  <c:v>36.020833333333059</c:v>
                </c:pt>
                <c:pt idx="1730">
                  <c:v>36.041666666666394</c:v>
                </c:pt>
                <c:pt idx="1731">
                  <c:v>36.06249999999973</c:v>
                </c:pt>
                <c:pt idx="1732">
                  <c:v>36.083333333333066</c:v>
                </c:pt>
                <c:pt idx="1733">
                  <c:v>36.104166666666401</c:v>
                </c:pt>
                <c:pt idx="1734">
                  <c:v>36.124999999999737</c:v>
                </c:pt>
                <c:pt idx="1735">
                  <c:v>36.145833333333073</c:v>
                </c:pt>
                <c:pt idx="1736">
                  <c:v>36.166666666666409</c:v>
                </c:pt>
                <c:pt idx="1737">
                  <c:v>36.187499999999744</c:v>
                </c:pt>
                <c:pt idx="1738">
                  <c:v>36.20833333333308</c:v>
                </c:pt>
                <c:pt idx="1739">
                  <c:v>36.229166666666416</c:v>
                </c:pt>
                <c:pt idx="1740">
                  <c:v>36.249999999999751</c:v>
                </c:pt>
                <c:pt idx="1741">
                  <c:v>36.270833333333087</c:v>
                </c:pt>
                <c:pt idx="1742">
                  <c:v>36.291666666666423</c:v>
                </c:pt>
                <c:pt idx="1743">
                  <c:v>36.312499999999758</c:v>
                </c:pt>
                <c:pt idx="1744">
                  <c:v>36.333333333333094</c:v>
                </c:pt>
                <c:pt idx="1745">
                  <c:v>36.35416666666643</c:v>
                </c:pt>
                <c:pt idx="1746">
                  <c:v>36.374999999999766</c:v>
                </c:pt>
                <c:pt idx="1747">
                  <c:v>36.395833333333101</c:v>
                </c:pt>
                <c:pt idx="1748">
                  <c:v>36.416666666666437</c:v>
                </c:pt>
                <c:pt idx="1749">
                  <c:v>36.437499999999773</c:v>
                </c:pt>
                <c:pt idx="1750">
                  <c:v>36.458333333333108</c:v>
                </c:pt>
                <c:pt idx="1751">
                  <c:v>36.479166666666444</c:v>
                </c:pt>
                <c:pt idx="1752">
                  <c:v>36.49999999999978</c:v>
                </c:pt>
                <c:pt idx="1753">
                  <c:v>36.520833333333115</c:v>
                </c:pt>
                <c:pt idx="1754">
                  <c:v>36.541666666666451</c:v>
                </c:pt>
                <c:pt idx="1755">
                  <c:v>36.562499999999787</c:v>
                </c:pt>
                <c:pt idx="1756">
                  <c:v>36.583333333333123</c:v>
                </c:pt>
                <c:pt idx="1757">
                  <c:v>36.604166666666458</c:v>
                </c:pt>
                <c:pt idx="1758">
                  <c:v>36.624999999999794</c:v>
                </c:pt>
                <c:pt idx="1759">
                  <c:v>36.64583333333313</c:v>
                </c:pt>
                <c:pt idx="1760">
                  <c:v>36.666666666666465</c:v>
                </c:pt>
                <c:pt idx="1761">
                  <c:v>36.687499999999801</c:v>
                </c:pt>
                <c:pt idx="1762">
                  <c:v>36.708333333333137</c:v>
                </c:pt>
                <c:pt idx="1763">
                  <c:v>36.729166666666472</c:v>
                </c:pt>
                <c:pt idx="1764">
                  <c:v>36.749999999999808</c:v>
                </c:pt>
                <c:pt idx="1765">
                  <c:v>36.770833333333144</c:v>
                </c:pt>
                <c:pt idx="1766">
                  <c:v>36.79166666666648</c:v>
                </c:pt>
                <c:pt idx="1767">
                  <c:v>36.812499999999815</c:v>
                </c:pt>
                <c:pt idx="1768">
                  <c:v>36.833333333333151</c:v>
                </c:pt>
                <c:pt idx="1769">
                  <c:v>36.854166666666487</c:v>
                </c:pt>
                <c:pt idx="1770">
                  <c:v>36.874999999999822</c:v>
                </c:pt>
                <c:pt idx="1771">
                  <c:v>36.895833333333158</c:v>
                </c:pt>
                <c:pt idx="1772">
                  <c:v>36.916666666666494</c:v>
                </c:pt>
                <c:pt idx="1773">
                  <c:v>36.937499999999829</c:v>
                </c:pt>
                <c:pt idx="1774">
                  <c:v>36.958333333333165</c:v>
                </c:pt>
                <c:pt idx="1775">
                  <c:v>36.979166666666501</c:v>
                </c:pt>
                <c:pt idx="1776">
                  <c:v>36.999999999999837</c:v>
                </c:pt>
                <c:pt idx="1777">
                  <c:v>37.020833333333172</c:v>
                </c:pt>
                <c:pt idx="1778">
                  <c:v>37.041666666666508</c:v>
                </c:pt>
                <c:pt idx="1779">
                  <c:v>37.062499999999844</c:v>
                </c:pt>
                <c:pt idx="1780">
                  <c:v>37.083333333333179</c:v>
                </c:pt>
                <c:pt idx="1781">
                  <c:v>37.104166666666515</c:v>
                </c:pt>
                <c:pt idx="1782">
                  <c:v>37.124999999999851</c:v>
                </c:pt>
                <c:pt idx="1783">
                  <c:v>37.145833333333186</c:v>
                </c:pt>
                <c:pt idx="1784">
                  <c:v>37.166666666666522</c:v>
                </c:pt>
                <c:pt idx="1785">
                  <c:v>37.187499999999858</c:v>
                </c:pt>
                <c:pt idx="1786">
                  <c:v>37.208333333333194</c:v>
                </c:pt>
                <c:pt idx="1787">
                  <c:v>37.229166666666529</c:v>
                </c:pt>
                <c:pt idx="1788">
                  <c:v>37.249999999999865</c:v>
                </c:pt>
                <c:pt idx="1789">
                  <c:v>37.270833333333201</c:v>
                </c:pt>
                <c:pt idx="1790">
                  <c:v>37.291666666666536</c:v>
                </c:pt>
                <c:pt idx="1791">
                  <c:v>37.312499999999872</c:v>
                </c:pt>
                <c:pt idx="1792">
                  <c:v>37.333333333333208</c:v>
                </c:pt>
                <c:pt idx="1793">
                  <c:v>37.354166666666544</c:v>
                </c:pt>
                <c:pt idx="1794">
                  <c:v>37.374999999999879</c:v>
                </c:pt>
                <c:pt idx="1795">
                  <c:v>37.395833333333215</c:v>
                </c:pt>
                <c:pt idx="1796">
                  <c:v>37.416666666666551</c:v>
                </c:pt>
                <c:pt idx="1797">
                  <c:v>37.437499999999886</c:v>
                </c:pt>
                <c:pt idx="1798">
                  <c:v>37.458333333333222</c:v>
                </c:pt>
                <c:pt idx="1799">
                  <c:v>37.479166666666558</c:v>
                </c:pt>
                <c:pt idx="1800">
                  <c:v>37.499999999999893</c:v>
                </c:pt>
                <c:pt idx="1801">
                  <c:v>37.520833333333229</c:v>
                </c:pt>
                <c:pt idx="1802">
                  <c:v>37.541666666666565</c:v>
                </c:pt>
                <c:pt idx="1803">
                  <c:v>37.562499999999901</c:v>
                </c:pt>
                <c:pt idx="1804">
                  <c:v>37.583333333333236</c:v>
                </c:pt>
                <c:pt idx="1805">
                  <c:v>37.604166666666572</c:v>
                </c:pt>
                <c:pt idx="1806">
                  <c:v>37.624999999999908</c:v>
                </c:pt>
                <c:pt idx="1807">
                  <c:v>37.645833333333243</c:v>
                </c:pt>
                <c:pt idx="1808">
                  <c:v>37.666666666666579</c:v>
                </c:pt>
                <c:pt idx="1809">
                  <c:v>37.687499999999915</c:v>
                </c:pt>
                <c:pt idx="1810">
                  <c:v>37.70833333333325</c:v>
                </c:pt>
                <c:pt idx="1811">
                  <c:v>37.729166666666586</c:v>
                </c:pt>
                <c:pt idx="1812">
                  <c:v>37.749999999999922</c:v>
                </c:pt>
                <c:pt idx="1813">
                  <c:v>37.770833333333258</c:v>
                </c:pt>
                <c:pt idx="1814">
                  <c:v>37.791666666666593</c:v>
                </c:pt>
                <c:pt idx="1815">
                  <c:v>37.812499999999929</c:v>
                </c:pt>
                <c:pt idx="1816">
                  <c:v>37.833333333333265</c:v>
                </c:pt>
                <c:pt idx="1817">
                  <c:v>37.8541666666666</c:v>
                </c:pt>
                <c:pt idx="1818">
                  <c:v>37.874999999999936</c:v>
                </c:pt>
                <c:pt idx="1819">
                  <c:v>37.895833333333272</c:v>
                </c:pt>
                <c:pt idx="1820">
                  <c:v>37.916666666666607</c:v>
                </c:pt>
                <c:pt idx="1821">
                  <c:v>37.937499999999943</c:v>
                </c:pt>
                <c:pt idx="1822">
                  <c:v>37.958333333333279</c:v>
                </c:pt>
                <c:pt idx="1823">
                  <c:v>37.979166666666615</c:v>
                </c:pt>
                <c:pt idx="1824">
                  <c:v>37.99999999999995</c:v>
                </c:pt>
                <c:pt idx="1825">
                  <c:v>38.020833333333286</c:v>
                </c:pt>
                <c:pt idx="1826">
                  <c:v>38.041666666666622</c:v>
                </c:pt>
                <c:pt idx="1827">
                  <c:v>38.062499999999957</c:v>
                </c:pt>
                <c:pt idx="1828">
                  <c:v>38.083333333333293</c:v>
                </c:pt>
                <c:pt idx="1829">
                  <c:v>38.104166666666629</c:v>
                </c:pt>
                <c:pt idx="1830">
                  <c:v>38.124999999999964</c:v>
                </c:pt>
                <c:pt idx="1831">
                  <c:v>38.1458333333333</c:v>
                </c:pt>
                <c:pt idx="1832">
                  <c:v>38.166666666666636</c:v>
                </c:pt>
                <c:pt idx="1833">
                  <c:v>38.187499999999972</c:v>
                </c:pt>
                <c:pt idx="1834">
                  <c:v>38.208333333333307</c:v>
                </c:pt>
                <c:pt idx="1835">
                  <c:v>38.229166666666643</c:v>
                </c:pt>
                <c:pt idx="1836">
                  <c:v>38.249999999999979</c:v>
                </c:pt>
                <c:pt idx="1837">
                  <c:v>38.270833333333314</c:v>
                </c:pt>
                <c:pt idx="1838">
                  <c:v>38.29166666666665</c:v>
                </c:pt>
                <c:pt idx="1839">
                  <c:v>38.312499999999986</c:v>
                </c:pt>
                <c:pt idx="1840">
                  <c:v>38.333333333333321</c:v>
                </c:pt>
                <c:pt idx="1841">
                  <c:v>38.354166666666657</c:v>
                </c:pt>
                <c:pt idx="1842">
                  <c:v>38.374999999999993</c:v>
                </c:pt>
                <c:pt idx="1843">
                  <c:v>38.395833333333329</c:v>
                </c:pt>
                <c:pt idx="1844">
                  <c:v>38.416666666666664</c:v>
                </c:pt>
                <c:pt idx="1845">
                  <c:v>38.4375</c:v>
                </c:pt>
                <c:pt idx="1846">
                  <c:v>38.458333333333336</c:v>
                </c:pt>
                <c:pt idx="1847">
                  <c:v>38.479166666666671</c:v>
                </c:pt>
                <c:pt idx="1848">
                  <c:v>38.500000000000007</c:v>
                </c:pt>
                <c:pt idx="1849">
                  <c:v>38.520833333333343</c:v>
                </c:pt>
                <c:pt idx="1850">
                  <c:v>38.541666666666679</c:v>
                </c:pt>
                <c:pt idx="1851">
                  <c:v>38.562500000000014</c:v>
                </c:pt>
                <c:pt idx="1852">
                  <c:v>38.58333333333335</c:v>
                </c:pt>
                <c:pt idx="1853">
                  <c:v>38.604166666666686</c:v>
                </c:pt>
                <c:pt idx="1854">
                  <c:v>38.625000000000021</c:v>
                </c:pt>
                <c:pt idx="1855">
                  <c:v>38.645833333333357</c:v>
                </c:pt>
                <c:pt idx="1856">
                  <c:v>38.666666666666693</c:v>
                </c:pt>
                <c:pt idx="1857">
                  <c:v>38.687500000000028</c:v>
                </c:pt>
                <c:pt idx="1858">
                  <c:v>38.708333333333364</c:v>
                </c:pt>
                <c:pt idx="1859">
                  <c:v>38.7291666666667</c:v>
                </c:pt>
                <c:pt idx="1860">
                  <c:v>38.750000000000036</c:v>
                </c:pt>
                <c:pt idx="1861">
                  <c:v>38.770833333333371</c:v>
                </c:pt>
                <c:pt idx="1862">
                  <c:v>38.791666666666707</c:v>
                </c:pt>
                <c:pt idx="1863">
                  <c:v>38.812500000000043</c:v>
                </c:pt>
                <c:pt idx="1864">
                  <c:v>38.833333333333378</c:v>
                </c:pt>
                <c:pt idx="1865">
                  <c:v>38.854166666666714</c:v>
                </c:pt>
                <c:pt idx="1866">
                  <c:v>38.87500000000005</c:v>
                </c:pt>
                <c:pt idx="1867">
                  <c:v>38.895833333333385</c:v>
                </c:pt>
                <c:pt idx="1868">
                  <c:v>38.916666666666721</c:v>
                </c:pt>
                <c:pt idx="1869">
                  <c:v>38.937500000000057</c:v>
                </c:pt>
                <c:pt idx="1870">
                  <c:v>38.958333333333393</c:v>
                </c:pt>
                <c:pt idx="1871">
                  <c:v>38.979166666666728</c:v>
                </c:pt>
                <c:pt idx="1872">
                  <c:v>39.000000000000064</c:v>
                </c:pt>
                <c:pt idx="1873">
                  <c:v>39.0208333333334</c:v>
                </c:pt>
                <c:pt idx="1874">
                  <c:v>39.041666666666735</c:v>
                </c:pt>
                <c:pt idx="1875">
                  <c:v>39.062500000000071</c:v>
                </c:pt>
                <c:pt idx="1876">
                  <c:v>39.083333333333407</c:v>
                </c:pt>
                <c:pt idx="1877">
                  <c:v>39.104166666666742</c:v>
                </c:pt>
                <c:pt idx="1878">
                  <c:v>39.125000000000078</c:v>
                </c:pt>
                <c:pt idx="1879">
                  <c:v>39.145833333333414</c:v>
                </c:pt>
                <c:pt idx="1880">
                  <c:v>39.16666666666675</c:v>
                </c:pt>
                <c:pt idx="1881">
                  <c:v>39.187500000000085</c:v>
                </c:pt>
                <c:pt idx="1882">
                  <c:v>39.208333333333421</c:v>
                </c:pt>
                <c:pt idx="1883">
                  <c:v>39.229166666666757</c:v>
                </c:pt>
                <c:pt idx="1884">
                  <c:v>39.250000000000092</c:v>
                </c:pt>
                <c:pt idx="1885">
                  <c:v>39.270833333333428</c:v>
                </c:pt>
                <c:pt idx="1886">
                  <c:v>39.291666666666764</c:v>
                </c:pt>
                <c:pt idx="1887">
                  <c:v>39.312500000000099</c:v>
                </c:pt>
                <c:pt idx="1888">
                  <c:v>39.333333333333435</c:v>
                </c:pt>
                <c:pt idx="1889">
                  <c:v>39.354166666666771</c:v>
                </c:pt>
                <c:pt idx="1890">
                  <c:v>39.375000000000107</c:v>
                </c:pt>
                <c:pt idx="1891">
                  <c:v>39.395833333333442</c:v>
                </c:pt>
                <c:pt idx="1892">
                  <c:v>39.416666666666778</c:v>
                </c:pt>
                <c:pt idx="1893">
                  <c:v>39.437500000000114</c:v>
                </c:pt>
                <c:pt idx="1894">
                  <c:v>39.458333333333449</c:v>
                </c:pt>
                <c:pt idx="1895">
                  <c:v>39.479166666666785</c:v>
                </c:pt>
                <c:pt idx="1896">
                  <c:v>39.500000000000121</c:v>
                </c:pt>
                <c:pt idx="1897">
                  <c:v>39.520833333333456</c:v>
                </c:pt>
                <c:pt idx="1898">
                  <c:v>39.541666666666792</c:v>
                </c:pt>
                <c:pt idx="1899">
                  <c:v>39.562500000000128</c:v>
                </c:pt>
                <c:pt idx="1900">
                  <c:v>39.583333333333464</c:v>
                </c:pt>
                <c:pt idx="1901">
                  <c:v>39.604166666666799</c:v>
                </c:pt>
                <c:pt idx="1902">
                  <c:v>39.625000000000135</c:v>
                </c:pt>
                <c:pt idx="1903">
                  <c:v>39.645833333333471</c:v>
                </c:pt>
                <c:pt idx="1904">
                  <c:v>39.666666666666806</c:v>
                </c:pt>
                <c:pt idx="1905">
                  <c:v>39.687500000000142</c:v>
                </c:pt>
                <c:pt idx="1906">
                  <c:v>39.708333333333478</c:v>
                </c:pt>
                <c:pt idx="1907">
                  <c:v>39.729166666666814</c:v>
                </c:pt>
                <c:pt idx="1908">
                  <c:v>39.750000000000149</c:v>
                </c:pt>
                <c:pt idx="1909">
                  <c:v>39.770833333333485</c:v>
                </c:pt>
                <c:pt idx="1910">
                  <c:v>39.791666666666821</c:v>
                </c:pt>
                <c:pt idx="1911">
                  <c:v>39.812500000000156</c:v>
                </c:pt>
                <c:pt idx="1912">
                  <c:v>39.833333333333492</c:v>
                </c:pt>
                <c:pt idx="1913">
                  <c:v>39.854166666666828</c:v>
                </c:pt>
                <c:pt idx="1914">
                  <c:v>39.875000000000163</c:v>
                </c:pt>
                <c:pt idx="1915">
                  <c:v>39.895833333333499</c:v>
                </c:pt>
                <c:pt idx="1916">
                  <c:v>39.916666666666835</c:v>
                </c:pt>
                <c:pt idx="1917">
                  <c:v>39.937500000000171</c:v>
                </c:pt>
                <c:pt idx="1918">
                  <c:v>39.958333333333506</c:v>
                </c:pt>
                <c:pt idx="1919">
                  <c:v>39.979166666666842</c:v>
                </c:pt>
                <c:pt idx="1920">
                  <c:v>40.000000000000178</c:v>
                </c:pt>
                <c:pt idx="1921">
                  <c:v>40.020833333333513</c:v>
                </c:pt>
                <c:pt idx="1922">
                  <c:v>40.041666666666849</c:v>
                </c:pt>
                <c:pt idx="1923">
                  <c:v>40.062500000000185</c:v>
                </c:pt>
                <c:pt idx="1924">
                  <c:v>40.08333333333352</c:v>
                </c:pt>
                <c:pt idx="1925">
                  <c:v>40.104166666666856</c:v>
                </c:pt>
                <c:pt idx="1926">
                  <c:v>40.125000000000192</c:v>
                </c:pt>
                <c:pt idx="1927">
                  <c:v>40.145833333333528</c:v>
                </c:pt>
                <c:pt idx="1928">
                  <c:v>40.166666666666863</c:v>
                </c:pt>
                <c:pt idx="1929">
                  <c:v>40.187500000000199</c:v>
                </c:pt>
                <c:pt idx="1930">
                  <c:v>40.208333333333535</c:v>
                </c:pt>
                <c:pt idx="1931">
                  <c:v>40.22916666666687</c:v>
                </c:pt>
                <c:pt idx="1932">
                  <c:v>40.250000000000206</c:v>
                </c:pt>
                <c:pt idx="1933">
                  <c:v>40.270833333333542</c:v>
                </c:pt>
                <c:pt idx="1934">
                  <c:v>40.291666666666877</c:v>
                </c:pt>
                <c:pt idx="1935">
                  <c:v>40.312500000000213</c:v>
                </c:pt>
                <c:pt idx="1936">
                  <c:v>40.333333333333549</c:v>
                </c:pt>
                <c:pt idx="1937">
                  <c:v>40.354166666666885</c:v>
                </c:pt>
                <c:pt idx="1938">
                  <c:v>40.37500000000022</c:v>
                </c:pt>
                <c:pt idx="1939">
                  <c:v>40.395833333333556</c:v>
                </c:pt>
                <c:pt idx="1940">
                  <c:v>40.416666666666892</c:v>
                </c:pt>
                <c:pt idx="1941">
                  <c:v>40.437500000000227</c:v>
                </c:pt>
                <c:pt idx="1942">
                  <c:v>40.458333333333563</c:v>
                </c:pt>
                <c:pt idx="1943">
                  <c:v>40.479166666666899</c:v>
                </c:pt>
                <c:pt idx="1944">
                  <c:v>40.500000000000234</c:v>
                </c:pt>
                <c:pt idx="1945">
                  <c:v>40.52083333333357</c:v>
                </c:pt>
                <c:pt idx="1946">
                  <c:v>40.541666666666906</c:v>
                </c:pt>
                <c:pt idx="1947">
                  <c:v>40.562500000000242</c:v>
                </c:pt>
                <c:pt idx="1948">
                  <c:v>40.583333333333577</c:v>
                </c:pt>
                <c:pt idx="1949">
                  <c:v>40.604166666666913</c:v>
                </c:pt>
                <c:pt idx="1950">
                  <c:v>40.625000000000249</c:v>
                </c:pt>
                <c:pt idx="1951">
                  <c:v>40.645833333333584</c:v>
                </c:pt>
                <c:pt idx="1952">
                  <c:v>40.66666666666692</c:v>
                </c:pt>
                <c:pt idx="1953">
                  <c:v>40.687500000000256</c:v>
                </c:pt>
                <c:pt idx="1954">
                  <c:v>40.708333333333591</c:v>
                </c:pt>
                <c:pt idx="1955">
                  <c:v>40.729166666666927</c:v>
                </c:pt>
                <c:pt idx="1956">
                  <c:v>40.750000000000263</c:v>
                </c:pt>
                <c:pt idx="1957">
                  <c:v>40.770833333333599</c:v>
                </c:pt>
                <c:pt idx="1958">
                  <c:v>40.791666666666934</c:v>
                </c:pt>
                <c:pt idx="1959">
                  <c:v>40.81250000000027</c:v>
                </c:pt>
                <c:pt idx="1960">
                  <c:v>40.833333333333606</c:v>
                </c:pt>
                <c:pt idx="1961">
                  <c:v>40.854166666666941</c:v>
                </c:pt>
                <c:pt idx="1962">
                  <c:v>40.875000000000277</c:v>
                </c:pt>
                <c:pt idx="1963">
                  <c:v>40.895833333333613</c:v>
                </c:pt>
                <c:pt idx="1964">
                  <c:v>40.916666666666949</c:v>
                </c:pt>
                <c:pt idx="1965">
                  <c:v>40.937500000000284</c:v>
                </c:pt>
                <c:pt idx="1966">
                  <c:v>40.95833333333362</c:v>
                </c:pt>
                <c:pt idx="1967">
                  <c:v>40.979166666666956</c:v>
                </c:pt>
                <c:pt idx="1968">
                  <c:v>41.000000000000291</c:v>
                </c:pt>
                <c:pt idx="1969">
                  <c:v>41.020833333333627</c:v>
                </c:pt>
                <c:pt idx="1970">
                  <c:v>41.041666666666963</c:v>
                </c:pt>
                <c:pt idx="1971">
                  <c:v>41.062500000000298</c:v>
                </c:pt>
                <c:pt idx="1972">
                  <c:v>41.083333333333634</c:v>
                </c:pt>
                <c:pt idx="1973">
                  <c:v>41.10416666666697</c:v>
                </c:pt>
                <c:pt idx="1974">
                  <c:v>41.125000000000306</c:v>
                </c:pt>
                <c:pt idx="1975">
                  <c:v>41.145833333333641</c:v>
                </c:pt>
                <c:pt idx="1976">
                  <c:v>41.166666666666977</c:v>
                </c:pt>
                <c:pt idx="1977">
                  <c:v>41.187500000000313</c:v>
                </c:pt>
                <c:pt idx="1978">
                  <c:v>41.208333333333648</c:v>
                </c:pt>
                <c:pt idx="1979">
                  <c:v>41.229166666666984</c:v>
                </c:pt>
                <c:pt idx="1980">
                  <c:v>41.25000000000032</c:v>
                </c:pt>
                <c:pt idx="1981">
                  <c:v>41.270833333333655</c:v>
                </c:pt>
                <c:pt idx="1982">
                  <c:v>41.291666666666991</c:v>
                </c:pt>
                <c:pt idx="1983">
                  <c:v>41.312500000000327</c:v>
                </c:pt>
                <c:pt idx="1984">
                  <c:v>41.333333333333663</c:v>
                </c:pt>
                <c:pt idx="1985">
                  <c:v>41.354166666666998</c:v>
                </c:pt>
                <c:pt idx="1986">
                  <c:v>41.375000000000334</c:v>
                </c:pt>
                <c:pt idx="1987">
                  <c:v>41.39583333333367</c:v>
                </c:pt>
                <c:pt idx="1988">
                  <c:v>41.416666666667005</c:v>
                </c:pt>
                <c:pt idx="1989">
                  <c:v>41.437500000000341</c:v>
                </c:pt>
                <c:pt idx="1990">
                  <c:v>41.458333333333677</c:v>
                </c:pt>
                <c:pt idx="1991">
                  <c:v>41.479166666667012</c:v>
                </c:pt>
                <c:pt idx="1992">
                  <c:v>41.500000000000348</c:v>
                </c:pt>
                <c:pt idx="1993">
                  <c:v>41.520833333333684</c:v>
                </c:pt>
                <c:pt idx="1994">
                  <c:v>41.54166666666702</c:v>
                </c:pt>
                <c:pt idx="1995">
                  <c:v>41.562500000000355</c:v>
                </c:pt>
                <c:pt idx="1996">
                  <c:v>41.583333333333691</c:v>
                </c:pt>
                <c:pt idx="1997">
                  <c:v>41.604166666667027</c:v>
                </c:pt>
                <c:pt idx="1998">
                  <c:v>41.625000000000362</c:v>
                </c:pt>
                <c:pt idx="1999">
                  <c:v>41.645833333333698</c:v>
                </c:pt>
                <c:pt idx="2000">
                  <c:v>41.666666666667034</c:v>
                </c:pt>
                <c:pt idx="2001">
                  <c:v>41.687500000000369</c:v>
                </c:pt>
                <c:pt idx="2002">
                  <c:v>41.708333333333705</c:v>
                </c:pt>
                <c:pt idx="2003">
                  <c:v>41.729166666667041</c:v>
                </c:pt>
                <c:pt idx="2004">
                  <c:v>41.750000000000377</c:v>
                </c:pt>
                <c:pt idx="2005">
                  <c:v>41.770833333333712</c:v>
                </c:pt>
                <c:pt idx="2006">
                  <c:v>41.791666666667048</c:v>
                </c:pt>
                <c:pt idx="2007">
                  <c:v>41.812500000000384</c:v>
                </c:pt>
                <c:pt idx="2008">
                  <c:v>41.833333333333719</c:v>
                </c:pt>
                <c:pt idx="2009">
                  <c:v>41.854166666667055</c:v>
                </c:pt>
                <c:pt idx="2010">
                  <c:v>41.875000000000391</c:v>
                </c:pt>
                <c:pt idx="2011">
                  <c:v>41.895833333333727</c:v>
                </c:pt>
                <c:pt idx="2012">
                  <c:v>41.916666666667062</c:v>
                </c:pt>
                <c:pt idx="2013">
                  <c:v>41.937500000000398</c:v>
                </c:pt>
                <c:pt idx="2014">
                  <c:v>41.958333333333734</c:v>
                </c:pt>
                <c:pt idx="2015">
                  <c:v>41.979166666667069</c:v>
                </c:pt>
                <c:pt idx="2016">
                  <c:v>42.000000000000405</c:v>
                </c:pt>
                <c:pt idx="2017">
                  <c:v>42.020833333333741</c:v>
                </c:pt>
                <c:pt idx="2018">
                  <c:v>42.041666666667076</c:v>
                </c:pt>
                <c:pt idx="2019">
                  <c:v>42.062500000000412</c:v>
                </c:pt>
                <c:pt idx="2020">
                  <c:v>42.083333333333748</c:v>
                </c:pt>
                <c:pt idx="2021">
                  <c:v>42.104166666667084</c:v>
                </c:pt>
                <c:pt idx="2022">
                  <c:v>42.125000000000419</c:v>
                </c:pt>
                <c:pt idx="2023">
                  <c:v>42.145833333333755</c:v>
                </c:pt>
                <c:pt idx="2024">
                  <c:v>42.166666666667091</c:v>
                </c:pt>
                <c:pt idx="2025">
                  <c:v>42.187500000000426</c:v>
                </c:pt>
                <c:pt idx="2026">
                  <c:v>42.208333333333762</c:v>
                </c:pt>
                <c:pt idx="2027">
                  <c:v>42.229166666667098</c:v>
                </c:pt>
                <c:pt idx="2028">
                  <c:v>42.250000000000433</c:v>
                </c:pt>
                <c:pt idx="2029">
                  <c:v>42.270833333333769</c:v>
                </c:pt>
                <c:pt idx="2030">
                  <c:v>42.291666666667105</c:v>
                </c:pt>
                <c:pt idx="2031">
                  <c:v>42.312500000000441</c:v>
                </c:pt>
                <c:pt idx="2032">
                  <c:v>42.333333333333776</c:v>
                </c:pt>
                <c:pt idx="2033">
                  <c:v>42.354166666667112</c:v>
                </c:pt>
                <c:pt idx="2034">
                  <c:v>42.375000000000448</c:v>
                </c:pt>
                <c:pt idx="2035">
                  <c:v>42.395833333333783</c:v>
                </c:pt>
                <c:pt idx="2036">
                  <c:v>42.416666666667119</c:v>
                </c:pt>
                <c:pt idx="2037">
                  <c:v>42.437500000000455</c:v>
                </c:pt>
                <c:pt idx="2038">
                  <c:v>42.45833333333379</c:v>
                </c:pt>
                <c:pt idx="2039">
                  <c:v>42.479166666667126</c:v>
                </c:pt>
                <c:pt idx="2040">
                  <c:v>42.500000000000462</c:v>
                </c:pt>
                <c:pt idx="2041">
                  <c:v>42.520833333333798</c:v>
                </c:pt>
                <c:pt idx="2042">
                  <c:v>42.541666666667133</c:v>
                </c:pt>
                <c:pt idx="2043">
                  <c:v>42.562500000000469</c:v>
                </c:pt>
                <c:pt idx="2044">
                  <c:v>42.583333333333805</c:v>
                </c:pt>
                <c:pt idx="2045">
                  <c:v>42.60416666666714</c:v>
                </c:pt>
                <c:pt idx="2046">
                  <c:v>42.625000000000476</c:v>
                </c:pt>
                <c:pt idx="2047">
                  <c:v>42.645833333333812</c:v>
                </c:pt>
                <c:pt idx="2048">
                  <c:v>42.666666666667147</c:v>
                </c:pt>
                <c:pt idx="2049">
                  <c:v>42.687500000000483</c:v>
                </c:pt>
                <c:pt idx="2050">
                  <c:v>42.708333333333819</c:v>
                </c:pt>
                <c:pt idx="2051">
                  <c:v>42.729166666667155</c:v>
                </c:pt>
                <c:pt idx="2052">
                  <c:v>42.75000000000049</c:v>
                </c:pt>
                <c:pt idx="2053">
                  <c:v>42.770833333333826</c:v>
                </c:pt>
                <c:pt idx="2054">
                  <c:v>42.791666666667162</c:v>
                </c:pt>
                <c:pt idx="2055">
                  <c:v>42.812500000000497</c:v>
                </c:pt>
                <c:pt idx="2056">
                  <c:v>42.833333333333833</c:v>
                </c:pt>
                <c:pt idx="2057">
                  <c:v>42.854166666667169</c:v>
                </c:pt>
                <c:pt idx="2058">
                  <c:v>42.875000000000504</c:v>
                </c:pt>
                <c:pt idx="2059">
                  <c:v>42.89583333333384</c:v>
                </c:pt>
                <c:pt idx="2060">
                  <c:v>42.916666666667176</c:v>
                </c:pt>
                <c:pt idx="2061">
                  <c:v>42.937500000000512</c:v>
                </c:pt>
                <c:pt idx="2062">
                  <c:v>42.958333333333847</c:v>
                </c:pt>
                <c:pt idx="2063">
                  <c:v>42.979166666667183</c:v>
                </c:pt>
                <c:pt idx="2064">
                  <c:v>43.000000000000519</c:v>
                </c:pt>
                <c:pt idx="2065">
                  <c:v>43.020833333333854</c:v>
                </c:pt>
                <c:pt idx="2066">
                  <c:v>43.04166666666719</c:v>
                </c:pt>
                <c:pt idx="2067">
                  <c:v>43.062500000000526</c:v>
                </c:pt>
                <c:pt idx="2068">
                  <c:v>43.083333333333862</c:v>
                </c:pt>
                <c:pt idx="2069">
                  <c:v>43.104166666667197</c:v>
                </c:pt>
                <c:pt idx="2070">
                  <c:v>43.125000000000533</c:v>
                </c:pt>
                <c:pt idx="2071">
                  <c:v>43.145833333333869</c:v>
                </c:pt>
                <c:pt idx="2072">
                  <c:v>43.166666666667204</c:v>
                </c:pt>
                <c:pt idx="2073">
                  <c:v>43.18750000000054</c:v>
                </c:pt>
                <c:pt idx="2074">
                  <c:v>43.208333333333876</c:v>
                </c:pt>
                <c:pt idx="2075">
                  <c:v>43.229166666667211</c:v>
                </c:pt>
                <c:pt idx="2076">
                  <c:v>43.250000000000547</c:v>
                </c:pt>
                <c:pt idx="2077">
                  <c:v>43.270833333333883</c:v>
                </c:pt>
                <c:pt idx="2078">
                  <c:v>43.291666666667219</c:v>
                </c:pt>
                <c:pt idx="2079">
                  <c:v>43.312500000000554</c:v>
                </c:pt>
                <c:pt idx="2080">
                  <c:v>43.33333333333389</c:v>
                </c:pt>
                <c:pt idx="2081">
                  <c:v>43.354166666667226</c:v>
                </c:pt>
                <c:pt idx="2082">
                  <c:v>43.375000000000561</c:v>
                </c:pt>
                <c:pt idx="2083">
                  <c:v>43.395833333333897</c:v>
                </c:pt>
                <c:pt idx="2084">
                  <c:v>43.416666666667233</c:v>
                </c:pt>
                <c:pt idx="2085">
                  <c:v>43.437500000000568</c:v>
                </c:pt>
                <c:pt idx="2086">
                  <c:v>43.458333333333904</c:v>
                </c:pt>
                <c:pt idx="2087">
                  <c:v>43.47916666666724</c:v>
                </c:pt>
                <c:pt idx="2088">
                  <c:v>43.500000000000576</c:v>
                </c:pt>
                <c:pt idx="2089">
                  <c:v>43.520833333333911</c:v>
                </c:pt>
                <c:pt idx="2090">
                  <c:v>43.541666666667247</c:v>
                </c:pt>
                <c:pt idx="2091">
                  <c:v>43.562500000000583</c:v>
                </c:pt>
                <c:pt idx="2092">
                  <c:v>43.583333333333918</c:v>
                </c:pt>
                <c:pt idx="2093">
                  <c:v>43.604166666667254</c:v>
                </c:pt>
                <c:pt idx="2094">
                  <c:v>43.62500000000059</c:v>
                </c:pt>
                <c:pt idx="2095">
                  <c:v>43.645833333333925</c:v>
                </c:pt>
                <c:pt idx="2096">
                  <c:v>43.666666666667261</c:v>
                </c:pt>
                <c:pt idx="2097">
                  <c:v>43.687500000000597</c:v>
                </c:pt>
                <c:pt idx="2098">
                  <c:v>43.708333333333933</c:v>
                </c:pt>
                <c:pt idx="2099">
                  <c:v>43.729166666667268</c:v>
                </c:pt>
                <c:pt idx="2100">
                  <c:v>43.750000000000604</c:v>
                </c:pt>
                <c:pt idx="2101">
                  <c:v>43.77083333333394</c:v>
                </c:pt>
                <c:pt idx="2102">
                  <c:v>43.791666666667275</c:v>
                </c:pt>
                <c:pt idx="2103">
                  <c:v>43.812500000000611</c:v>
                </c:pt>
                <c:pt idx="2104">
                  <c:v>43.833333333333947</c:v>
                </c:pt>
                <c:pt idx="2105">
                  <c:v>43.854166666667282</c:v>
                </c:pt>
                <c:pt idx="2106">
                  <c:v>43.875000000000618</c:v>
                </c:pt>
                <c:pt idx="2107">
                  <c:v>43.895833333333954</c:v>
                </c:pt>
                <c:pt idx="2108">
                  <c:v>43.91666666666729</c:v>
                </c:pt>
                <c:pt idx="2109">
                  <c:v>43.937500000000625</c:v>
                </c:pt>
                <c:pt idx="2110">
                  <c:v>43.958333333333961</c:v>
                </c:pt>
                <c:pt idx="2111">
                  <c:v>43.979166666667297</c:v>
                </c:pt>
                <c:pt idx="2112">
                  <c:v>44.000000000000632</c:v>
                </c:pt>
                <c:pt idx="2113">
                  <c:v>44.020833333333968</c:v>
                </c:pt>
                <c:pt idx="2114">
                  <c:v>44.041666666667304</c:v>
                </c:pt>
                <c:pt idx="2115">
                  <c:v>44.062500000000639</c:v>
                </c:pt>
                <c:pt idx="2116">
                  <c:v>44.083333333333975</c:v>
                </c:pt>
                <c:pt idx="2117">
                  <c:v>44.104166666667311</c:v>
                </c:pt>
                <c:pt idx="2118">
                  <c:v>44.125000000000647</c:v>
                </c:pt>
                <c:pt idx="2119">
                  <c:v>44.145833333333982</c:v>
                </c:pt>
                <c:pt idx="2120">
                  <c:v>44.166666666667318</c:v>
                </c:pt>
                <c:pt idx="2121">
                  <c:v>44.187500000000654</c:v>
                </c:pt>
                <c:pt idx="2122">
                  <c:v>44.208333333333989</c:v>
                </c:pt>
                <c:pt idx="2123">
                  <c:v>44.229166666667325</c:v>
                </c:pt>
                <c:pt idx="2124">
                  <c:v>44.250000000000661</c:v>
                </c:pt>
                <c:pt idx="2125">
                  <c:v>44.270833333333997</c:v>
                </c:pt>
                <c:pt idx="2126">
                  <c:v>44.291666666667332</c:v>
                </c:pt>
                <c:pt idx="2127">
                  <c:v>44.312500000000668</c:v>
                </c:pt>
                <c:pt idx="2128">
                  <c:v>44.333333333334004</c:v>
                </c:pt>
                <c:pt idx="2129">
                  <c:v>44.354166666667339</c:v>
                </c:pt>
                <c:pt idx="2130">
                  <c:v>44.375000000000675</c:v>
                </c:pt>
                <c:pt idx="2131">
                  <c:v>44.395833333334011</c:v>
                </c:pt>
                <c:pt idx="2132">
                  <c:v>44.416666666667346</c:v>
                </c:pt>
                <c:pt idx="2133">
                  <c:v>44.437500000000682</c:v>
                </c:pt>
                <c:pt idx="2134">
                  <c:v>44.458333333334018</c:v>
                </c:pt>
                <c:pt idx="2135">
                  <c:v>44.479166666667354</c:v>
                </c:pt>
                <c:pt idx="2136">
                  <c:v>44.500000000000689</c:v>
                </c:pt>
                <c:pt idx="2137">
                  <c:v>44.520833333334025</c:v>
                </c:pt>
                <c:pt idx="2138">
                  <c:v>44.541666666667361</c:v>
                </c:pt>
                <c:pt idx="2139">
                  <c:v>44.562500000000696</c:v>
                </c:pt>
                <c:pt idx="2140">
                  <c:v>44.583333333334032</c:v>
                </c:pt>
                <c:pt idx="2141">
                  <c:v>44.604166666667368</c:v>
                </c:pt>
                <c:pt idx="2142">
                  <c:v>44.625000000000703</c:v>
                </c:pt>
                <c:pt idx="2143">
                  <c:v>44.645833333334039</c:v>
                </c:pt>
                <c:pt idx="2144">
                  <c:v>44.666666666667375</c:v>
                </c:pt>
                <c:pt idx="2145">
                  <c:v>44.687500000000711</c:v>
                </c:pt>
                <c:pt idx="2146">
                  <c:v>44.708333333334046</c:v>
                </c:pt>
                <c:pt idx="2147">
                  <c:v>44.729166666667382</c:v>
                </c:pt>
                <c:pt idx="2148">
                  <c:v>44.750000000000718</c:v>
                </c:pt>
                <c:pt idx="2149">
                  <c:v>44.770833333334053</c:v>
                </c:pt>
                <c:pt idx="2150">
                  <c:v>44.791666666667389</c:v>
                </c:pt>
                <c:pt idx="2151">
                  <c:v>44.812500000000725</c:v>
                </c:pt>
                <c:pt idx="2152">
                  <c:v>44.83333333333406</c:v>
                </c:pt>
                <c:pt idx="2153">
                  <c:v>44.854166666667396</c:v>
                </c:pt>
                <c:pt idx="2154">
                  <c:v>44.875000000000732</c:v>
                </c:pt>
                <c:pt idx="2155">
                  <c:v>44.895833333334068</c:v>
                </c:pt>
                <c:pt idx="2156">
                  <c:v>44.916666666667403</c:v>
                </c:pt>
                <c:pt idx="2157">
                  <c:v>44.937500000000739</c:v>
                </c:pt>
                <c:pt idx="2158">
                  <c:v>44.958333333334075</c:v>
                </c:pt>
                <c:pt idx="2159">
                  <c:v>44.97916666666741</c:v>
                </c:pt>
                <c:pt idx="2160">
                  <c:v>45.000000000000746</c:v>
                </c:pt>
                <c:pt idx="2161">
                  <c:v>45.020833333334082</c:v>
                </c:pt>
                <c:pt idx="2162">
                  <c:v>45.041666666667417</c:v>
                </c:pt>
                <c:pt idx="2163">
                  <c:v>45.062500000000753</c:v>
                </c:pt>
                <c:pt idx="2164">
                  <c:v>45.083333333334089</c:v>
                </c:pt>
                <c:pt idx="2165">
                  <c:v>45.104166666667425</c:v>
                </c:pt>
              </c:numCache>
            </c:numRef>
          </c:xVal>
          <c:yVal>
            <c:numRef>
              <c:f>'[Jasper_15min_discharge_Oct24.xlsx]compiled Jasper'!$G$4:$G$2169</c:f>
              <c:numCache>
                <c:formatCode>General</c:formatCode>
                <c:ptCount val="2166"/>
                <c:pt idx="0">
                  <c:v>13400</c:v>
                </c:pt>
                <c:pt idx="1">
                  <c:v>13400</c:v>
                </c:pt>
                <c:pt idx="2">
                  <c:v>13400</c:v>
                </c:pt>
                <c:pt idx="3">
                  <c:v>13400</c:v>
                </c:pt>
                <c:pt idx="4">
                  <c:v>13400</c:v>
                </c:pt>
                <c:pt idx="5">
                  <c:v>13400</c:v>
                </c:pt>
                <c:pt idx="6">
                  <c:v>13400</c:v>
                </c:pt>
                <c:pt idx="7">
                  <c:v>13200</c:v>
                </c:pt>
                <c:pt idx="8">
                  <c:v>13000</c:v>
                </c:pt>
                <c:pt idx="9">
                  <c:v>12900</c:v>
                </c:pt>
                <c:pt idx="10">
                  <c:v>12900</c:v>
                </c:pt>
                <c:pt idx="11">
                  <c:v>12800</c:v>
                </c:pt>
                <c:pt idx="12">
                  <c:v>12800</c:v>
                </c:pt>
                <c:pt idx="13">
                  <c:v>12800</c:v>
                </c:pt>
                <c:pt idx="14">
                  <c:v>12800</c:v>
                </c:pt>
                <c:pt idx="15">
                  <c:v>12800</c:v>
                </c:pt>
                <c:pt idx="16">
                  <c:v>12800</c:v>
                </c:pt>
                <c:pt idx="17">
                  <c:v>12800</c:v>
                </c:pt>
                <c:pt idx="18">
                  <c:v>12900</c:v>
                </c:pt>
                <c:pt idx="19">
                  <c:v>13300</c:v>
                </c:pt>
                <c:pt idx="20">
                  <c:v>13700</c:v>
                </c:pt>
                <c:pt idx="21">
                  <c:v>14000</c:v>
                </c:pt>
                <c:pt idx="22">
                  <c:v>14300</c:v>
                </c:pt>
                <c:pt idx="23">
                  <c:v>14600</c:v>
                </c:pt>
                <c:pt idx="24">
                  <c:v>14800</c:v>
                </c:pt>
                <c:pt idx="25">
                  <c:v>15200</c:v>
                </c:pt>
                <c:pt idx="26">
                  <c:v>15500</c:v>
                </c:pt>
                <c:pt idx="27">
                  <c:v>15900</c:v>
                </c:pt>
                <c:pt idx="28">
                  <c:v>16100</c:v>
                </c:pt>
                <c:pt idx="29">
                  <c:v>16300</c:v>
                </c:pt>
                <c:pt idx="30">
                  <c:v>16400</c:v>
                </c:pt>
                <c:pt idx="31">
                  <c:v>16500</c:v>
                </c:pt>
                <c:pt idx="32">
                  <c:v>16500</c:v>
                </c:pt>
                <c:pt idx="33">
                  <c:v>16600</c:v>
                </c:pt>
                <c:pt idx="34">
                  <c:v>16600</c:v>
                </c:pt>
                <c:pt idx="35">
                  <c:v>16700</c:v>
                </c:pt>
                <c:pt idx="36">
                  <c:v>16800</c:v>
                </c:pt>
                <c:pt idx="37">
                  <c:v>16800</c:v>
                </c:pt>
                <c:pt idx="38">
                  <c:v>16800</c:v>
                </c:pt>
                <c:pt idx="39">
                  <c:v>16800</c:v>
                </c:pt>
                <c:pt idx="40">
                  <c:v>16800</c:v>
                </c:pt>
                <c:pt idx="41">
                  <c:v>16800</c:v>
                </c:pt>
                <c:pt idx="42">
                  <c:v>16900</c:v>
                </c:pt>
                <c:pt idx="43">
                  <c:v>17000</c:v>
                </c:pt>
                <c:pt idx="44">
                  <c:v>17000</c:v>
                </c:pt>
                <c:pt idx="45">
                  <c:v>17000</c:v>
                </c:pt>
                <c:pt idx="46">
                  <c:v>17000</c:v>
                </c:pt>
                <c:pt idx="47">
                  <c:v>17000</c:v>
                </c:pt>
                <c:pt idx="48">
                  <c:v>17000</c:v>
                </c:pt>
                <c:pt idx="49">
                  <c:v>17100</c:v>
                </c:pt>
                <c:pt idx="50">
                  <c:v>17100</c:v>
                </c:pt>
                <c:pt idx="51">
                  <c:v>17000</c:v>
                </c:pt>
                <c:pt idx="52">
                  <c:v>17000</c:v>
                </c:pt>
                <c:pt idx="53">
                  <c:v>17000</c:v>
                </c:pt>
                <c:pt idx="54">
                  <c:v>17000</c:v>
                </c:pt>
                <c:pt idx="55">
                  <c:v>17000</c:v>
                </c:pt>
                <c:pt idx="56">
                  <c:v>17000</c:v>
                </c:pt>
                <c:pt idx="57">
                  <c:v>17000</c:v>
                </c:pt>
                <c:pt idx="58">
                  <c:v>17000</c:v>
                </c:pt>
                <c:pt idx="59">
                  <c:v>17000</c:v>
                </c:pt>
                <c:pt idx="60">
                  <c:v>17000</c:v>
                </c:pt>
                <c:pt idx="61">
                  <c:v>17000</c:v>
                </c:pt>
                <c:pt idx="62">
                  <c:v>17000</c:v>
                </c:pt>
                <c:pt idx="63">
                  <c:v>17000</c:v>
                </c:pt>
                <c:pt idx="64">
                  <c:v>17000</c:v>
                </c:pt>
                <c:pt idx="65">
                  <c:v>17000</c:v>
                </c:pt>
                <c:pt idx="66">
                  <c:v>17000</c:v>
                </c:pt>
                <c:pt idx="67">
                  <c:v>17000</c:v>
                </c:pt>
                <c:pt idx="68">
                  <c:v>17000</c:v>
                </c:pt>
                <c:pt idx="69">
                  <c:v>17100</c:v>
                </c:pt>
                <c:pt idx="70">
                  <c:v>17200</c:v>
                </c:pt>
                <c:pt idx="71">
                  <c:v>17200</c:v>
                </c:pt>
                <c:pt idx="72">
                  <c:v>17200</c:v>
                </c:pt>
                <c:pt idx="73">
                  <c:v>17200</c:v>
                </c:pt>
                <c:pt idx="74">
                  <c:v>17200</c:v>
                </c:pt>
                <c:pt idx="75">
                  <c:v>17200</c:v>
                </c:pt>
                <c:pt idx="76">
                  <c:v>17200</c:v>
                </c:pt>
                <c:pt idx="77">
                  <c:v>17200</c:v>
                </c:pt>
                <c:pt idx="78">
                  <c:v>17200</c:v>
                </c:pt>
                <c:pt idx="79">
                  <c:v>17300</c:v>
                </c:pt>
                <c:pt idx="80">
                  <c:v>17200</c:v>
                </c:pt>
                <c:pt idx="81">
                  <c:v>17200</c:v>
                </c:pt>
                <c:pt idx="82">
                  <c:v>17200</c:v>
                </c:pt>
                <c:pt idx="83">
                  <c:v>17200</c:v>
                </c:pt>
                <c:pt idx="84">
                  <c:v>17300</c:v>
                </c:pt>
                <c:pt idx="85">
                  <c:v>17300</c:v>
                </c:pt>
                <c:pt idx="86">
                  <c:v>17300</c:v>
                </c:pt>
                <c:pt idx="87">
                  <c:v>17300</c:v>
                </c:pt>
                <c:pt idx="88">
                  <c:v>17300</c:v>
                </c:pt>
                <c:pt idx="89">
                  <c:v>17300</c:v>
                </c:pt>
                <c:pt idx="90">
                  <c:v>17300</c:v>
                </c:pt>
                <c:pt idx="91">
                  <c:v>17300</c:v>
                </c:pt>
                <c:pt idx="92">
                  <c:v>17300</c:v>
                </c:pt>
                <c:pt idx="93">
                  <c:v>17300</c:v>
                </c:pt>
                <c:pt idx="94">
                  <c:v>17400</c:v>
                </c:pt>
                <c:pt idx="95">
                  <c:v>17400</c:v>
                </c:pt>
                <c:pt idx="96">
                  <c:v>17400</c:v>
                </c:pt>
                <c:pt idx="97">
                  <c:v>17500</c:v>
                </c:pt>
                <c:pt idx="98">
                  <c:v>17500</c:v>
                </c:pt>
                <c:pt idx="99">
                  <c:v>17500</c:v>
                </c:pt>
                <c:pt idx="100">
                  <c:v>17500</c:v>
                </c:pt>
                <c:pt idx="101">
                  <c:v>17500</c:v>
                </c:pt>
                <c:pt idx="102">
                  <c:v>17600</c:v>
                </c:pt>
                <c:pt idx="103">
                  <c:v>17600</c:v>
                </c:pt>
                <c:pt idx="104">
                  <c:v>17600</c:v>
                </c:pt>
                <c:pt idx="105">
                  <c:v>17600</c:v>
                </c:pt>
                <c:pt idx="106">
                  <c:v>17700</c:v>
                </c:pt>
                <c:pt idx="107">
                  <c:v>17700</c:v>
                </c:pt>
                <c:pt idx="108">
                  <c:v>17700</c:v>
                </c:pt>
                <c:pt idx="109">
                  <c:v>17700</c:v>
                </c:pt>
                <c:pt idx="110">
                  <c:v>17700</c:v>
                </c:pt>
                <c:pt idx="111">
                  <c:v>17800</c:v>
                </c:pt>
                <c:pt idx="112">
                  <c:v>17800</c:v>
                </c:pt>
                <c:pt idx="113">
                  <c:v>17700</c:v>
                </c:pt>
                <c:pt idx="114">
                  <c:v>17800</c:v>
                </c:pt>
                <c:pt idx="115">
                  <c:v>17700</c:v>
                </c:pt>
                <c:pt idx="116">
                  <c:v>17700</c:v>
                </c:pt>
                <c:pt idx="117">
                  <c:v>17700</c:v>
                </c:pt>
                <c:pt idx="118">
                  <c:v>17800</c:v>
                </c:pt>
                <c:pt idx="119">
                  <c:v>17800</c:v>
                </c:pt>
                <c:pt idx="120">
                  <c:v>17800</c:v>
                </c:pt>
                <c:pt idx="121">
                  <c:v>17700</c:v>
                </c:pt>
                <c:pt idx="122">
                  <c:v>17800</c:v>
                </c:pt>
                <c:pt idx="123">
                  <c:v>17800</c:v>
                </c:pt>
                <c:pt idx="124">
                  <c:v>17800</c:v>
                </c:pt>
                <c:pt idx="125">
                  <c:v>17800</c:v>
                </c:pt>
                <c:pt idx="126">
                  <c:v>17800</c:v>
                </c:pt>
                <c:pt idx="127">
                  <c:v>17800</c:v>
                </c:pt>
                <c:pt idx="128">
                  <c:v>17800</c:v>
                </c:pt>
                <c:pt idx="129">
                  <c:v>17800</c:v>
                </c:pt>
                <c:pt idx="130">
                  <c:v>17800</c:v>
                </c:pt>
                <c:pt idx="131">
                  <c:v>17800</c:v>
                </c:pt>
                <c:pt idx="132">
                  <c:v>17800</c:v>
                </c:pt>
                <c:pt idx="133">
                  <c:v>17800</c:v>
                </c:pt>
                <c:pt idx="134">
                  <c:v>17800</c:v>
                </c:pt>
                <c:pt idx="135">
                  <c:v>17800</c:v>
                </c:pt>
                <c:pt idx="136">
                  <c:v>17800</c:v>
                </c:pt>
                <c:pt idx="137">
                  <c:v>17800</c:v>
                </c:pt>
                <c:pt idx="138">
                  <c:v>17800</c:v>
                </c:pt>
                <c:pt idx="139">
                  <c:v>17800</c:v>
                </c:pt>
                <c:pt idx="140">
                  <c:v>17700</c:v>
                </c:pt>
                <c:pt idx="141">
                  <c:v>17700</c:v>
                </c:pt>
                <c:pt idx="142">
                  <c:v>17700</c:v>
                </c:pt>
                <c:pt idx="143">
                  <c:v>17700</c:v>
                </c:pt>
                <c:pt idx="144">
                  <c:v>17700</c:v>
                </c:pt>
                <c:pt idx="145">
                  <c:v>17700</c:v>
                </c:pt>
                <c:pt idx="146">
                  <c:v>17700</c:v>
                </c:pt>
                <c:pt idx="147">
                  <c:v>17700</c:v>
                </c:pt>
                <c:pt idx="148">
                  <c:v>17700</c:v>
                </c:pt>
                <c:pt idx="149">
                  <c:v>17600</c:v>
                </c:pt>
                <c:pt idx="150">
                  <c:v>17700</c:v>
                </c:pt>
                <c:pt idx="151">
                  <c:v>17700</c:v>
                </c:pt>
                <c:pt idx="152">
                  <c:v>17600</c:v>
                </c:pt>
                <c:pt idx="153">
                  <c:v>17100</c:v>
                </c:pt>
                <c:pt idx="154">
                  <c:v>16300</c:v>
                </c:pt>
                <c:pt idx="155">
                  <c:v>15400</c:v>
                </c:pt>
                <c:pt idx="156">
                  <c:v>14600</c:v>
                </c:pt>
                <c:pt idx="157">
                  <c:v>14100</c:v>
                </c:pt>
                <c:pt idx="158">
                  <c:v>13900</c:v>
                </c:pt>
                <c:pt idx="159">
                  <c:v>13900</c:v>
                </c:pt>
                <c:pt idx="160">
                  <c:v>14000</c:v>
                </c:pt>
                <c:pt idx="161">
                  <c:v>14100</c:v>
                </c:pt>
                <c:pt idx="162">
                  <c:v>14200</c:v>
                </c:pt>
                <c:pt idx="163">
                  <c:v>14100</c:v>
                </c:pt>
                <c:pt idx="164">
                  <c:v>14100</c:v>
                </c:pt>
                <c:pt idx="165">
                  <c:v>14000</c:v>
                </c:pt>
                <c:pt idx="166">
                  <c:v>14000</c:v>
                </c:pt>
                <c:pt idx="167">
                  <c:v>14000</c:v>
                </c:pt>
                <c:pt idx="168">
                  <c:v>14000</c:v>
                </c:pt>
                <c:pt idx="169">
                  <c:v>13900</c:v>
                </c:pt>
                <c:pt idx="170">
                  <c:v>13900</c:v>
                </c:pt>
                <c:pt idx="171">
                  <c:v>13900</c:v>
                </c:pt>
                <c:pt idx="172">
                  <c:v>13900</c:v>
                </c:pt>
                <c:pt idx="173">
                  <c:v>13900</c:v>
                </c:pt>
                <c:pt idx="174">
                  <c:v>13800</c:v>
                </c:pt>
                <c:pt idx="175">
                  <c:v>13300</c:v>
                </c:pt>
                <c:pt idx="176">
                  <c:v>13100</c:v>
                </c:pt>
                <c:pt idx="177">
                  <c:v>12800</c:v>
                </c:pt>
                <c:pt idx="178">
                  <c:v>12600</c:v>
                </c:pt>
                <c:pt idx="179">
                  <c:v>12600</c:v>
                </c:pt>
                <c:pt idx="180">
                  <c:v>12400</c:v>
                </c:pt>
                <c:pt idx="181">
                  <c:v>12300</c:v>
                </c:pt>
                <c:pt idx="182">
                  <c:v>12200</c:v>
                </c:pt>
                <c:pt idx="183">
                  <c:v>12100</c:v>
                </c:pt>
                <c:pt idx="184">
                  <c:v>11800</c:v>
                </c:pt>
                <c:pt idx="185">
                  <c:v>11500</c:v>
                </c:pt>
                <c:pt idx="186">
                  <c:v>11400</c:v>
                </c:pt>
                <c:pt idx="187">
                  <c:v>11400</c:v>
                </c:pt>
                <c:pt idx="188">
                  <c:v>11400</c:v>
                </c:pt>
                <c:pt idx="189">
                  <c:v>11400</c:v>
                </c:pt>
                <c:pt idx="190">
                  <c:v>11300</c:v>
                </c:pt>
                <c:pt idx="191">
                  <c:v>11400</c:v>
                </c:pt>
                <c:pt idx="192">
                  <c:v>11400</c:v>
                </c:pt>
                <c:pt idx="193">
                  <c:v>11400</c:v>
                </c:pt>
                <c:pt idx="194">
                  <c:v>11400</c:v>
                </c:pt>
                <c:pt idx="195">
                  <c:v>11400</c:v>
                </c:pt>
                <c:pt idx="196">
                  <c:v>11400</c:v>
                </c:pt>
                <c:pt idx="197">
                  <c:v>11100</c:v>
                </c:pt>
                <c:pt idx="198">
                  <c:v>10700</c:v>
                </c:pt>
                <c:pt idx="199">
                  <c:v>9970</c:v>
                </c:pt>
                <c:pt idx="200">
                  <c:v>9300</c:v>
                </c:pt>
                <c:pt idx="201">
                  <c:v>8830</c:v>
                </c:pt>
                <c:pt idx="202">
                  <c:v>8600</c:v>
                </c:pt>
                <c:pt idx="203">
                  <c:v>8650</c:v>
                </c:pt>
                <c:pt idx="204">
                  <c:v>8800</c:v>
                </c:pt>
                <c:pt idx="205">
                  <c:v>8800</c:v>
                </c:pt>
                <c:pt idx="206">
                  <c:v>8740</c:v>
                </c:pt>
                <c:pt idx="207">
                  <c:v>8710</c:v>
                </c:pt>
                <c:pt idx="208">
                  <c:v>8650</c:v>
                </c:pt>
                <c:pt idx="209">
                  <c:v>8600</c:v>
                </c:pt>
                <c:pt idx="210">
                  <c:v>8630</c:v>
                </c:pt>
                <c:pt idx="211">
                  <c:v>8710</c:v>
                </c:pt>
                <c:pt idx="212">
                  <c:v>8800</c:v>
                </c:pt>
                <c:pt idx="213">
                  <c:v>8830</c:v>
                </c:pt>
                <c:pt idx="214">
                  <c:v>8830</c:v>
                </c:pt>
                <c:pt idx="215">
                  <c:v>8890</c:v>
                </c:pt>
                <c:pt idx="216">
                  <c:v>8940</c:v>
                </c:pt>
                <c:pt idx="217">
                  <c:v>9000</c:v>
                </c:pt>
                <c:pt idx="218">
                  <c:v>9120</c:v>
                </c:pt>
                <c:pt idx="219">
                  <c:v>9210</c:v>
                </c:pt>
                <c:pt idx="220">
                  <c:v>9270</c:v>
                </c:pt>
                <c:pt idx="221">
                  <c:v>9390</c:v>
                </c:pt>
                <c:pt idx="222">
                  <c:v>9510</c:v>
                </c:pt>
                <c:pt idx="223">
                  <c:v>9630</c:v>
                </c:pt>
                <c:pt idx="224">
                  <c:v>9750</c:v>
                </c:pt>
                <c:pt idx="225">
                  <c:v>9870</c:v>
                </c:pt>
                <c:pt idx="226">
                  <c:v>10000</c:v>
                </c:pt>
                <c:pt idx="227">
                  <c:v>10100</c:v>
                </c:pt>
                <c:pt idx="228">
                  <c:v>10200</c:v>
                </c:pt>
                <c:pt idx="229">
                  <c:v>10300</c:v>
                </c:pt>
                <c:pt idx="230">
                  <c:v>10400</c:v>
                </c:pt>
                <c:pt idx="231">
                  <c:v>10500</c:v>
                </c:pt>
                <c:pt idx="232">
                  <c:v>10600</c:v>
                </c:pt>
                <c:pt idx="233">
                  <c:v>10700</c:v>
                </c:pt>
                <c:pt idx="234">
                  <c:v>10800</c:v>
                </c:pt>
                <c:pt idx="235">
                  <c:v>10900</c:v>
                </c:pt>
                <c:pt idx="236">
                  <c:v>10900</c:v>
                </c:pt>
                <c:pt idx="237">
                  <c:v>11000</c:v>
                </c:pt>
                <c:pt idx="238">
                  <c:v>11100</c:v>
                </c:pt>
                <c:pt idx="239">
                  <c:v>11300</c:v>
                </c:pt>
                <c:pt idx="240">
                  <c:v>11400</c:v>
                </c:pt>
                <c:pt idx="241">
                  <c:v>11400</c:v>
                </c:pt>
                <c:pt idx="242">
                  <c:v>11500</c:v>
                </c:pt>
                <c:pt idx="243">
                  <c:v>11400</c:v>
                </c:pt>
                <c:pt idx="244">
                  <c:v>11100</c:v>
                </c:pt>
                <c:pt idx="245">
                  <c:v>10400</c:v>
                </c:pt>
                <c:pt idx="246">
                  <c:v>9780</c:v>
                </c:pt>
                <c:pt idx="247">
                  <c:v>9420</c:v>
                </c:pt>
                <c:pt idx="248">
                  <c:v>9180</c:v>
                </c:pt>
                <c:pt idx="249">
                  <c:v>9060</c:v>
                </c:pt>
                <c:pt idx="250">
                  <c:v>9030</c:v>
                </c:pt>
                <c:pt idx="251">
                  <c:v>8970</c:v>
                </c:pt>
                <c:pt idx="252">
                  <c:v>9000</c:v>
                </c:pt>
                <c:pt idx="253">
                  <c:v>8970</c:v>
                </c:pt>
                <c:pt idx="254">
                  <c:v>8940</c:v>
                </c:pt>
                <c:pt idx="255">
                  <c:v>8890</c:v>
                </c:pt>
                <c:pt idx="256">
                  <c:v>8830</c:v>
                </c:pt>
                <c:pt idx="257">
                  <c:v>8770</c:v>
                </c:pt>
                <c:pt idx="258">
                  <c:v>8710</c:v>
                </c:pt>
                <c:pt idx="259">
                  <c:v>8630</c:v>
                </c:pt>
                <c:pt idx="260">
                  <c:v>8540</c:v>
                </c:pt>
                <c:pt idx="261">
                  <c:v>8480</c:v>
                </c:pt>
                <c:pt idx="262">
                  <c:v>8400</c:v>
                </c:pt>
                <c:pt idx="263">
                  <c:v>8340</c:v>
                </c:pt>
                <c:pt idx="264">
                  <c:v>8260</c:v>
                </c:pt>
                <c:pt idx="265">
                  <c:v>8230</c:v>
                </c:pt>
                <c:pt idx="266">
                  <c:v>8200</c:v>
                </c:pt>
                <c:pt idx="267">
                  <c:v>8170</c:v>
                </c:pt>
                <c:pt idx="268">
                  <c:v>8170</c:v>
                </c:pt>
                <c:pt idx="269">
                  <c:v>8140</c:v>
                </c:pt>
                <c:pt idx="270">
                  <c:v>8120</c:v>
                </c:pt>
                <c:pt idx="271">
                  <c:v>8120</c:v>
                </c:pt>
                <c:pt idx="272">
                  <c:v>8090</c:v>
                </c:pt>
                <c:pt idx="273">
                  <c:v>8090</c:v>
                </c:pt>
                <c:pt idx="274">
                  <c:v>8060</c:v>
                </c:pt>
                <c:pt idx="275">
                  <c:v>8030</c:v>
                </c:pt>
                <c:pt idx="276">
                  <c:v>7980</c:v>
                </c:pt>
                <c:pt idx="277">
                  <c:v>7920</c:v>
                </c:pt>
                <c:pt idx="278">
                  <c:v>7870</c:v>
                </c:pt>
                <c:pt idx="279">
                  <c:v>7810</c:v>
                </c:pt>
                <c:pt idx="280">
                  <c:v>7760</c:v>
                </c:pt>
                <c:pt idx="281">
                  <c:v>7730</c:v>
                </c:pt>
                <c:pt idx="282">
                  <c:v>7680</c:v>
                </c:pt>
                <c:pt idx="283">
                  <c:v>7650</c:v>
                </c:pt>
                <c:pt idx="284">
                  <c:v>7600</c:v>
                </c:pt>
                <c:pt idx="285">
                  <c:v>7540</c:v>
                </c:pt>
                <c:pt idx="286">
                  <c:v>7520</c:v>
                </c:pt>
                <c:pt idx="287">
                  <c:v>7440</c:v>
                </c:pt>
                <c:pt idx="288">
                  <c:v>7380</c:v>
                </c:pt>
                <c:pt idx="289">
                  <c:v>7330</c:v>
                </c:pt>
                <c:pt idx="290">
                  <c:v>7300</c:v>
                </c:pt>
                <c:pt idx="291">
                  <c:v>7250</c:v>
                </c:pt>
                <c:pt idx="292">
                  <c:v>7200</c:v>
                </c:pt>
                <c:pt idx="293">
                  <c:v>7170</c:v>
                </c:pt>
                <c:pt idx="294">
                  <c:v>7280</c:v>
                </c:pt>
                <c:pt idx="295">
                  <c:v>7330</c:v>
                </c:pt>
                <c:pt idx="296">
                  <c:v>7330</c:v>
                </c:pt>
                <c:pt idx="297">
                  <c:v>7300</c:v>
                </c:pt>
                <c:pt idx="298">
                  <c:v>7280</c:v>
                </c:pt>
                <c:pt idx="299">
                  <c:v>7250</c:v>
                </c:pt>
                <c:pt idx="300">
                  <c:v>7230</c:v>
                </c:pt>
                <c:pt idx="301">
                  <c:v>7200</c:v>
                </c:pt>
                <c:pt idx="302">
                  <c:v>7150</c:v>
                </c:pt>
                <c:pt idx="303">
                  <c:v>7150</c:v>
                </c:pt>
                <c:pt idx="304">
                  <c:v>7120</c:v>
                </c:pt>
                <c:pt idx="305">
                  <c:v>7070</c:v>
                </c:pt>
                <c:pt idx="306">
                  <c:v>7070</c:v>
                </c:pt>
                <c:pt idx="307">
                  <c:v>7040</c:v>
                </c:pt>
                <c:pt idx="308">
                  <c:v>7020</c:v>
                </c:pt>
                <c:pt idx="309">
                  <c:v>6970</c:v>
                </c:pt>
                <c:pt idx="310">
                  <c:v>6940</c:v>
                </c:pt>
                <c:pt idx="311">
                  <c:v>6910</c:v>
                </c:pt>
                <c:pt idx="312">
                  <c:v>6860</c:v>
                </c:pt>
                <c:pt idx="313">
                  <c:v>6840</c:v>
                </c:pt>
                <c:pt idx="314">
                  <c:v>6840</c:v>
                </c:pt>
                <c:pt idx="315">
                  <c:v>6840</c:v>
                </c:pt>
                <c:pt idx="316">
                  <c:v>6810</c:v>
                </c:pt>
                <c:pt idx="317">
                  <c:v>6790</c:v>
                </c:pt>
                <c:pt idx="318">
                  <c:v>6790</c:v>
                </c:pt>
                <c:pt idx="319">
                  <c:v>6760</c:v>
                </c:pt>
                <c:pt idx="320">
                  <c:v>6760</c:v>
                </c:pt>
                <c:pt idx="321">
                  <c:v>6760</c:v>
                </c:pt>
                <c:pt idx="322">
                  <c:v>6760</c:v>
                </c:pt>
                <c:pt idx="323">
                  <c:v>6760</c:v>
                </c:pt>
                <c:pt idx="324">
                  <c:v>6790</c:v>
                </c:pt>
                <c:pt idx="325">
                  <c:v>6810</c:v>
                </c:pt>
                <c:pt idx="326">
                  <c:v>6840</c:v>
                </c:pt>
                <c:pt idx="327">
                  <c:v>6840</c:v>
                </c:pt>
                <c:pt idx="328">
                  <c:v>6840</c:v>
                </c:pt>
                <c:pt idx="329">
                  <c:v>6860</c:v>
                </c:pt>
                <c:pt idx="330">
                  <c:v>6940</c:v>
                </c:pt>
                <c:pt idx="331">
                  <c:v>7020</c:v>
                </c:pt>
                <c:pt idx="332">
                  <c:v>7040</c:v>
                </c:pt>
                <c:pt idx="333">
                  <c:v>7040</c:v>
                </c:pt>
                <c:pt idx="334">
                  <c:v>7020</c:v>
                </c:pt>
                <c:pt idx="335">
                  <c:v>7020</c:v>
                </c:pt>
                <c:pt idx="336">
                  <c:v>7020</c:v>
                </c:pt>
                <c:pt idx="337">
                  <c:v>6990</c:v>
                </c:pt>
                <c:pt idx="338">
                  <c:v>6970</c:v>
                </c:pt>
                <c:pt idx="339">
                  <c:v>6940</c:v>
                </c:pt>
                <c:pt idx="340">
                  <c:v>6910</c:v>
                </c:pt>
                <c:pt idx="341">
                  <c:v>6910</c:v>
                </c:pt>
                <c:pt idx="342">
                  <c:v>6890</c:v>
                </c:pt>
                <c:pt idx="343">
                  <c:v>6890</c:v>
                </c:pt>
                <c:pt idx="344">
                  <c:v>6940</c:v>
                </c:pt>
                <c:pt idx="345">
                  <c:v>7540</c:v>
                </c:pt>
                <c:pt idx="346">
                  <c:v>7900</c:v>
                </c:pt>
                <c:pt idx="347">
                  <c:v>8370</c:v>
                </c:pt>
                <c:pt idx="348">
                  <c:v>8830</c:v>
                </c:pt>
                <c:pt idx="349">
                  <c:v>9000</c:v>
                </c:pt>
                <c:pt idx="350">
                  <c:v>9030</c:v>
                </c:pt>
                <c:pt idx="351">
                  <c:v>9030</c:v>
                </c:pt>
                <c:pt idx="352">
                  <c:v>9030</c:v>
                </c:pt>
                <c:pt idx="353">
                  <c:v>9210</c:v>
                </c:pt>
                <c:pt idx="354">
                  <c:v>9330</c:v>
                </c:pt>
                <c:pt idx="355">
                  <c:v>9360</c:v>
                </c:pt>
                <c:pt idx="356">
                  <c:v>9360</c:v>
                </c:pt>
                <c:pt idx="357">
                  <c:v>9360</c:v>
                </c:pt>
                <c:pt idx="358">
                  <c:v>9360</c:v>
                </c:pt>
                <c:pt idx="359">
                  <c:v>9360</c:v>
                </c:pt>
                <c:pt idx="360">
                  <c:v>9360</c:v>
                </c:pt>
                <c:pt idx="361">
                  <c:v>9360</c:v>
                </c:pt>
                <c:pt idx="362">
                  <c:v>9360</c:v>
                </c:pt>
                <c:pt idx="363">
                  <c:v>9390</c:v>
                </c:pt>
                <c:pt idx="364">
                  <c:v>9420</c:v>
                </c:pt>
                <c:pt idx="365">
                  <c:v>9420</c:v>
                </c:pt>
                <c:pt idx="366">
                  <c:v>9480</c:v>
                </c:pt>
                <c:pt idx="367">
                  <c:v>9600</c:v>
                </c:pt>
                <c:pt idx="368">
                  <c:v>10100</c:v>
                </c:pt>
                <c:pt idx="369">
                  <c:v>10600</c:v>
                </c:pt>
                <c:pt idx="370">
                  <c:v>11000</c:v>
                </c:pt>
                <c:pt idx="371">
                  <c:v>11300</c:v>
                </c:pt>
                <c:pt idx="372">
                  <c:v>11400</c:v>
                </c:pt>
                <c:pt idx="373">
                  <c:v>11500</c:v>
                </c:pt>
                <c:pt idx="374">
                  <c:v>11500</c:v>
                </c:pt>
                <c:pt idx="375">
                  <c:v>11600</c:v>
                </c:pt>
                <c:pt idx="376">
                  <c:v>11700</c:v>
                </c:pt>
                <c:pt idx="377">
                  <c:v>11700</c:v>
                </c:pt>
                <c:pt idx="378">
                  <c:v>11800</c:v>
                </c:pt>
                <c:pt idx="379">
                  <c:v>11800</c:v>
                </c:pt>
                <c:pt idx="380">
                  <c:v>11800</c:v>
                </c:pt>
                <c:pt idx="381">
                  <c:v>11800</c:v>
                </c:pt>
                <c:pt idx="382">
                  <c:v>11800</c:v>
                </c:pt>
                <c:pt idx="383">
                  <c:v>11800</c:v>
                </c:pt>
                <c:pt idx="384">
                  <c:v>11900</c:v>
                </c:pt>
                <c:pt idx="385">
                  <c:v>12100</c:v>
                </c:pt>
                <c:pt idx="386">
                  <c:v>12300</c:v>
                </c:pt>
                <c:pt idx="387">
                  <c:v>12400</c:v>
                </c:pt>
                <c:pt idx="388">
                  <c:v>12400</c:v>
                </c:pt>
                <c:pt idx="389">
                  <c:v>12500</c:v>
                </c:pt>
                <c:pt idx="390">
                  <c:v>12700</c:v>
                </c:pt>
                <c:pt idx="391">
                  <c:v>13000</c:v>
                </c:pt>
                <c:pt idx="392">
                  <c:v>13100</c:v>
                </c:pt>
                <c:pt idx="393">
                  <c:v>13200</c:v>
                </c:pt>
                <c:pt idx="394">
                  <c:v>13400</c:v>
                </c:pt>
                <c:pt idx="395">
                  <c:v>13500</c:v>
                </c:pt>
                <c:pt idx="396">
                  <c:v>13500</c:v>
                </c:pt>
                <c:pt idx="397">
                  <c:v>13600</c:v>
                </c:pt>
                <c:pt idx="398">
                  <c:v>13600</c:v>
                </c:pt>
                <c:pt idx="399">
                  <c:v>13600</c:v>
                </c:pt>
                <c:pt idx="400">
                  <c:v>13600</c:v>
                </c:pt>
                <c:pt idx="401">
                  <c:v>13600</c:v>
                </c:pt>
                <c:pt idx="402">
                  <c:v>13600</c:v>
                </c:pt>
                <c:pt idx="403">
                  <c:v>13600</c:v>
                </c:pt>
                <c:pt idx="404">
                  <c:v>13600</c:v>
                </c:pt>
                <c:pt idx="405">
                  <c:v>13700</c:v>
                </c:pt>
                <c:pt idx="406">
                  <c:v>13600</c:v>
                </c:pt>
                <c:pt idx="407">
                  <c:v>13700</c:v>
                </c:pt>
                <c:pt idx="408">
                  <c:v>13600</c:v>
                </c:pt>
                <c:pt idx="409">
                  <c:v>13700</c:v>
                </c:pt>
                <c:pt idx="410">
                  <c:v>13600</c:v>
                </c:pt>
                <c:pt idx="411">
                  <c:v>13600</c:v>
                </c:pt>
                <c:pt idx="412">
                  <c:v>13600</c:v>
                </c:pt>
                <c:pt idx="413">
                  <c:v>13600</c:v>
                </c:pt>
                <c:pt idx="414">
                  <c:v>13600</c:v>
                </c:pt>
                <c:pt idx="415">
                  <c:v>13700</c:v>
                </c:pt>
                <c:pt idx="416">
                  <c:v>13600</c:v>
                </c:pt>
                <c:pt idx="417">
                  <c:v>13700</c:v>
                </c:pt>
                <c:pt idx="418">
                  <c:v>13700</c:v>
                </c:pt>
                <c:pt idx="419">
                  <c:v>13700</c:v>
                </c:pt>
                <c:pt idx="420">
                  <c:v>13700</c:v>
                </c:pt>
                <c:pt idx="421">
                  <c:v>13700</c:v>
                </c:pt>
                <c:pt idx="422">
                  <c:v>13700</c:v>
                </c:pt>
                <c:pt idx="423">
                  <c:v>13700</c:v>
                </c:pt>
                <c:pt idx="424">
                  <c:v>13700</c:v>
                </c:pt>
                <c:pt idx="425">
                  <c:v>13700</c:v>
                </c:pt>
                <c:pt idx="426">
                  <c:v>13700</c:v>
                </c:pt>
                <c:pt idx="427">
                  <c:v>13700</c:v>
                </c:pt>
                <c:pt idx="428">
                  <c:v>13600</c:v>
                </c:pt>
                <c:pt idx="429">
                  <c:v>13600</c:v>
                </c:pt>
                <c:pt idx="430">
                  <c:v>13600</c:v>
                </c:pt>
                <c:pt idx="431">
                  <c:v>13500</c:v>
                </c:pt>
                <c:pt idx="432">
                  <c:v>13500</c:v>
                </c:pt>
                <c:pt idx="433">
                  <c:v>13400</c:v>
                </c:pt>
                <c:pt idx="434">
                  <c:v>13400</c:v>
                </c:pt>
                <c:pt idx="435">
                  <c:v>13400</c:v>
                </c:pt>
                <c:pt idx="436">
                  <c:v>13400</c:v>
                </c:pt>
                <c:pt idx="437">
                  <c:v>13600</c:v>
                </c:pt>
                <c:pt idx="438">
                  <c:v>14100</c:v>
                </c:pt>
                <c:pt idx="439">
                  <c:v>14600</c:v>
                </c:pt>
                <c:pt idx="440">
                  <c:v>14800</c:v>
                </c:pt>
                <c:pt idx="441">
                  <c:v>15300</c:v>
                </c:pt>
                <c:pt idx="442">
                  <c:v>15800</c:v>
                </c:pt>
                <c:pt idx="443">
                  <c:v>16100</c:v>
                </c:pt>
                <c:pt idx="444">
                  <c:v>16300</c:v>
                </c:pt>
                <c:pt idx="445">
                  <c:v>16400</c:v>
                </c:pt>
                <c:pt idx="446">
                  <c:v>16500</c:v>
                </c:pt>
                <c:pt idx="447">
                  <c:v>16600</c:v>
                </c:pt>
                <c:pt idx="448">
                  <c:v>16600</c:v>
                </c:pt>
                <c:pt idx="449">
                  <c:v>16600</c:v>
                </c:pt>
                <c:pt idx="450">
                  <c:v>16600</c:v>
                </c:pt>
                <c:pt idx="451">
                  <c:v>16600</c:v>
                </c:pt>
                <c:pt idx="452">
                  <c:v>16600</c:v>
                </c:pt>
                <c:pt idx="453">
                  <c:v>16500</c:v>
                </c:pt>
                <c:pt idx="454">
                  <c:v>16500</c:v>
                </c:pt>
                <c:pt idx="455">
                  <c:v>16500</c:v>
                </c:pt>
                <c:pt idx="456">
                  <c:v>16500</c:v>
                </c:pt>
                <c:pt idx="457">
                  <c:v>16800</c:v>
                </c:pt>
                <c:pt idx="458">
                  <c:v>17500</c:v>
                </c:pt>
                <c:pt idx="459">
                  <c:v>18000</c:v>
                </c:pt>
                <c:pt idx="460">
                  <c:v>18500</c:v>
                </c:pt>
                <c:pt idx="461">
                  <c:v>18400</c:v>
                </c:pt>
                <c:pt idx="462">
                  <c:v>18300</c:v>
                </c:pt>
                <c:pt idx="463">
                  <c:v>18200</c:v>
                </c:pt>
                <c:pt idx="464">
                  <c:v>18100</c:v>
                </c:pt>
                <c:pt idx="465">
                  <c:v>18000</c:v>
                </c:pt>
                <c:pt idx="466">
                  <c:v>17600</c:v>
                </c:pt>
                <c:pt idx="467">
                  <c:v>17300</c:v>
                </c:pt>
                <c:pt idx="468">
                  <c:v>17200</c:v>
                </c:pt>
                <c:pt idx="469">
                  <c:v>17100</c:v>
                </c:pt>
                <c:pt idx="470">
                  <c:v>17000</c:v>
                </c:pt>
                <c:pt idx="471">
                  <c:v>17100</c:v>
                </c:pt>
                <c:pt idx="472">
                  <c:v>17000</c:v>
                </c:pt>
                <c:pt idx="473">
                  <c:v>17000</c:v>
                </c:pt>
                <c:pt idx="474">
                  <c:v>17000</c:v>
                </c:pt>
                <c:pt idx="475">
                  <c:v>17000</c:v>
                </c:pt>
                <c:pt idx="476">
                  <c:v>17000</c:v>
                </c:pt>
                <c:pt idx="477">
                  <c:v>17000</c:v>
                </c:pt>
                <c:pt idx="478">
                  <c:v>17000</c:v>
                </c:pt>
                <c:pt idx="479">
                  <c:v>17100</c:v>
                </c:pt>
                <c:pt idx="480">
                  <c:v>17100</c:v>
                </c:pt>
                <c:pt idx="481">
                  <c:v>17100</c:v>
                </c:pt>
                <c:pt idx="482">
                  <c:v>17200</c:v>
                </c:pt>
                <c:pt idx="483">
                  <c:v>17300</c:v>
                </c:pt>
                <c:pt idx="484">
                  <c:v>17600</c:v>
                </c:pt>
                <c:pt idx="485">
                  <c:v>17800</c:v>
                </c:pt>
                <c:pt idx="486">
                  <c:v>17800</c:v>
                </c:pt>
                <c:pt idx="487">
                  <c:v>17800</c:v>
                </c:pt>
                <c:pt idx="488">
                  <c:v>17800</c:v>
                </c:pt>
                <c:pt idx="489">
                  <c:v>17800</c:v>
                </c:pt>
                <c:pt idx="490">
                  <c:v>17700</c:v>
                </c:pt>
                <c:pt idx="491">
                  <c:v>17700</c:v>
                </c:pt>
                <c:pt idx="492">
                  <c:v>17700</c:v>
                </c:pt>
                <c:pt idx="493">
                  <c:v>17700</c:v>
                </c:pt>
                <c:pt idx="494">
                  <c:v>17700</c:v>
                </c:pt>
                <c:pt idx="495">
                  <c:v>17700</c:v>
                </c:pt>
                <c:pt idx="496">
                  <c:v>17700</c:v>
                </c:pt>
                <c:pt idx="497">
                  <c:v>17800</c:v>
                </c:pt>
                <c:pt idx="498">
                  <c:v>17800</c:v>
                </c:pt>
                <c:pt idx="499">
                  <c:v>17800</c:v>
                </c:pt>
                <c:pt idx="500">
                  <c:v>17800</c:v>
                </c:pt>
                <c:pt idx="501">
                  <c:v>17800</c:v>
                </c:pt>
                <c:pt idx="502">
                  <c:v>17900</c:v>
                </c:pt>
                <c:pt idx="503">
                  <c:v>17900</c:v>
                </c:pt>
                <c:pt idx="504">
                  <c:v>17900</c:v>
                </c:pt>
                <c:pt idx="505">
                  <c:v>17900</c:v>
                </c:pt>
                <c:pt idx="506">
                  <c:v>17900</c:v>
                </c:pt>
                <c:pt idx="507">
                  <c:v>17800</c:v>
                </c:pt>
                <c:pt idx="508">
                  <c:v>17800</c:v>
                </c:pt>
                <c:pt idx="509">
                  <c:v>17800</c:v>
                </c:pt>
                <c:pt idx="510">
                  <c:v>17800</c:v>
                </c:pt>
                <c:pt idx="511">
                  <c:v>17800</c:v>
                </c:pt>
                <c:pt idx="512">
                  <c:v>17800</c:v>
                </c:pt>
                <c:pt idx="513">
                  <c:v>17800</c:v>
                </c:pt>
                <c:pt idx="514">
                  <c:v>17700</c:v>
                </c:pt>
                <c:pt idx="515">
                  <c:v>17700</c:v>
                </c:pt>
                <c:pt idx="516">
                  <c:v>17700</c:v>
                </c:pt>
                <c:pt idx="517">
                  <c:v>17600</c:v>
                </c:pt>
                <c:pt idx="518">
                  <c:v>17700</c:v>
                </c:pt>
                <c:pt idx="519">
                  <c:v>17700</c:v>
                </c:pt>
                <c:pt idx="520">
                  <c:v>17600</c:v>
                </c:pt>
                <c:pt idx="521">
                  <c:v>17600</c:v>
                </c:pt>
                <c:pt idx="522">
                  <c:v>17700</c:v>
                </c:pt>
                <c:pt idx="523">
                  <c:v>17600</c:v>
                </c:pt>
                <c:pt idx="524">
                  <c:v>17500</c:v>
                </c:pt>
                <c:pt idx="525">
                  <c:v>17500</c:v>
                </c:pt>
                <c:pt idx="526">
                  <c:v>17600</c:v>
                </c:pt>
                <c:pt idx="527">
                  <c:v>17500</c:v>
                </c:pt>
                <c:pt idx="528">
                  <c:v>17600</c:v>
                </c:pt>
                <c:pt idx="529">
                  <c:v>17500</c:v>
                </c:pt>
                <c:pt idx="530">
                  <c:v>17500</c:v>
                </c:pt>
                <c:pt idx="531">
                  <c:v>17500</c:v>
                </c:pt>
                <c:pt idx="532">
                  <c:v>17400</c:v>
                </c:pt>
                <c:pt idx="533">
                  <c:v>17000</c:v>
                </c:pt>
                <c:pt idx="534">
                  <c:v>16600</c:v>
                </c:pt>
                <c:pt idx="535">
                  <c:v>16400</c:v>
                </c:pt>
                <c:pt idx="536">
                  <c:v>16000</c:v>
                </c:pt>
                <c:pt idx="537">
                  <c:v>15800</c:v>
                </c:pt>
                <c:pt idx="538">
                  <c:v>15700</c:v>
                </c:pt>
                <c:pt idx="539">
                  <c:v>15700</c:v>
                </c:pt>
                <c:pt idx="540">
                  <c:v>15700</c:v>
                </c:pt>
                <c:pt idx="541">
                  <c:v>15900</c:v>
                </c:pt>
                <c:pt idx="542">
                  <c:v>16000</c:v>
                </c:pt>
                <c:pt idx="543">
                  <c:v>16100</c:v>
                </c:pt>
                <c:pt idx="544">
                  <c:v>16300</c:v>
                </c:pt>
                <c:pt idx="545">
                  <c:v>16500</c:v>
                </c:pt>
                <c:pt idx="546">
                  <c:v>16800</c:v>
                </c:pt>
                <c:pt idx="547">
                  <c:v>17000</c:v>
                </c:pt>
                <c:pt idx="548">
                  <c:v>17300</c:v>
                </c:pt>
                <c:pt idx="549">
                  <c:v>17600</c:v>
                </c:pt>
                <c:pt idx="550">
                  <c:v>17900</c:v>
                </c:pt>
                <c:pt idx="551">
                  <c:v>18300</c:v>
                </c:pt>
                <c:pt idx="552">
                  <c:v>18200</c:v>
                </c:pt>
                <c:pt idx="553">
                  <c:v>17500</c:v>
                </c:pt>
                <c:pt idx="554">
                  <c:v>16800</c:v>
                </c:pt>
                <c:pt idx="555">
                  <c:v>16300</c:v>
                </c:pt>
                <c:pt idx="556">
                  <c:v>15900</c:v>
                </c:pt>
                <c:pt idx="557">
                  <c:v>15300</c:v>
                </c:pt>
                <c:pt idx="558">
                  <c:v>14700</c:v>
                </c:pt>
                <c:pt idx="559">
                  <c:v>14500</c:v>
                </c:pt>
                <c:pt idx="560">
                  <c:v>14800</c:v>
                </c:pt>
                <c:pt idx="561">
                  <c:v>15300</c:v>
                </c:pt>
                <c:pt idx="562">
                  <c:v>15600</c:v>
                </c:pt>
                <c:pt idx="563">
                  <c:v>15700</c:v>
                </c:pt>
                <c:pt idx="564">
                  <c:v>15500</c:v>
                </c:pt>
                <c:pt idx="565">
                  <c:v>14700</c:v>
                </c:pt>
                <c:pt idx="566">
                  <c:v>14100</c:v>
                </c:pt>
                <c:pt idx="567">
                  <c:v>14000</c:v>
                </c:pt>
                <c:pt idx="568">
                  <c:v>14300</c:v>
                </c:pt>
                <c:pt idx="569">
                  <c:v>15400</c:v>
                </c:pt>
                <c:pt idx="570">
                  <c:v>16400</c:v>
                </c:pt>
                <c:pt idx="571">
                  <c:v>16900</c:v>
                </c:pt>
                <c:pt idx="572">
                  <c:v>17100</c:v>
                </c:pt>
                <c:pt idx="573">
                  <c:v>17200</c:v>
                </c:pt>
                <c:pt idx="574">
                  <c:v>17100</c:v>
                </c:pt>
                <c:pt idx="575">
                  <c:v>17000</c:v>
                </c:pt>
                <c:pt idx="576">
                  <c:v>16900</c:v>
                </c:pt>
                <c:pt idx="577">
                  <c:v>16600</c:v>
                </c:pt>
                <c:pt idx="578">
                  <c:v>16300</c:v>
                </c:pt>
                <c:pt idx="579">
                  <c:v>16000</c:v>
                </c:pt>
                <c:pt idx="580">
                  <c:v>15800</c:v>
                </c:pt>
                <c:pt idx="581">
                  <c:v>15600</c:v>
                </c:pt>
                <c:pt idx="582">
                  <c:v>15300</c:v>
                </c:pt>
                <c:pt idx="583">
                  <c:v>15200</c:v>
                </c:pt>
                <c:pt idx="584">
                  <c:v>15100</c:v>
                </c:pt>
                <c:pt idx="585">
                  <c:v>14900</c:v>
                </c:pt>
                <c:pt idx="586">
                  <c:v>14800</c:v>
                </c:pt>
                <c:pt idx="587">
                  <c:v>14700</c:v>
                </c:pt>
                <c:pt idx="588">
                  <c:v>14500</c:v>
                </c:pt>
                <c:pt idx="589">
                  <c:v>14400</c:v>
                </c:pt>
                <c:pt idx="590">
                  <c:v>13900</c:v>
                </c:pt>
                <c:pt idx="591">
                  <c:v>12700</c:v>
                </c:pt>
                <c:pt idx="592">
                  <c:v>11600</c:v>
                </c:pt>
                <c:pt idx="593">
                  <c:v>10800</c:v>
                </c:pt>
                <c:pt idx="594">
                  <c:v>10400</c:v>
                </c:pt>
                <c:pt idx="595">
                  <c:v>10200</c:v>
                </c:pt>
                <c:pt idx="596">
                  <c:v>10100</c:v>
                </c:pt>
                <c:pt idx="597">
                  <c:v>9870</c:v>
                </c:pt>
                <c:pt idx="598">
                  <c:v>9570</c:v>
                </c:pt>
                <c:pt idx="599">
                  <c:v>9390</c:v>
                </c:pt>
                <c:pt idx="600">
                  <c:v>9300</c:v>
                </c:pt>
                <c:pt idx="601">
                  <c:v>9180</c:v>
                </c:pt>
                <c:pt idx="602">
                  <c:v>9090</c:v>
                </c:pt>
                <c:pt idx="603">
                  <c:v>9030</c:v>
                </c:pt>
                <c:pt idx="604">
                  <c:v>8970</c:v>
                </c:pt>
                <c:pt idx="605">
                  <c:v>8890</c:v>
                </c:pt>
                <c:pt idx="606">
                  <c:v>8800</c:v>
                </c:pt>
                <c:pt idx="607">
                  <c:v>8710</c:v>
                </c:pt>
                <c:pt idx="608">
                  <c:v>8650</c:v>
                </c:pt>
                <c:pt idx="609">
                  <c:v>8570</c:v>
                </c:pt>
                <c:pt idx="610">
                  <c:v>8510</c:v>
                </c:pt>
                <c:pt idx="611">
                  <c:v>8770</c:v>
                </c:pt>
                <c:pt idx="612">
                  <c:v>9030</c:v>
                </c:pt>
                <c:pt idx="613">
                  <c:v>9270</c:v>
                </c:pt>
                <c:pt idx="614">
                  <c:v>9630</c:v>
                </c:pt>
                <c:pt idx="615">
                  <c:v>9940</c:v>
                </c:pt>
                <c:pt idx="616">
                  <c:v>10100</c:v>
                </c:pt>
                <c:pt idx="617">
                  <c:v>10400</c:v>
                </c:pt>
                <c:pt idx="618">
                  <c:v>10500</c:v>
                </c:pt>
                <c:pt idx="619">
                  <c:v>10500</c:v>
                </c:pt>
                <c:pt idx="620">
                  <c:v>10600</c:v>
                </c:pt>
                <c:pt idx="621">
                  <c:v>10800</c:v>
                </c:pt>
                <c:pt idx="622">
                  <c:v>10900</c:v>
                </c:pt>
                <c:pt idx="623">
                  <c:v>11200</c:v>
                </c:pt>
                <c:pt idx="624">
                  <c:v>11500</c:v>
                </c:pt>
                <c:pt idx="625">
                  <c:v>11700</c:v>
                </c:pt>
                <c:pt idx="626">
                  <c:v>11800</c:v>
                </c:pt>
                <c:pt idx="627">
                  <c:v>12100</c:v>
                </c:pt>
                <c:pt idx="628">
                  <c:v>12300</c:v>
                </c:pt>
                <c:pt idx="629">
                  <c:v>12500</c:v>
                </c:pt>
                <c:pt idx="630">
                  <c:v>12800</c:v>
                </c:pt>
                <c:pt idx="631">
                  <c:v>13000</c:v>
                </c:pt>
                <c:pt idx="632">
                  <c:v>13100</c:v>
                </c:pt>
                <c:pt idx="633">
                  <c:v>13100</c:v>
                </c:pt>
                <c:pt idx="634">
                  <c:v>13100</c:v>
                </c:pt>
                <c:pt idx="635">
                  <c:v>13100</c:v>
                </c:pt>
                <c:pt idx="636">
                  <c:v>13000</c:v>
                </c:pt>
                <c:pt idx="637">
                  <c:v>13000</c:v>
                </c:pt>
                <c:pt idx="638">
                  <c:v>13000</c:v>
                </c:pt>
                <c:pt idx="639">
                  <c:v>12900</c:v>
                </c:pt>
                <c:pt idx="640">
                  <c:v>12900</c:v>
                </c:pt>
                <c:pt idx="641">
                  <c:v>12900</c:v>
                </c:pt>
                <c:pt idx="642">
                  <c:v>12900</c:v>
                </c:pt>
                <c:pt idx="643">
                  <c:v>12900</c:v>
                </c:pt>
                <c:pt idx="644">
                  <c:v>13000</c:v>
                </c:pt>
                <c:pt idx="645">
                  <c:v>13400</c:v>
                </c:pt>
                <c:pt idx="646">
                  <c:v>13800</c:v>
                </c:pt>
                <c:pt idx="647">
                  <c:v>14200</c:v>
                </c:pt>
                <c:pt idx="648">
                  <c:v>14600</c:v>
                </c:pt>
                <c:pt idx="649">
                  <c:v>14900</c:v>
                </c:pt>
                <c:pt idx="650">
                  <c:v>15200</c:v>
                </c:pt>
                <c:pt idx="651">
                  <c:v>15500</c:v>
                </c:pt>
                <c:pt idx="652">
                  <c:v>15700</c:v>
                </c:pt>
                <c:pt idx="653">
                  <c:v>15800</c:v>
                </c:pt>
                <c:pt idx="654">
                  <c:v>15900</c:v>
                </c:pt>
                <c:pt idx="655">
                  <c:v>16000</c:v>
                </c:pt>
                <c:pt idx="656">
                  <c:v>16200</c:v>
                </c:pt>
                <c:pt idx="657">
                  <c:v>16400</c:v>
                </c:pt>
                <c:pt idx="658">
                  <c:v>16600</c:v>
                </c:pt>
                <c:pt idx="659">
                  <c:v>16700</c:v>
                </c:pt>
                <c:pt idx="660">
                  <c:v>16700</c:v>
                </c:pt>
                <c:pt idx="661">
                  <c:v>16700</c:v>
                </c:pt>
                <c:pt idx="662">
                  <c:v>16800</c:v>
                </c:pt>
                <c:pt idx="663">
                  <c:v>17000</c:v>
                </c:pt>
                <c:pt idx="664">
                  <c:v>17200</c:v>
                </c:pt>
                <c:pt idx="665">
                  <c:v>17300</c:v>
                </c:pt>
                <c:pt idx="666">
                  <c:v>17400</c:v>
                </c:pt>
                <c:pt idx="667">
                  <c:v>17400</c:v>
                </c:pt>
                <c:pt idx="668">
                  <c:v>17400</c:v>
                </c:pt>
                <c:pt idx="669">
                  <c:v>17300</c:v>
                </c:pt>
                <c:pt idx="670">
                  <c:v>17500</c:v>
                </c:pt>
                <c:pt idx="671">
                  <c:v>17400</c:v>
                </c:pt>
                <c:pt idx="672">
                  <c:v>17500</c:v>
                </c:pt>
                <c:pt idx="673">
                  <c:v>17400</c:v>
                </c:pt>
                <c:pt idx="674">
                  <c:v>17400</c:v>
                </c:pt>
                <c:pt idx="675">
                  <c:v>17300</c:v>
                </c:pt>
                <c:pt idx="676">
                  <c:v>17300</c:v>
                </c:pt>
                <c:pt idx="677">
                  <c:v>17300</c:v>
                </c:pt>
                <c:pt idx="678">
                  <c:v>17300</c:v>
                </c:pt>
                <c:pt idx="679">
                  <c:v>17400</c:v>
                </c:pt>
                <c:pt idx="680">
                  <c:v>17500</c:v>
                </c:pt>
                <c:pt idx="681">
                  <c:v>17700</c:v>
                </c:pt>
                <c:pt idx="682">
                  <c:v>17900</c:v>
                </c:pt>
                <c:pt idx="683">
                  <c:v>17900</c:v>
                </c:pt>
                <c:pt idx="684">
                  <c:v>18000</c:v>
                </c:pt>
                <c:pt idx="685">
                  <c:v>17900</c:v>
                </c:pt>
                <c:pt idx="686">
                  <c:v>18000</c:v>
                </c:pt>
                <c:pt idx="687">
                  <c:v>18000</c:v>
                </c:pt>
                <c:pt idx="688">
                  <c:v>18000</c:v>
                </c:pt>
                <c:pt idx="689">
                  <c:v>18000</c:v>
                </c:pt>
                <c:pt idx="690">
                  <c:v>18000</c:v>
                </c:pt>
                <c:pt idx="691">
                  <c:v>18000</c:v>
                </c:pt>
                <c:pt idx="692">
                  <c:v>18000</c:v>
                </c:pt>
                <c:pt idx="693">
                  <c:v>18000</c:v>
                </c:pt>
                <c:pt idx="694">
                  <c:v>18000</c:v>
                </c:pt>
                <c:pt idx="695">
                  <c:v>18000</c:v>
                </c:pt>
                <c:pt idx="696">
                  <c:v>18000</c:v>
                </c:pt>
                <c:pt idx="697">
                  <c:v>18000</c:v>
                </c:pt>
                <c:pt idx="698">
                  <c:v>18000</c:v>
                </c:pt>
                <c:pt idx="699">
                  <c:v>18000</c:v>
                </c:pt>
                <c:pt idx="700">
                  <c:v>18200</c:v>
                </c:pt>
                <c:pt idx="701">
                  <c:v>18200</c:v>
                </c:pt>
                <c:pt idx="702">
                  <c:v>18300</c:v>
                </c:pt>
                <c:pt idx="703">
                  <c:v>18400</c:v>
                </c:pt>
                <c:pt idx="704">
                  <c:v>18400</c:v>
                </c:pt>
                <c:pt idx="705">
                  <c:v>18500</c:v>
                </c:pt>
                <c:pt idx="706">
                  <c:v>18500</c:v>
                </c:pt>
                <c:pt idx="707">
                  <c:v>18500</c:v>
                </c:pt>
                <c:pt idx="708">
                  <c:v>18500</c:v>
                </c:pt>
                <c:pt idx="709">
                  <c:v>18500</c:v>
                </c:pt>
                <c:pt idx="710">
                  <c:v>18600</c:v>
                </c:pt>
                <c:pt idx="711">
                  <c:v>18600</c:v>
                </c:pt>
                <c:pt idx="712">
                  <c:v>18900</c:v>
                </c:pt>
                <c:pt idx="713">
                  <c:v>19000</c:v>
                </c:pt>
                <c:pt idx="714">
                  <c:v>19000</c:v>
                </c:pt>
                <c:pt idx="715">
                  <c:v>19100</c:v>
                </c:pt>
                <c:pt idx="716">
                  <c:v>19100</c:v>
                </c:pt>
                <c:pt idx="717">
                  <c:v>19000</c:v>
                </c:pt>
                <c:pt idx="718">
                  <c:v>19000</c:v>
                </c:pt>
                <c:pt idx="719">
                  <c:v>19100</c:v>
                </c:pt>
                <c:pt idx="720">
                  <c:v>19000</c:v>
                </c:pt>
                <c:pt idx="721">
                  <c:v>19000</c:v>
                </c:pt>
                <c:pt idx="722">
                  <c:v>19000</c:v>
                </c:pt>
                <c:pt idx="723">
                  <c:v>18900</c:v>
                </c:pt>
                <c:pt idx="724">
                  <c:v>19000</c:v>
                </c:pt>
                <c:pt idx="725">
                  <c:v>18900</c:v>
                </c:pt>
                <c:pt idx="726">
                  <c:v>18900</c:v>
                </c:pt>
                <c:pt idx="727">
                  <c:v>18900</c:v>
                </c:pt>
                <c:pt idx="728">
                  <c:v>18900</c:v>
                </c:pt>
                <c:pt idx="729">
                  <c:v>18900</c:v>
                </c:pt>
                <c:pt idx="730">
                  <c:v>18800</c:v>
                </c:pt>
                <c:pt idx="731">
                  <c:v>18800</c:v>
                </c:pt>
                <c:pt idx="732">
                  <c:v>18800</c:v>
                </c:pt>
                <c:pt idx="733">
                  <c:v>18700</c:v>
                </c:pt>
                <c:pt idx="734">
                  <c:v>18700</c:v>
                </c:pt>
                <c:pt idx="735">
                  <c:v>18700</c:v>
                </c:pt>
                <c:pt idx="736">
                  <c:v>18700</c:v>
                </c:pt>
                <c:pt idx="737">
                  <c:v>18700</c:v>
                </c:pt>
                <c:pt idx="738">
                  <c:v>18700</c:v>
                </c:pt>
                <c:pt idx="739">
                  <c:v>18700</c:v>
                </c:pt>
                <c:pt idx="740">
                  <c:v>18600</c:v>
                </c:pt>
                <c:pt idx="741">
                  <c:v>18700</c:v>
                </c:pt>
                <c:pt idx="742">
                  <c:v>18900</c:v>
                </c:pt>
                <c:pt idx="743">
                  <c:v>19300</c:v>
                </c:pt>
                <c:pt idx="744">
                  <c:v>19600</c:v>
                </c:pt>
                <c:pt idx="745">
                  <c:v>20200</c:v>
                </c:pt>
                <c:pt idx="746">
                  <c:v>20800</c:v>
                </c:pt>
                <c:pt idx="747">
                  <c:v>21200</c:v>
                </c:pt>
                <c:pt idx="748">
                  <c:v>21500</c:v>
                </c:pt>
                <c:pt idx="749">
                  <c:v>21800</c:v>
                </c:pt>
                <c:pt idx="750">
                  <c:v>22000</c:v>
                </c:pt>
                <c:pt idx="751">
                  <c:v>22200</c:v>
                </c:pt>
                <c:pt idx="752">
                  <c:v>22400</c:v>
                </c:pt>
                <c:pt idx="753">
                  <c:v>22600</c:v>
                </c:pt>
                <c:pt idx="754">
                  <c:v>22700</c:v>
                </c:pt>
                <c:pt idx="755">
                  <c:v>22800</c:v>
                </c:pt>
                <c:pt idx="756">
                  <c:v>22800</c:v>
                </c:pt>
                <c:pt idx="757">
                  <c:v>22800</c:v>
                </c:pt>
                <c:pt idx="758">
                  <c:v>22800</c:v>
                </c:pt>
                <c:pt idx="759">
                  <c:v>22800</c:v>
                </c:pt>
                <c:pt idx="760">
                  <c:v>22800</c:v>
                </c:pt>
                <c:pt idx="761">
                  <c:v>22800</c:v>
                </c:pt>
                <c:pt idx="762">
                  <c:v>22800</c:v>
                </c:pt>
                <c:pt idx="763">
                  <c:v>22800</c:v>
                </c:pt>
                <c:pt idx="764">
                  <c:v>22800</c:v>
                </c:pt>
                <c:pt idx="765">
                  <c:v>22800</c:v>
                </c:pt>
                <c:pt idx="766">
                  <c:v>22700</c:v>
                </c:pt>
                <c:pt idx="767">
                  <c:v>22700</c:v>
                </c:pt>
                <c:pt idx="768">
                  <c:v>22600</c:v>
                </c:pt>
                <c:pt idx="769">
                  <c:v>22400</c:v>
                </c:pt>
                <c:pt idx="770">
                  <c:v>21900</c:v>
                </c:pt>
                <c:pt idx="771">
                  <c:v>21500</c:v>
                </c:pt>
                <c:pt idx="772">
                  <c:v>21300</c:v>
                </c:pt>
                <c:pt idx="773">
                  <c:v>21100</c:v>
                </c:pt>
                <c:pt idx="774">
                  <c:v>21100</c:v>
                </c:pt>
                <c:pt idx="775">
                  <c:v>21000</c:v>
                </c:pt>
                <c:pt idx="776">
                  <c:v>21000</c:v>
                </c:pt>
                <c:pt idx="777">
                  <c:v>21000</c:v>
                </c:pt>
                <c:pt idx="778">
                  <c:v>21000</c:v>
                </c:pt>
                <c:pt idx="779">
                  <c:v>21000</c:v>
                </c:pt>
                <c:pt idx="780">
                  <c:v>21000</c:v>
                </c:pt>
                <c:pt idx="781">
                  <c:v>21100</c:v>
                </c:pt>
                <c:pt idx="782">
                  <c:v>21100</c:v>
                </c:pt>
                <c:pt idx="783">
                  <c:v>21100</c:v>
                </c:pt>
                <c:pt idx="784">
                  <c:v>21200</c:v>
                </c:pt>
                <c:pt idx="785">
                  <c:v>21100</c:v>
                </c:pt>
                <c:pt idx="786">
                  <c:v>21200</c:v>
                </c:pt>
                <c:pt idx="787">
                  <c:v>21200</c:v>
                </c:pt>
                <c:pt idx="788">
                  <c:v>21200</c:v>
                </c:pt>
                <c:pt idx="789">
                  <c:v>21100</c:v>
                </c:pt>
                <c:pt idx="790">
                  <c:v>21100</c:v>
                </c:pt>
                <c:pt idx="791">
                  <c:v>21100</c:v>
                </c:pt>
                <c:pt idx="792">
                  <c:v>21100</c:v>
                </c:pt>
                <c:pt idx="793">
                  <c:v>21100</c:v>
                </c:pt>
                <c:pt idx="794">
                  <c:v>21100</c:v>
                </c:pt>
                <c:pt idx="795">
                  <c:v>21100</c:v>
                </c:pt>
                <c:pt idx="796">
                  <c:v>21100</c:v>
                </c:pt>
                <c:pt idx="797">
                  <c:v>21100</c:v>
                </c:pt>
                <c:pt idx="798">
                  <c:v>21100</c:v>
                </c:pt>
                <c:pt idx="799">
                  <c:v>21100</c:v>
                </c:pt>
                <c:pt idx="800">
                  <c:v>21100</c:v>
                </c:pt>
                <c:pt idx="801">
                  <c:v>21100</c:v>
                </c:pt>
                <c:pt idx="802">
                  <c:v>21100</c:v>
                </c:pt>
                <c:pt idx="803">
                  <c:v>21100</c:v>
                </c:pt>
                <c:pt idx="804">
                  <c:v>21100</c:v>
                </c:pt>
                <c:pt idx="805">
                  <c:v>21100</c:v>
                </c:pt>
                <c:pt idx="806">
                  <c:v>21000</c:v>
                </c:pt>
                <c:pt idx="807">
                  <c:v>21000</c:v>
                </c:pt>
                <c:pt idx="808">
                  <c:v>21100</c:v>
                </c:pt>
                <c:pt idx="809">
                  <c:v>21000</c:v>
                </c:pt>
                <c:pt idx="810">
                  <c:v>21000</c:v>
                </c:pt>
                <c:pt idx="811">
                  <c:v>21000</c:v>
                </c:pt>
                <c:pt idx="812">
                  <c:v>21000</c:v>
                </c:pt>
                <c:pt idx="813">
                  <c:v>21000</c:v>
                </c:pt>
                <c:pt idx="814">
                  <c:v>21000</c:v>
                </c:pt>
                <c:pt idx="815">
                  <c:v>21000</c:v>
                </c:pt>
                <c:pt idx="816">
                  <c:v>20900</c:v>
                </c:pt>
                <c:pt idx="817">
                  <c:v>21000</c:v>
                </c:pt>
                <c:pt idx="818">
                  <c:v>20900</c:v>
                </c:pt>
                <c:pt idx="819">
                  <c:v>20900</c:v>
                </c:pt>
                <c:pt idx="820">
                  <c:v>20900</c:v>
                </c:pt>
                <c:pt idx="821">
                  <c:v>20900</c:v>
                </c:pt>
                <c:pt idx="822">
                  <c:v>20900</c:v>
                </c:pt>
                <c:pt idx="823">
                  <c:v>20900</c:v>
                </c:pt>
                <c:pt idx="824">
                  <c:v>20800</c:v>
                </c:pt>
                <c:pt idx="825">
                  <c:v>20900</c:v>
                </c:pt>
                <c:pt idx="826">
                  <c:v>20800</c:v>
                </c:pt>
                <c:pt idx="827">
                  <c:v>20800</c:v>
                </c:pt>
                <c:pt idx="828">
                  <c:v>20900</c:v>
                </c:pt>
                <c:pt idx="829">
                  <c:v>20800</c:v>
                </c:pt>
                <c:pt idx="830">
                  <c:v>20800</c:v>
                </c:pt>
                <c:pt idx="831">
                  <c:v>20800</c:v>
                </c:pt>
                <c:pt idx="832">
                  <c:v>20800</c:v>
                </c:pt>
                <c:pt idx="833">
                  <c:v>20800</c:v>
                </c:pt>
                <c:pt idx="834">
                  <c:v>20800</c:v>
                </c:pt>
                <c:pt idx="835">
                  <c:v>20700</c:v>
                </c:pt>
                <c:pt idx="836">
                  <c:v>20700</c:v>
                </c:pt>
                <c:pt idx="837">
                  <c:v>20800</c:v>
                </c:pt>
                <c:pt idx="838">
                  <c:v>20700</c:v>
                </c:pt>
                <c:pt idx="839">
                  <c:v>20700</c:v>
                </c:pt>
                <c:pt idx="840">
                  <c:v>20700</c:v>
                </c:pt>
                <c:pt idx="841">
                  <c:v>20700</c:v>
                </c:pt>
                <c:pt idx="842">
                  <c:v>20700</c:v>
                </c:pt>
                <c:pt idx="843">
                  <c:v>20600</c:v>
                </c:pt>
                <c:pt idx="844">
                  <c:v>20500</c:v>
                </c:pt>
                <c:pt idx="845">
                  <c:v>20500</c:v>
                </c:pt>
                <c:pt idx="846">
                  <c:v>20500</c:v>
                </c:pt>
                <c:pt idx="847">
                  <c:v>20400</c:v>
                </c:pt>
                <c:pt idx="848">
                  <c:v>20500</c:v>
                </c:pt>
                <c:pt idx="849">
                  <c:v>20600</c:v>
                </c:pt>
                <c:pt idx="850">
                  <c:v>20700</c:v>
                </c:pt>
                <c:pt idx="851">
                  <c:v>20700</c:v>
                </c:pt>
                <c:pt idx="852">
                  <c:v>20800</c:v>
                </c:pt>
                <c:pt idx="853">
                  <c:v>20700</c:v>
                </c:pt>
                <c:pt idx="854">
                  <c:v>20600</c:v>
                </c:pt>
                <c:pt idx="855">
                  <c:v>20600</c:v>
                </c:pt>
                <c:pt idx="856">
                  <c:v>20700</c:v>
                </c:pt>
                <c:pt idx="857">
                  <c:v>20800</c:v>
                </c:pt>
                <c:pt idx="858">
                  <c:v>20900</c:v>
                </c:pt>
                <c:pt idx="859">
                  <c:v>20900</c:v>
                </c:pt>
                <c:pt idx="860">
                  <c:v>20900</c:v>
                </c:pt>
                <c:pt idx="861">
                  <c:v>20900</c:v>
                </c:pt>
                <c:pt idx="862">
                  <c:v>20900</c:v>
                </c:pt>
                <c:pt idx="863">
                  <c:v>20800</c:v>
                </c:pt>
                <c:pt idx="864">
                  <c:v>20800</c:v>
                </c:pt>
                <c:pt idx="865">
                  <c:v>20800</c:v>
                </c:pt>
                <c:pt idx="866">
                  <c:v>20800</c:v>
                </c:pt>
                <c:pt idx="867">
                  <c:v>20800</c:v>
                </c:pt>
                <c:pt idx="868">
                  <c:v>20800</c:v>
                </c:pt>
                <c:pt idx="869">
                  <c:v>20800</c:v>
                </c:pt>
                <c:pt idx="870">
                  <c:v>20800</c:v>
                </c:pt>
                <c:pt idx="871">
                  <c:v>20800</c:v>
                </c:pt>
                <c:pt idx="872">
                  <c:v>20800</c:v>
                </c:pt>
                <c:pt idx="873">
                  <c:v>20800</c:v>
                </c:pt>
                <c:pt idx="874">
                  <c:v>20900</c:v>
                </c:pt>
                <c:pt idx="875">
                  <c:v>20800</c:v>
                </c:pt>
                <c:pt idx="876">
                  <c:v>20800</c:v>
                </c:pt>
                <c:pt idx="877">
                  <c:v>20800</c:v>
                </c:pt>
                <c:pt idx="878">
                  <c:v>20800</c:v>
                </c:pt>
                <c:pt idx="879">
                  <c:v>20900</c:v>
                </c:pt>
                <c:pt idx="880">
                  <c:v>20900</c:v>
                </c:pt>
                <c:pt idx="881">
                  <c:v>20800</c:v>
                </c:pt>
                <c:pt idx="882">
                  <c:v>20900</c:v>
                </c:pt>
                <c:pt idx="883">
                  <c:v>21100</c:v>
                </c:pt>
                <c:pt idx="884">
                  <c:v>21200</c:v>
                </c:pt>
                <c:pt idx="885">
                  <c:v>21300</c:v>
                </c:pt>
                <c:pt idx="886">
                  <c:v>21300</c:v>
                </c:pt>
                <c:pt idx="887">
                  <c:v>21300</c:v>
                </c:pt>
                <c:pt idx="888">
                  <c:v>21300</c:v>
                </c:pt>
                <c:pt idx="889">
                  <c:v>21200</c:v>
                </c:pt>
                <c:pt idx="890">
                  <c:v>21200</c:v>
                </c:pt>
                <c:pt idx="891">
                  <c:v>21100</c:v>
                </c:pt>
                <c:pt idx="892">
                  <c:v>21200</c:v>
                </c:pt>
                <c:pt idx="893">
                  <c:v>21100</c:v>
                </c:pt>
                <c:pt idx="894">
                  <c:v>21100</c:v>
                </c:pt>
                <c:pt idx="895">
                  <c:v>21100</c:v>
                </c:pt>
                <c:pt idx="896">
                  <c:v>21100</c:v>
                </c:pt>
                <c:pt idx="897">
                  <c:v>21100</c:v>
                </c:pt>
                <c:pt idx="898">
                  <c:v>21100</c:v>
                </c:pt>
                <c:pt idx="899">
                  <c:v>21100</c:v>
                </c:pt>
                <c:pt idx="900">
                  <c:v>21100</c:v>
                </c:pt>
                <c:pt idx="901">
                  <c:v>21100</c:v>
                </c:pt>
                <c:pt idx="902">
                  <c:v>21100</c:v>
                </c:pt>
                <c:pt idx="903">
                  <c:v>21100</c:v>
                </c:pt>
                <c:pt idx="904">
                  <c:v>21100</c:v>
                </c:pt>
                <c:pt idx="905">
                  <c:v>21100</c:v>
                </c:pt>
                <c:pt idx="906">
                  <c:v>21100</c:v>
                </c:pt>
                <c:pt idx="907">
                  <c:v>21100</c:v>
                </c:pt>
                <c:pt idx="908">
                  <c:v>21100</c:v>
                </c:pt>
                <c:pt idx="909">
                  <c:v>21100</c:v>
                </c:pt>
                <c:pt idx="910">
                  <c:v>21100</c:v>
                </c:pt>
                <c:pt idx="911">
                  <c:v>21100</c:v>
                </c:pt>
                <c:pt idx="912">
                  <c:v>21100</c:v>
                </c:pt>
                <c:pt idx="913">
                  <c:v>21100</c:v>
                </c:pt>
                <c:pt idx="914">
                  <c:v>21100</c:v>
                </c:pt>
                <c:pt idx="915">
                  <c:v>21100</c:v>
                </c:pt>
                <c:pt idx="916">
                  <c:v>21100</c:v>
                </c:pt>
                <c:pt idx="917">
                  <c:v>21100</c:v>
                </c:pt>
                <c:pt idx="918">
                  <c:v>21100</c:v>
                </c:pt>
                <c:pt idx="919">
                  <c:v>21100</c:v>
                </c:pt>
                <c:pt idx="920">
                  <c:v>21100</c:v>
                </c:pt>
                <c:pt idx="921">
                  <c:v>21100</c:v>
                </c:pt>
                <c:pt idx="922">
                  <c:v>21100</c:v>
                </c:pt>
                <c:pt idx="923">
                  <c:v>21100</c:v>
                </c:pt>
                <c:pt idx="924">
                  <c:v>21100</c:v>
                </c:pt>
                <c:pt idx="925">
                  <c:v>21100</c:v>
                </c:pt>
                <c:pt idx="926">
                  <c:v>21100</c:v>
                </c:pt>
                <c:pt idx="927">
                  <c:v>21100</c:v>
                </c:pt>
                <c:pt idx="928">
                  <c:v>21000</c:v>
                </c:pt>
                <c:pt idx="929">
                  <c:v>21100</c:v>
                </c:pt>
                <c:pt idx="930">
                  <c:v>21100</c:v>
                </c:pt>
                <c:pt idx="931">
                  <c:v>21100</c:v>
                </c:pt>
                <c:pt idx="932">
                  <c:v>21100</c:v>
                </c:pt>
                <c:pt idx="933">
                  <c:v>21100</c:v>
                </c:pt>
                <c:pt idx="934">
                  <c:v>21100</c:v>
                </c:pt>
                <c:pt idx="935">
                  <c:v>21000</c:v>
                </c:pt>
                <c:pt idx="936">
                  <c:v>21000</c:v>
                </c:pt>
                <c:pt idx="937">
                  <c:v>21000</c:v>
                </c:pt>
                <c:pt idx="938">
                  <c:v>21000</c:v>
                </c:pt>
                <c:pt idx="939">
                  <c:v>21000</c:v>
                </c:pt>
                <c:pt idx="940">
                  <c:v>21000</c:v>
                </c:pt>
                <c:pt idx="941">
                  <c:v>21000</c:v>
                </c:pt>
                <c:pt idx="942">
                  <c:v>21000</c:v>
                </c:pt>
                <c:pt idx="943">
                  <c:v>21000</c:v>
                </c:pt>
                <c:pt idx="944">
                  <c:v>21000</c:v>
                </c:pt>
                <c:pt idx="945">
                  <c:v>21100</c:v>
                </c:pt>
                <c:pt idx="946">
                  <c:v>21100</c:v>
                </c:pt>
                <c:pt idx="947">
                  <c:v>21000</c:v>
                </c:pt>
                <c:pt idx="948">
                  <c:v>21100</c:v>
                </c:pt>
                <c:pt idx="949">
                  <c:v>21000</c:v>
                </c:pt>
                <c:pt idx="950">
                  <c:v>21100</c:v>
                </c:pt>
                <c:pt idx="951">
                  <c:v>21000</c:v>
                </c:pt>
                <c:pt idx="952">
                  <c:v>21000</c:v>
                </c:pt>
                <c:pt idx="953">
                  <c:v>21000</c:v>
                </c:pt>
                <c:pt idx="954">
                  <c:v>21000</c:v>
                </c:pt>
                <c:pt idx="955">
                  <c:v>21000</c:v>
                </c:pt>
                <c:pt idx="956">
                  <c:v>21000</c:v>
                </c:pt>
                <c:pt idx="957">
                  <c:v>21000</c:v>
                </c:pt>
                <c:pt idx="958">
                  <c:v>21000</c:v>
                </c:pt>
                <c:pt idx="959">
                  <c:v>20900</c:v>
                </c:pt>
                <c:pt idx="960">
                  <c:v>20900</c:v>
                </c:pt>
                <c:pt idx="961">
                  <c:v>20900</c:v>
                </c:pt>
                <c:pt idx="962">
                  <c:v>20900</c:v>
                </c:pt>
                <c:pt idx="963">
                  <c:v>20900</c:v>
                </c:pt>
                <c:pt idx="964">
                  <c:v>20900</c:v>
                </c:pt>
                <c:pt idx="965">
                  <c:v>20900</c:v>
                </c:pt>
                <c:pt idx="966">
                  <c:v>20900</c:v>
                </c:pt>
                <c:pt idx="967">
                  <c:v>20900</c:v>
                </c:pt>
                <c:pt idx="968">
                  <c:v>20900</c:v>
                </c:pt>
                <c:pt idx="969">
                  <c:v>20900</c:v>
                </c:pt>
                <c:pt idx="970">
                  <c:v>20900</c:v>
                </c:pt>
                <c:pt idx="971">
                  <c:v>20900</c:v>
                </c:pt>
                <c:pt idx="972">
                  <c:v>20900</c:v>
                </c:pt>
                <c:pt idx="973">
                  <c:v>20900</c:v>
                </c:pt>
                <c:pt idx="974">
                  <c:v>20900</c:v>
                </c:pt>
                <c:pt idx="975">
                  <c:v>20800</c:v>
                </c:pt>
                <c:pt idx="976">
                  <c:v>20900</c:v>
                </c:pt>
                <c:pt idx="977">
                  <c:v>20800</c:v>
                </c:pt>
                <c:pt idx="978">
                  <c:v>20900</c:v>
                </c:pt>
                <c:pt idx="979">
                  <c:v>20900</c:v>
                </c:pt>
                <c:pt idx="980">
                  <c:v>20900</c:v>
                </c:pt>
                <c:pt idx="981">
                  <c:v>20800</c:v>
                </c:pt>
                <c:pt idx="982">
                  <c:v>20800</c:v>
                </c:pt>
                <c:pt idx="983">
                  <c:v>20800</c:v>
                </c:pt>
                <c:pt idx="984">
                  <c:v>20800</c:v>
                </c:pt>
                <c:pt idx="985">
                  <c:v>20800</c:v>
                </c:pt>
                <c:pt idx="986">
                  <c:v>20800</c:v>
                </c:pt>
                <c:pt idx="987">
                  <c:v>20800</c:v>
                </c:pt>
                <c:pt idx="988">
                  <c:v>20800</c:v>
                </c:pt>
                <c:pt idx="989">
                  <c:v>20800</c:v>
                </c:pt>
                <c:pt idx="990">
                  <c:v>20800</c:v>
                </c:pt>
                <c:pt idx="991">
                  <c:v>20800</c:v>
                </c:pt>
                <c:pt idx="992">
                  <c:v>20800</c:v>
                </c:pt>
                <c:pt idx="993">
                  <c:v>20800</c:v>
                </c:pt>
                <c:pt idx="994">
                  <c:v>20800</c:v>
                </c:pt>
                <c:pt idx="995">
                  <c:v>20700</c:v>
                </c:pt>
                <c:pt idx="996">
                  <c:v>20700</c:v>
                </c:pt>
                <c:pt idx="997">
                  <c:v>20800</c:v>
                </c:pt>
                <c:pt idx="998">
                  <c:v>20800</c:v>
                </c:pt>
                <c:pt idx="999">
                  <c:v>20900</c:v>
                </c:pt>
                <c:pt idx="1000">
                  <c:v>21000</c:v>
                </c:pt>
                <c:pt idx="1001">
                  <c:v>21000</c:v>
                </c:pt>
                <c:pt idx="1002">
                  <c:v>21100</c:v>
                </c:pt>
                <c:pt idx="1003">
                  <c:v>21100</c:v>
                </c:pt>
                <c:pt idx="1004">
                  <c:v>21100</c:v>
                </c:pt>
                <c:pt idx="1005">
                  <c:v>21100</c:v>
                </c:pt>
                <c:pt idx="1006">
                  <c:v>21000</c:v>
                </c:pt>
                <c:pt idx="1007">
                  <c:v>21000</c:v>
                </c:pt>
                <c:pt idx="1008">
                  <c:v>21100</c:v>
                </c:pt>
                <c:pt idx="1009">
                  <c:v>21000</c:v>
                </c:pt>
                <c:pt idx="1010">
                  <c:v>21000</c:v>
                </c:pt>
                <c:pt idx="1011">
                  <c:v>21000</c:v>
                </c:pt>
                <c:pt idx="1012">
                  <c:v>21000</c:v>
                </c:pt>
                <c:pt idx="1013">
                  <c:v>21000</c:v>
                </c:pt>
                <c:pt idx="1014">
                  <c:v>20900</c:v>
                </c:pt>
                <c:pt idx="1015">
                  <c:v>21000</c:v>
                </c:pt>
                <c:pt idx="1016">
                  <c:v>21000</c:v>
                </c:pt>
                <c:pt idx="1017">
                  <c:v>21000</c:v>
                </c:pt>
                <c:pt idx="1018">
                  <c:v>21000</c:v>
                </c:pt>
                <c:pt idx="1019">
                  <c:v>20900</c:v>
                </c:pt>
                <c:pt idx="1020">
                  <c:v>20900</c:v>
                </c:pt>
                <c:pt idx="1021">
                  <c:v>21000</c:v>
                </c:pt>
                <c:pt idx="1022">
                  <c:v>21000</c:v>
                </c:pt>
                <c:pt idx="1023">
                  <c:v>21000</c:v>
                </c:pt>
                <c:pt idx="1024">
                  <c:v>21100</c:v>
                </c:pt>
                <c:pt idx="1025">
                  <c:v>21000</c:v>
                </c:pt>
                <c:pt idx="1026">
                  <c:v>21000</c:v>
                </c:pt>
                <c:pt idx="1027">
                  <c:v>21000</c:v>
                </c:pt>
                <c:pt idx="1028">
                  <c:v>21000</c:v>
                </c:pt>
                <c:pt idx="1029">
                  <c:v>21000</c:v>
                </c:pt>
                <c:pt idx="1030">
                  <c:v>20900</c:v>
                </c:pt>
                <c:pt idx="1031">
                  <c:v>21000</c:v>
                </c:pt>
                <c:pt idx="1032">
                  <c:v>21000</c:v>
                </c:pt>
                <c:pt idx="1033">
                  <c:v>20900</c:v>
                </c:pt>
                <c:pt idx="1034">
                  <c:v>21000</c:v>
                </c:pt>
                <c:pt idx="1035">
                  <c:v>20900</c:v>
                </c:pt>
                <c:pt idx="1036">
                  <c:v>20900</c:v>
                </c:pt>
                <c:pt idx="1037">
                  <c:v>20900</c:v>
                </c:pt>
                <c:pt idx="1038">
                  <c:v>20900</c:v>
                </c:pt>
                <c:pt idx="1039">
                  <c:v>20900</c:v>
                </c:pt>
                <c:pt idx="1040">
                  <c:v>20900</c:v>
                </c:pt>
                <c:pt idx="1041">
                  <c:v>21000</c:v>
                </c:pt>
                <c:pt idx="1042">
                  <c:v>21000</c:v>
                </c:pt>
                <c:pt idx="1043">
                  <c:v>21000</c:v>
                </c:pt>
                <c:pt idx="1044">
                  <c:v>21100</c:v>
                </c:pt>
                <c:pt idx="1045">
                  <c:v>21000</c:v>
                </c:pt>
                <c:pt idx="1046">
                  <c:v>21000</c:v>
                </c:pt>
                <c:pt idx="1047">
                  <c:v>21000</c:v>
                </c:pt>
                <c:pt idx="1048">
                  <c:v>21000</c:v>
                </c:pt>
                <c:pt idx="1049">
                  <c:v>21000</c:v>
                </c:pt>
                <c:pt idx="1050">
                  <c:v>21000</c:v>
                </c:pt>
                <c:pt idx="1051">
                  <c:v>21000</c:v>
                </c:pt>
                <c:pt idx="1052">
                  <c:v>20900</c:v>
                </c:pt>
                <c:pt idx="1053">
                  <c:v>21000</c:v>
                </c:pt>
                <c:pt idx="1054">
                  <c:v>21000</c:v>
                </c:pt>
                <c:pt idx="1055">
                  <c:v>21000</c:v>
                </c:pt>
                <c:pt idx="1056">
                  <c:v>20900</c:v>
                </c:pt>
                <c:pt idx="1057">
                  <c:v>20900</c:v>
                </c:pt>
                <c:pt idx="1058">
                  <c:v>21000</c:v>
                </c:pt>
                <c:pt idx="1059">
                  <c:v>20900</c:v>
                </c:pt>
                <c:pt idx="1060">
                  <c:v>20900</c:v>
                </c:pt>
                <c:pt idx="1061">
                  <c:v>20900</c:v>
                </c:pt>
                <c:pt idx="1062">
                  <c:v>20800</c:v>
                </c:pt>
                <c:pt idx="1063">
                  <c:v>20800</c:v>
                </c:pt>
                <c:pt idx="1064">
                  <c:v>20600</c:v>
                </c:pt>
                <c:pt idx="1065">
                  <c:v>19700</c:v>
                </c:pt>
                <c:pt idx="1066">
                  <c:v>18500</c:v>
                </c:pt>
                <c:pt idx="1067">
                  <c:v>17100</c:v>
                </c:pt>
                <c:pt idx="1068">
                  <c:v>16100</c:v>
                </c:pt>
                <c:pt idx="1069">
                  <c:v>15700</c:v>
                </c:pt>
                <c:pt idx="1070">
                  <c:v>15600</c:v>
                </c:pt>
                <c:pt idx="1071">
                  <c:v>15600</c:v>
                </c:pt>
                <c:pt idx="1072">
                  <c:v>15600</c:v>
                </c:pt>
                <c:pt idx="1073">
                  <c:v>15500</c:v>
                </c:pt>
                <c:pt idx="1074">
                  <c:v>15500</c:v>
                </c:pt>
                <c:pt idx="1075">
                  <c:v>15500</c:v>
                </c:pt>
                <c:pt idx="1076">
                  <c:v>15500</c:v>
                </c:pt>
                <c:pt idx="1077">
                  <c:v>15600</c:v>
                </c:pt>
                <c:pt idx="1078">
                  <c:v>15700</c:v>
                </c:pt>
                <c:pt idx="1079">
                  <c:v>15700</c:v>
                </c:pt>
                <c:pt idx="1080">
                  <c:v>15700</c:v>
                </c:pt>
                <c:pt idx="1081">
                  <c:v>15600</c:v>
                </c:pt>
                <c:pt idx="1082">
                  <c:v>15600</c:v>
                </c:pt>
                <c:pt idx="1083">
                  <c:v>15700</c:v>
                </c:pt>
                <c:pt idx="1084">
                  <c:v>15700</c:v>
                </c:pt>
                <c:pt idx="1085">
                  <c:v>15800</c:v>
                </c:pt>
                <c:pt idx="1086">
                  <c:v>15800</c:v>
                </c:pt>
                <c:pt idx="1087">
                  <c:v>15800</c:v>
                </c:pt>
                <c:pt idx="1088">
                  <c:v>15800</c:v>
                </c:pt>
                <c:pt idx="1089">
                  <c:v>15800</c:v>
                </c:pt>
                <c:pt idx="1090">
                  <c:v>15800</c:v>
                </c:pt>
                <c:pt idx="1091">
                  <c:v>15800</c:v>
                </c:pt>
                <c:pt idx="1092">
                  <c:v>15800</c:v>
                </c:pt>
                <c:pt idx="1093">
                  <c:v>15800</c:v>
                </c:pt>
                <c:pt idx="1094">
                  <c:v>15900</c:v>
                </c:pt>
                <c:pt idx="1095">
                  <c:v>15900</c:v>
                </c:pt>
                <c:pt idx="1096">
                  <c:v>15900</c:v>
                </c:pt>
                <c:pt idx="1097">
                  <c:v>15900</c:v>
                </c:pt>
                <c:pt idx="1098">
                  <c:v>15900</c:v>
                </c:pt>
                <c:pt idx="1099">
                  <c:v>15900</c:v>
                </c:pt>
                <c:pt idx="1100">
                  <c:v>15900</c:v>
                </c:pt>
                <c:pt idx="1101">
                  <c:v>15900</c:v>
                </c:pt>
                <c:pt idx="1102">
                  <c:v>15900</c:v>
                </c:pt>
                <c:pt idx="1103">
                  <c:v>15900</c:v>
                </c:pt>
                <c:pt idx="1104">
                  <c:v>15900</c:v>
                </c:pt>
                <c:pt idx="1105">
                  <c:v>15900</c:v>
                </c:pt>
                <c:pt idx="1106">
                  <c:v>15900</c:v>
                </c:pt>
                <c:pt idx="1107">
                  <c:v>15900</c:v>
                </c:pt>
                <c:pt idx="1108">
                  <c:v>15900</c:v>
                </c:pt>
                <c:pt idx="1109">
                  <c:v>15900</c:v>
                </c:pt>
                <c:pt idx="1110">
                  <c:v>15900</c:v>
                </c:pt>
                <c:pt idx="1111">
                  <c:v>15900</c:v>
                </c:pt>
                <c:pt idx="1112">
                  <c:v>15900</c:v>
                </c:pt>
                <c:pt idx="1113">
                  <c:v>15900</c:v>
                </c:pt>
                <c:pt idx="1114">
                  <c:v>15800</c:v>
                </c:pt>
                <c:pt idx="1115">
                  <c:v>15800</c:v>
                </c:pt>
                <c:pt idx="1116">
                  <c:v>15800</c:v>
                </c:pt>
                <c:pt idx="1117">
                  <c:v>15800</c:v>
                </c:pt>
                <c:pt idx="1118">
                  <c:v>15800</c:v>
                </c:pt>
                <c:pt idx="1119">
                  <c:v>15800</c:v>
                </c:pt>
                <c:pt idx="1120">
                  <c:v>15800</c:v>
                </c:pt>
                <c:pt idx="1121">
                  <c:v>15800</c:v>
                </c:pt>
                <c:pt idx="1122">
                  <c:v>15800</c:v>
                </c:pt>
                <c:pt idx="1123">
                  <c:v>15800</c:v>
                </c:pt>
                <c:pt idx="1124">
                  <c:v>15800</c:v>
                </c:pt>
                <c:pt idx="1125">
                  <c:v>15800</c:v>
                </c:pt>
                <c:pt idx="1126">
                  <c:v>15700</c:v>
                </c:pt>
                <c:pt idx="1127">
                  <c:v>15800</c:v>
                </c:pt>
                <c:pt idx="1128">
                  <c:v>15800</c:v>
                </c:pt>
                <c:pt idx="1129">
                  <c:v>15800</c:v>
                </c:pt>
                <c:pt idx="1130">
                  <c:v>15800</c:v>
                </c:pt>
                <c:pt idx="1131">
                  <c:v>15800</c:v>
                </c:pt>
                <c:pt idx="1132">
                  <c:v>15800</c:v>
                </c:pt>
                <c:pt idx="1133">
                  <c:v>15500</c:v>
                </c:pt>
                <c:pt idx="1134">
                  <c:v>14600</c:v>
                </c:pt>
                <c:pt idx="1135">
                  <c:v>13700</c:v>
                </c:pt>
                <c:pt idx="1136">
                  <c:v>13100</c:v>
                </c:pt>
                <c:pt idx="1137">
                  <c:v>12800</c:v>
                </c:pt>
                <c:pt idx="1138">
                  <c:v>12600</c:v>
                </c:pt>
                <c:pt idx="1139">
                  <c:v>12600</c:v>
                </c:pt>
                <c:pt idx="1140">
                  <c:v>12600</c:v>
                </c:pt>
                <c:pt idx="1141">
                  <c:v>12600</c:v>
                </c:pt>
                <c:pt idx="1142">
                  <c:v>12700</c:v>
                </c:pt>
                <c:pt idx="1143">
                  <c:v>12700</c:v>
                </c:pt>
                <c:pt idx="1144">
                  <c:v>12700</c:v>
                </c:pt>
                <c:pt idx="1145">
                  <c:v>12700</c:v>
                </c:pt>
                <c:pt idx="1146">
                  <c:v>12700</c:v>
                </c:pt>
                <c:pt idx="1147">
                  <c:v>12700</c:v>
                </c:pt>
                <c:pt idx="1148">
                  <c:v>12700</c:v>
                </c:pt>
                <c:pt idx="1149">
                  <c:v>12700</c:v>
                </c:pt>
                <c:pt idx="1150">
                  <c:v>12700</c:v>
                </c:pt>
                <c:pt idx="1151">
                  <c:v>12700</c:v>
                </c:pt>
                <c:pt idx="1152">
                  <c:v>12700</c:v>
                </c:pt>
                <c:pt idx="1153">
                  <c:v>12700</c:v>
                </c:pt>
                <c:pt idx="1154">
                  <c:v>12700</c:v>
                </c:pt>
                <c:pt idx="1155">
                  <c:v>12700</c:v>
                </c:pt>
                <c:pt idx="1156">
                  <c:v>12700</c:v>
                </c:pt>
                <c:pt idx="1157">
                  <c:v>12700</c:v>
                </c:pt>
                <c:pt idx="1158">
                  <c:v>12400</c:v>
                </c:pt>
                <c:pt idx="1159">
                  <c:v>11700</c:v>
                </c:pt>
                <c:pt idx="1160">
                  <c:v>11300</c:v>
                </c:pt>
                <c:pt idx="1161">
                  <c:v>10700</c:v>
                </c:pt>
                <c:pt idx="1162">
                  <c:v>10200</c:v>
                </c:pt>
                <c:pt idx="1163">
                  <c:v>9970</c:v>
                </c:pt>
                <c:pt idx="1164">
                  <c:v>9780</c:v>
                </c:pt>
                <c:pt idx="1165">
                  <c:v>9870</c:v>
                </c:pt>
                <c:pt idx="1166">
                  <c:v>9940</c:v>
                </c:pt>
                <c:pt idx="1167">
                  <c:v>9720</c:v>
                </c:pt>
                <c:pt idx="1168">
                  <c:v>9600</c:v>
                </c:pt>
                <c:pt idx="1169">
                  <c:v>9720</c:v>
                </c:pt>
                <c:pt idx="1170">
                  <c:v>9870</c:v>
                </c:pt>
                <c:pt idx="1171">
                  <c:v>9910</c:v>
                </c:pt>
                <c:pt idx="1172">
                  <c:v>9970</c:v>
                </c:pt>
                <c:pt idx="1173">
                  <c:v>10000</c:v>
                </c:pt>
                <c:pt idx="1174">
                  <c:v>10100</c:v>
                </c:pt>
                <c:pt idx="1175">
                  <c:v>10100</c:v>
                </c:pt>
                <c:pt idx="1176">
                  <c:v>10100</c:v>
                </c:pt>
                <c:pt idx="1177">
                  <c:v>10100</c:v>
                </c:pt>
                <c:pt idx="1178">
                  <c:v>10100</c:v>
                </c:pt>
                <c:pt idx="1179">
                  <c:v>10100</c:v>
                </c:pt>
                <c:pt idx="1180">
                  <c:v>10100</c:v>
                </c:pt>
                <c:pt idx="1181">
                  <c:v>10100</c:v>
                </c:pt>
                <c:pt idx="1182">
                  <c:v>10200</c:v>
                </c:pt>
                <c:pt idx="1183">
                  <c:v>10200</c:v>
                </c:pt>
                <c:pt idx="1184">
                  <c:v>10200</c:v>
                </c:pt>
                <c:pt idx="1185">
                  <c:v>10200</c:v>
                </c:pt>
                <c:pt idx="1186">
                  <c:v>10200</c:v>
                </c:pt>
                <c:pt idx="1187">
                  <c:v>10300</c:v>
                </c:pt>
                <c:pt idx="1188">
                  <c:v>10500</c:v>
                </c:pt>
                <c:pt idx="1189">
                  <c:v>10600</c:v>
                </c:pt>
                <c:pt idx="1190">
                  <c:v>10900</c:v>
                </c:pt>
                <c:pt idx="1191">
                  <c:v>11200</c:v>
                </c:pt>
                <c:pt idx="1192">
                  <c:v>11700</c:v>
                </c:pt>
                <c:pt idx="1193">
                  <c:v>11900</c:v>
                </c:pt>
                <c:pt idx="1194">
                  <c:v>12000</c:v>
                </c:pt>
                <c:pt idx="1195">
                  <c:v>12100</c:v>
                </c:pt>
                <c:pt idx="1196">
                  <c:v>12100</c:v>
                </c:pt>
                <c:pt idx="1197">
                  <c:v>12100</c:v>
                </c:pt>
                <c:pt idx="1198">
                  <c:v>12200</c:v>
                </c:pt>
                <c:pt idx="1199">
                  <c:v>12200</c:v>
                </c:pt>
                <c:pt idx="1200">
                  <c:v>12200</c:v>
                </c:pt>
                <c:pt idx="1201">
                  <c:v>12200</c:v>
                </c:pt>
                <c:pt idx="1202">
                  <c:v>12200</c:v>
                </c:pt>
                <c:pt idx="1203">
                  <c:v>12200</c:v>
                </c:pt>
              </c:numCache>
            </c:numRef>
          </c:yVal>
          <c:smooth val="0"/>
        </c:ser>
        <c:ser>
          <c:idx val="2"/>
          <c:order val="3"/>
          <c:tx>
            <c:strRef>
              <c:f>'[Jasper_15min_discharge_Oct24.xlsx]compiled Jasper'!$J$2</c:f>
              <c:strCache>
                <c:ptCount val="1"/>
                <c:pt idx="0">
                  <c:v>Dec 2008-Jan 2009</c:v>
                </c:pt>
              </c:strCache>
            </c:strRef>
          </c:tx>
          <c:spPr>
            <a:ln w="31750">
              <a:solidFill>
                <a:srgbClr val="663300"/>
              </a:solidFill>
            </a:ln>
          </c:spPr>
          <c:marker>
            <c:symbol val="none"/>
          </c:marker>
          <c:xVal>
            <c:numRef>
              <c:f>'[Jasper_15min_discharge_Oct24.xlsx]compiled Jasper'!$M$4:$M$2517</c:f>
              <c:numCache>
                <c:formatCode>0.00</c:formatCode>
                <c:ptCount val="2514"/>
                <c:pt idx="0">
                  <c:v>0</c:v>
                </c:pt>
                <c:pt idx="1">
                  <c:v>2.0847810982274121E-2</c:v>
                </c:pt>
                <c:pt idx="2">
                  <c:v>4.1695621957267226E-2</c:v>
                </c:pt>
                <c:pt idx="3">
                  <c:v>6.2543432939541344E-2</c:v>
                </c:pt>
                <c:pt idx="4">
                  <c:v>8.3391243921815461E-2</c:v>
                </c:pt>
                <c:pt idx="5">
                  <c:v>0.10423905489680857</c:v>
                </c:pt>
                <c:pt idx="6">
                  <c:v>0.12508686587908269</c:v>
                </c:pt>
                <c:pt idx="7">
                  <c:v>0.1459346768613568</c:v>
                </c:pt>
                <c:pt idx="8">
                  <c:v>0.16678248783634991</c:v>
                </c:pt>
                <c:pt idx="9">
                  <c:v>0.18763029881862403</c:v>
                </c:pt>
                <c:pt idx="10">
                  <c:v>0.20847810980089815</c:v>
                </c:pt>
                <c:pt idx="11">
                  <c:v>0.22932592077589126</c:v>
                </c:pt>
                <c:pt idx="12">
                  <c:v>0.25017373175816537</c:v>
                </c:pt>
                <c:pt idx="13">
                  <c:v>0.27102154274043949</c:v>
                </c:pt>
                <c:pt idx="14">
                  <c:v>0.2918693537154326</c:v>
                </c:pt>
                <c:pt idx="15">
                  <c:v>0.31271716469770672</c:v>
                </c:pt>
                <c:pt idx="16">
                  <c:v>0.33356497567998084</c:v>
                </c:pt>
                <c:pt idx="17">
                  <c:v>0.35441278665497394</c:v>
                </c:pt>
                <c:pt idx="18">
                  <c:v>0.37526059763724806</c:v>
                </c:pt>
                <c:pt idx="19">
                  <c:v>0.39610840861952218</c:v>
                </c:pt>
                <c:pt idx="20">
                  <c:v>0.41695621959451529</c:v>
                </c:pt>
                <c:pt idx="21">
                  <c:v>0.4378040305767894</c:v>
                </c:pt>
                <c:pt idx="22">
                  <c:v>0.45865184155906352</c:v>
                </c:pt>
                <c:pt idx="23">
                  <c:v>0.47949965253405663</c:v>
                </c:pt>
                <c:pt idx="24">
                  <c:v>0.50034746351633075</c:v>
                </c:pt>
                <c:pt idx="25">
                  <c:v>0.52119527449860492</c:v>
                </c:pt>
                <c:pt idx="26">
                  <c:v>0.54204308547359803</c:v>
                </c:pt>
                <c:pt idx="27">
                  <c:v>0.5628908964558722</c:v>
                </c:pt>
                <c:pt idx="28">
                  <c:v>0.58373870743814638</c:v>
                </c:pt>
                <c:pt idx="29">
                  <c:v>0.60458651841313948</c:v>
                </c:pt>
                <c:pt idx="30">
                  <c:v>0.62543432939541366</c:v>
                </c:pt>
                <c:pt idx="31">
                  <c:v>0.64628214037768783</c:v>
                </c:pt>
                <c:pt idx="32">
                  <c:v>0.66712995135268094</c:v>
                </c:pt>
                <c:pt idx="33">
                  <c:v>0.68797776233495511</c:v>
                </c:pt>
                <c:pt idx="34">
                  <c:v>0.70882557331722928</c:v>
                </c:pt>
                <c:pt idx="35">
                  <c:v>0.72967338429222239</c:v>
                </c:pt>
                <c:pt idx="36">
                  <c:v>0.75052119527449657</c:v>
                </c:pt>
                <c:pt idx="37">
                  <c:v>0.77136900625677074</c:v>
                </c:pt>
                <c:pt idx="38">
                  <c:v>0.79221681723176385</c:v>
                </c:pt>
                <c:pt idx="39">
                  <c:v>0.81306462821403802</c:v>
                </c:pt>
                <c:pt idx="40">
                  <c:v>0.83391243919631219</c:v>
                </c:pt>
                <c:pt idx="41">
                  <c:v>0.8547602501713053</c:v>
                </c:pt>
                <c:pt idx="42">
                  <c:v>0.87560806115357948</c:v>
                </c:pt>
                <c:pt idx="43">
                  <c:v>0.89645587213585365</c:v>
                </c:pt>
                <c:pt idx="44">
                  <c:v>0.91730368311084676</c:v>
                </c:pt>
                <c:pt idx="45">
                  <c:v>0.93815149409312093</c:v>
                </c:pt>
                <c:pt idx="46">
                  <c:v>0.9589993050753951</c:v>
                </c:pt>
                <c:pt idx="47">
                  <c:v>0.97984711605038821</c:v>
                </c:pt>
                <c:pt idx="48">
                  <c:v>1.0006949270326624</c:v>
                </c:pt>
                <c:pt idx="49">
                  <c:v>1.0215427380149364</c:v>
                </c:pt>
                <c:pt idx="50">
                  <c:v>1.0423905489899297</c:v>
                </c:pt>
                <c:pt idx="51">
                  <c:v>1.0632383599722037</c:v>
                </c:pt>
                <c:pt idx="52">
                  <c:v>1.0840861709544778</c:v>
                </c:pt>
                <c:pt idx="53">
                  <c:v>1.104933981929471</c:v>
                </c:pt>
                <c:pt idx="54">
                  <c:v>1.1257817929117451</c:v>
                </c:pt>
                <c:pt idx="55">
                  <c:v>1.1466296038940191</c:v>
                </c:pt>
                <c:pt idx="56">
                  <c:v>1.1674774148690124</c:v>
                </c:pt>
                <c:pt idx="57">
                  <c:v>1.1883252258512864</c:v>
                </c:pt>
                <c:pt idx="58">
                  <c:v>1.2091730368335605</c:v>
                </c:pt>
                <c:pt idx="59">
                  <c:v>1.2300208478085537</c:v>
                </c:pt>
                <c:pt idx="60">
                  <c:v>1.2508686587908278</c:v>
                </c:pt>
                <c:pt idx="61">
                  <c:v>1.2717164697731018</c:v>
                </c:pt>
                <c:pt idx="62">
                  <c:v>1.292564280748095</c:v>
                </c:pt>
                <c:pt idx="63">
                  <c:v>1.3134120917303691</c:v>
                </c:pt>
                <c:pt idx="64">
                  <c:v>1.3342599027126432</c:v>
                </c:pt>
                <c:pt idx="65">
                  <c:v>1.3551077136876364</c:v>
                </c:pt>
                <c:pt idx="66">
                  <c:v>1.3759555246699104</c:v>
                </c:pt>
                <c:pt idx="67">
                  <c:v>1.3968033356521845</c:v>
                </c:pt>
                <c:pt idx="68">
                  <c:v>1.4176511466271777</c:v>
                </c:pt>
                <c:pt idx="69">
                  <c:v>1.4384989576094518</c:v>
                </c:pt>
                <c:pt idx="70">
                  <c:v>1.4593467685917259</c:v>
                </c:pt>
                <c:pt idx="71">
                  <c:v>1.4801945795667191</c:v>
                </c:pt>
                <c:pt idx="72">
                  <c:v>1.5010423905489931</c:v>
                </c:pt>
                <c:pt idx="73">
                  <c:v>1.5218902015312672</c:v>
                </c:pt>
                <c:pt idx="74">
                  <c:v>1.5427380125062604</c:v>
                </c:pt>
                <c:pt idx="75">
                  <c:v>1.5635858234885345</c:v>
                </c:pt>
                <c:pt idx="76">
                  <c:v>1.5844336344708085</c:v>
                </c:pt>
                <c:pt idx="77">
                  <c:v>1.6052814454458018</c:v>
                </c:pt>
                <c:pt idx="78">
                  <c:v>1.6261292564280758</c:v>
                </c:pt>
                <c:pt idx="79">
                  <c:v>1.6469770674103499</c:v>
                </c:pt>
                <c:pt idx="80">
                  <c:v>1.6678248783853431</c:v>
                </c:pt>
                <c:pt idx="81">
                  <c:v>1.6886726893676172</c:v>
                </c:pt>
                <c:pt idx="82">
                  <c:v>1.7095205003498912</c:v>
                </c:pt>
                <c:pt idx="83">
                  <c:v>1.7303683113248844</c:v>
                </c:pt>
                <c:pt idx="84">
                  <c:v>1.7512161223071585</c:v>
                </c:pt>
                <c:pt idx="85">
                  <c:v>1.7720639332894326</c:v>
                </c:pt>
                <c:pt idx="86">
                  <c:v>1.7929117442644258</c:v>
                </c:pt>
                <c:pt idx="87">
                  <c:v>1.8137595552466999</c:v>
                </c:pt>
                <c:pt idx="88">
                  <c:v>1.8346073662289739</c:v>
                </c:pt>
                <c:pt idx="89">
                  <c:v>1.8554551772039671</c:v>
                </c:pt>
                <c:pt idx="90">
                  <c:v>1.8763029881862412</c:v>
                </c:pt>
                <c:pt idx="91">
                  <c:v>1.8971507991685153</c:v>
                </c:pt>
                <c:pt idx="92">
                  <c:v>1.9179986101435085</c:v>
                </c:pt>
                <c:pt idx="93">
                  <c:v>1.9388464211257825</c:v>
                </c:pt>
                <c:pt idx="94">
                  <c:v>1.9596942321080566</c:v>
                </c:pt>
                <c:pt idx="95">
                  <c:v>1.9805420430830498</c:v>
                </c:pt>
                <c:pt idx="96">
                  <c:v>2.0013898540653239</c:v>
                </c:pt>
                <c:pt idx="97">
                  <c:v>2.0222376650475979</c:v>
                </c:pt>
                <c:pt idx="98">
                  <c:v>2.0430854760225912</c:v>
                </c:pt>
                <c:pt idx="99">
                  <c:v>2.0639332870048652</c:v>
                </c:pt>
                <c:pt idx="100">
                  <c:v>2.0847810979871393</c:v>
                </c:pt>
                <c:pt idx="101">
                  <c:v>2.1056289089621325</c:v>
                </c:pt>
                <c:pt idx="102">
                  <c:v>2.1264767199444066</c:v>
                </c:pt>
                <c:pt idx="103">
                  <c:v>2.1473245309266806</c:v>
                </c:pt>
                <c:pt idx="104">
                  <c:v>2.1681723419016738</c:v>
                </c:pt>
                <c:pt idx="105">
                  <c:v>2.1890201528839479</c:v>
                </c:pt>
                <c:pt idx="106">
                  <c:v>2.209867963866222</c:v>
                </c:pt>
                <c:pt idx="107">
                  <c:v>2.2307157748412152</c:v>
                </c:pt>
                <c:pt idx="108">
                  <c:v>2.2515635858234893</c:v>
                </c:pt>
                <c:pt idx="109">
                  <c:v>2.2724113968057633</c:v>
                </c:pt>
                <c:pt idx="110">
                  <c:v>2.2932592077807565</c:v>
                </c:pt>
                <c:pt idx="111">
                  <c:v>2.3141070187630306</c:v>
                </c:pt>
                <c:pt idx="112">
                  <c:v>2.3349548297453047</c:v>
                </c:pt>
                <c:pt idx="113">
                  <c:v>2.3558026407202979</c:v>
                </c:pt>
                <c:pt idx="114">
                  <c:v>2.3766504517025719</c:v>
                </c:pt>
                <c:pt idx="115">
                  <c:v>2.397498262684846</c:v>
                </c:pt>
                <c:pt idx="116">
                  <c:v>2.4183460736598392</c:v>
                </c:pt>
                <c:pt idx="117">
                  <c:v>2.4391938846421133</c:v>
                </c:pt>
                <c:pt idx="118">
                  <c:v>2.4600416956243873</c:v>
                </c:pt>
                <c:pt idx="119">
                  <c:v>2.4808895065993806</c:v>
                </c:pt>
                <c:pt idx="120">
                  <c:v>2.5017373175816546</c:v>
                </c:pt>
                <c:pt idx="121">
                  <c:v>2.5225851285639287</c:v>
                </c:pt>
                <c:pt idx="122">
                  <c:v>2.5434329395389219</c:v>
                </c:pt>
                <c:pt idx="123">
                  <c:v>2.564280750521196</c:v>
                </c:pt>
                <c:pt idx="124">
                  <c:v>2.58512856150347</c:v>
                </c:pt>
                <c:pt idx="125">
                  <c:v>2.6059763724784633</c:v>
                </c:pt>
                <c:pt idx="126">
                  <c:v>2.6268241834607373</c:v>
                </c:pt>
                <c:pt idx="127">
                  <c:v>2.6476719944430114</c:v>
                </c:pt>
                <c:pt idx="128">
                  <c:v>2.6685198054180046</c:v>
                </c:pt>
                <c:pt idx="129">
                  <c:v>2.6893676164002787</c:v>
                </c:pt>
                <c:pt idx="130">
                  <c:v>2.7102154273825527</c:v>
                </c:pt>
                <c:pt idx="131">
                  <c:v>2.7310632383575459</c:v>
                </c:pt>
                <c:pt idx="132">
                  <c:v>2.75191104933982</c:v>
                </c:pt>
                <c:pt idx="133">
                  <c:v>2.7727588603220941</c:v>
                </c:pt>
                <c:pt idx="134">
                  <c:v>2.7936066712970873</c:v>
                </c:pt>
                <c:pt idx="135">
                  <c:v>2.8144544822793613</c:v>
                </c:pt>
                <c:pt idx="136">
                  <c:v>2.8353022932616354</c:v>
                </c:pt>
                <c:pt idx="137">
                  <c:v>2.8561501042366286</c:v>
                </c:pt>
                <c:pt idx="138">
                  <c:v>2.8769979152189027</c:v>
                </c:pt>
                <c:pt idx="139">
                  <c:v>2.8978457262011768</c:v>
                </c:pt>
                <c:pt idx="140">
                  <c:v>2.91869353717617</c:v>
                </c:pt>
                <c:pt idx="141">
                  <c:v>2.939541348158444</c:v>
                </c:pt>
                <c:pt idx="142">
                  <c:v>2.9603891591407181</c:v>
                </c:pt>
                <c:pt idx="143">
                  <c:v>2.9812369701157113</c:v>
                </c:pt>
                <c:pt idx="144">
                  <c:v>3.0020847810979854</c:v>
                </c:pt>
                <c:pt idx="145">
                  <c:v>3.0229325920802594</c:v>
                </c:pt>
                <c:pt idx="146">
                  <c:v>3.0437804030552527</c:v>
                </c:pt>
                <c:pt idx="147">
                  <c:v>3.0646282140375267</c:v>
                </c:pt>
                <c:pt idx="148">
                  <c:v>3.0854760250198008</c:v>
                </c:pt>
                <c:pt idx="149">
                  <c:v>3.106323835994794</c:v>
                </c:pt>
                <c:pt idx="150">
                  <c:v>3.1271716469770681</c:v>
                </c:pt>
                <c:pt idx="151">
                  <c:v>3.1480194579593421</c:v>
                </c:pt>
                <c:pt idx="152">
                  <c:v>3.1688672689343353</c:v>
                </c:pt>
                <c:pt idx="153">
                  <c:v>3.1897150799166094</c:v>
                </c:pt>
                <c:pt idx="154">
                  <c:v>3.2105628908988835</c:v>
                </c:pt>
                <c:pt idx="155">
                  <c:v>3.2314107018738767</c:v>
                </c:pt>
                <c:pt idx="156">
                  <c:v>3.2522585128561508</c:v>
                </c:pt>
                <c:pt idx="157">
                  <c:v>3.2731063238384248</c:v>
                </c:pt>
                <c:pt idx="158">
                  <c:v>3.293954134813418</c:v>
                </c:pt>
                <c:pt idx="159">
                  <c:v>3.3148019457956921</c:v>
                </c:pt>
                <c:pt idx="160">
                  <c:v>3.3356497567779662</c:v>
                </c:pt>
                <c:pt idx="161">
                  <c:v>3.3564975677529594</c:v>
                </c:pt>
                <c:pt idx="162">
                  <c:v>3.3773453787352334</c:v>
                </c:pt>
                <c:pt idx="163">
                  <c:v>3.3981931897175075</c:v>
                </c:pt>
                <c:pt idx="164">
                  <c:v>3.4190410006925007</c:v>
                </c:pt>
                <c:pt idx="165">
                  <c:v>3.4398888116747748</c:v>
                </c:pt>
                <c:pt idx="166">
                  <c:v>3.4607366226570488</c:v>
                </c:pt>
                <c:pt idx="167">
                  <c:v>3.4815844336320421</c:v>
                </c:pt>
                <c:pt idx="168">
                  <c:v>3.5024322446143161</c:v>
                </c:pt>
                <c:pt idx="169">
                  <c:v>3.5232800555965902</c:v>
                </c:pt>
                <c:pt idx="170">
                  <c:v>3.5441278665715834</c:v>
                </c:pt>
                <c:pt idx="171">
                  <c:v>3.5649756775538575</c:v>
                </c:pt>
                <c:pt idx="172">
                  <c:v>3.5858234885361315</c:v>
                </c:pt>
                <c:pt idx="173">
                  <c:v>3.6066712995111248</c:v>
                </c:pt>
                <c:pt idx="174">
                  <c:v>3.6275191104933988</c:v>
                </c:pt>
                <c:pt idx="175">
                  <c:v>3.6483669214756729</c:v>
                </c:pt>
                <c:pt idx="176">
                  <c:v>3.6692147324506661</c:v>
                </c:pt>
                <c:pt idx="177">
                  <c:v>3.6900625434329402</c:v>
                </c:pt>
                <c:pt idx="178">
                  <c:v>3.7109103544152142</c:v>
                </c:pt>
                <c:pt idx="179">
                  <c:v>3.7317581653902074</c:v>
                </c:pt>
                <c:pt idx="180">
                  <c:v>3.7526059763724815</c:v>
                </c:pt>
                <c:pt idx="181">
                  <c:v>3.7734537873547556</c:v>
                </c:pt>
                <c:pt idx="182">
                  <c:v>3.7943015983297488</c:v>
                </c:pt>
                <c:pt idx="183">
                  <c:v>3.8151494093120228</c:v>
                </c:pt>
                <c:pt idx="184">
                  <c:v>3.8359972202942969</c:v>
                </c:pt>
                <c:pt idx="185">
                  <c:v>3.8568450312692901</c:v>
                </c:pt>
                <c:pt idx="186">
                  <c:v>3.8776928422515642</c:v>
                </c:pt>
                <c:pt idx="187">
                  <c:v>3.8985406532338382</c:v>
                </c:pt>
                <c:pt idx="188">
                  <c:v>3.9193884642088315</c:v>
                </c:pt>
                <c:pt idx="189">
                  <c:v>3.9402362751911055</c:v>
                </c:pt>
                <c:pt idx="190">
                  <c:v>3.9610840861733796</c:v>
                </c:pt>
                <c:pt idx="191">
                  <c:v>3.9819318971483728</c:v>
                </c:pt>
                <c:pt idx="192">
                  <c:v>4.0027797081306469</c:v>
                </c:pt>
                <c:pt idx="193">
                  <c:v>4.0236275191129209</c:v>
                </c:pt>
                <c:pt idx="194">
                  <c:v>4.0444753300879137</c:v>
                </c:pt>
                <c:pt idx="195">
                  <c:v>4.0653231410701878</c:v>
                </c:pt>
                <c:pt idx="196">
                  <c:v>4.0861709520524618</c:v>
                </c:pt>
                <c:pt idx="197">
                  <c:v>4.1070187630274546</c:v>
                </c:pt>
                <c:pt idx="198">
                  <c:v>4.1278665740097287</c:v>
                </c:pt>
                <c:pt idx="199">
                  <c:v>4.1487143849920027</c:v>
                </c:pt>
                <c:pt idx="200">
                  <c:v>4.1695621959669955</c:v>
                </c:pt>
                <c:pt idx="201">
                  <c:v>4.1904100069492696</c:v>
                </c:pt>
                <c:pt idx="202">
                  <c:v>4.2112578179315436</c:v>
                </c:pt>
                <c:pt idx="203">
                  <c:v>4.2321056289065364</c:v>
                </c:pt>
                <c:pt idx="204">
                  <c:v>4.2529534398888105</c:v>
                </c:pt>
                <c:pt idx="205">
                  <c:v>4.2738012508710845</c:v>
                </c:pt>
                <c:pt idx="206">
                  <c:v>4.2946490618460773</c:v>
                </c:pt>
                <c:pt idx="207">
                  <c:v>4.3154968728283514</c:v>
                </c:pt>
                <c:pt idx="208">
                  <c:v>4.3363446838106254</c:v>
                </c:pt>
                <c:pt idx="209">
                  <c:v>4.3571924947856182</c:v>
                </c:pt>
                <c:pt idx="210">
                  <c:v>4.3780403057678923</c:v>
                </c:pt>
                <c:pt idx="211">
                  <c:v>4.3988881167501663</c:v>
                </c:pt>
                <c:pt idx="212">
                  <c:v>4.4197359277251591</c:v>
                </c:pt>
                <c:pt idx="213">
                  <c:v>4.4405837387074332</c:v>
                </c:pt>
                <c:pt idx="214">
                  <c:v>4.4614315496897072</c:v>
                </c:pt>
                <c:pt idx="215">
                  <c:v>4.4822793606647</c:v>
                </c:pt>
                <c:pt idx="216">
                  <c:v>4.5031271716469741</c:v>
                </c:pt>
                <c:pt idx="217">
                  <c:v>4.5239749826292481</c:v>
                </c:pt>
                <c:pt idx="218">
                  <c:v>4.5448227936042409</c:v>
                </c:pt>
                <c:pt idx="219">
                  <c:v>4.565670604586515</c:v>
                </c:pt>
                <c:pt idx="220">
                  <c:v>4.586518415568789</c:v>
                </c:pt>
                <c:pt idx="221">
                  <c:v>4.6073662265437818</c:v>
                </c:pt>
                <c:pt idx="222">
                  <c:v>4.6282140375260559</c:v>
                </c:pt>
                <c:pt idx="223">
                  <c:v>4.6490618485083299</c:v>
                </c:pt>
                <c:pt idx="224">
                  <c:v>4.6699096594833227</c:v>
                </c:pt>
                <c:pt idx="225">
                  <c:v>4.6907574704655968</c:v>
                </c:pt>
                <c:pt idx="226">
                  <c:v>4.7116052814478708</c:v>
                </c:pt>
                <c:pt idx="227">
                  <c:v>4.7324530924228636</c:v>
                </c:pt>
                <c:pt idx="228">
                  <c:v>4.7533009034051377</c:v>
                </c:pt>
                <c:pt idx="229">
                  <c:v>4.7741487143874117</c:v>
                </c:pt>
                <c:pt idx="230">
                  <c:v>4.7949965253624045</c:v>
                </c:pt>
                <c:pt idx="231">
                  <c:v>4.8158443363446786</c:v>
                </c:pt>
                <c:pt idx="232">
                  <c:v>4.8366921473269526</c:v>
                </c:pt>
                <c:pt idx="233">
                  <c:v>4.8575399583019454</c:v>
                </c:pt>
                <c:pt idx="234">
                  <c:v>4.8783877692842195</c:v>
                </c:pt>
                <c:pt idx="235">
                  <c:v>4.8992355802664935</c:v>
                </c:pt>
                <c:pt idx="236">
                  <c:v>4.9200833912414863</c:v>
                </c:pt>
                <c:pt idx="237">
                  <c:v>4.9409312022237604</c:v>
                </c:pt>
                <c:pt idx="238">
                  <c:v>4.9617790132060344</c:v>
                </c:pt>
                <c:pt idx="239">
                  <c:v>4.9826268241810272</c:v>
                </c:pt>
                <c:pt idx="240">
                  <c:v>5.0034746351633013</c:v>
                </c:pt>
                <c:pt idx="241">
                  <c:v>5.0243224461455753</c:v>
                </c:pt>
                <c:pt idx="242">
                  <c:v>5.0451702571205681</c:v>
                </c:pt>
                <c:pt idx="243">
                  <c:v>5.0660180681028422</c:v>
                </c:pt>
                <c:pt idx="244">
                  <c:v>5.0868658790851162</c:v>
                </c:pt>
                <c:pt idx="245">
                  <c:v>5.107713690060109</c:v>
                </c:pt>
                <c:pt idx="246">
                  <c:v>5.1285615010423831</c:v>
                </c:pt>
                <c:pt idx="247">
                  <c:v>5.1494093120246571</c:v>
                </c:pt>
                <c:pt idx="248">
                  <c:v>5.1702571229996499</c:v>
                </c:pt>
                <c:pt idx="249">
                  <c:v>5.191104933981924</c:v>
                </c:pt>
                <c:pt idx="250">
                  <c:v>5.211952744964198</c:v>
                </c:pt>
                <c:pt idx="251">
                  <c:v>5.2328005559391908</c:v>
                </c:pt>
                <c:pt idx="252">
                  <c:v>5.2536483669214649</c:v>
                </c:pt>
                <c:pt idx="253">
                  <c:v>5.2744961779037389</c:v>
                </c:pt>
                <c:pt idx="254">
                  <c:v>5.2953439888787317</c:v>
                </c:pt>
                <c:pt idx="255">
                  <c:v>5.3161917998610058</c:v>
                </c:pt>
                <c:pt idx="256">
                  <c:v>5.3370396108432798</c:v>
                </c:pt>
                <c:pt idx="257">
                  <c:v>5.3578874218182726</c:v>
                </c:pt>
                <c:pt idx="258">
                  <c:v>5.3787352328005467</c:v>
                </c:pt>
                <c:pt idx="259">
                  <c:v>5.3995830437828207</c:v>
                </c:pt>
                <c:pt idx="260">
                  <c:v>5.4204308547578135</c:v>
                </c:pt>
                <c:pt idx="261">
                  <c:v>5.4412786657400876</c:v>
                </c:pt>
                <c:pt idx="262">
                  <c:v>5.4621264767223616</c:v>
                </c:pt>
                <c:pt idx="263">
                  <c:v>5.4829742876973544</c:v>
                </c:pt>
                <c:pt idx="264">
                  <c:v>5.5038220986796285</c:v>
                </c:pt>
                <c:pt idx="265">
                  <c:v>5.5246699096619025</c:v>
                </c:pt>
                <c:pt idx="266">
                  <c:v>5.5455177206368953</c:v>
                </c:pt>
                <c:pt idx="267">
                  <c:v>5.5663655316191694</c:v>
                </c:pt>
                <c:pt idx="268">
                  <c:v>5.5872133426014434</c:v>
                </c:pt>
                <c:pt idx="269">
                  <c:v>5.6080611535764362</c:v>
                </c:pt>
                <c:pt idx="270">
                  <c:v>5.6289089645587103</c:v>
                </c:pt>
                <c:pt idx="271">
                  <c:v>5.6497567755409843</c:v>
                </c:pt>
                <c:pt idx="272">
                  <c:v>5.6706045865159771</c:v>
                </c:pt>
                <c:pt idx="273">
                  <c:v>5.6914523974982512</c:v>
                </c:pt>
                <c:pt idx="274">
                  <c:v>5.7123002084805252</c:v>
                </c:pt>
                <c:pt idx="275">
                  <c:v>5.733148019455518</c:v>
                </c:pt>
                <c:pt idx="276">
                  <c:v>5.7539958304377921</c:v>
                </c:pt>
                <c:pt idx="277">
                  <c:v>5.7748436414200661</c:v>
                </c:pt>
                <c:pt idx="278">
                  <c:v>5.7956914523950589</c:v>
                </c:pt>
                <c:pt idx="279">
                  <c:v>5.816539263377333</c:v>
                </c:pt>
                <c:pt idx="280">
                  <c:v>5.837387074359607</c:v>
                </c:pt>
                <c:pt idx="281">
                  <c:v>5.8582348853345998</c:v>
                </c:pt>
                <c:pt idx="282">
                  <c:v>5.8790826963168739</c:v>
                </c:pt>
                <c:pt idx="283">
                  <c:v>5.8999305072991479</c:v>
                </c:pt>
                <c:pt idx="284">
                  <c:v>5.9207783182741407</c:v>
                </c:pt>
                <c:pt idx="285">
                  <c:v>5.9416261292564148</c:v>
                </c:pt>
                <c:pt idx="286">
                  <c:v>5.9624739402386888</c:v>
                </c:pt>
                <c:pt idx="287">
                  <c:v>5.9833217512136816</c:v>
                </c:pt>
                <c:pt idx="288">
                  <c:v>6.0041695621959557</c:v>
                </c:pt>
                <c:pt idx="289">
                  <c:v>6.0250173731782297</c:v>
                </c:pt>
                <c:pt idx="290">
                  <c:v>6.0458651841532225</c:v>
                </c:pt>
                <c:pt idx="291">
                  <c:v>6.0667129951354966</c:v>
                </c:pt>
                <c:pt idx="292">
                  <c:v>6.0875608061177706</c:v>
                </c:pt>
                <c:pt idx="293">
                  <c:v>6.1084086170927634</c:v>
                </c:pt>
                <c:pt idx="294">
                  <c:v>6.1292564280750375</c:v>
                </c:pt>
                <c:pt idx="295">
                  <c:v>6.1501042390573115</c:v>
                </c:pt>
                <c:pt idx="296">
                  <c:v>6.1709520500323043</c:v>
                </c:pt>
                <c:pt idx="297">
                  <c:v>6.1917998610145784</c:v>
                </c:pt>
                <c:pt idx="298">
                  <c:v>6.2126476719968524</c:v>
                </c:pt>
                <c:pt idx="299">
                  <c:v>6.2334954829718452</c:v>
                </c:pt>
                <c:pt idx="300">
                  <c:v>6.2543432939541193</c:v>
                </c:pt>
                <c:pt idx="301">
                  <c:v>6.2751911049363933</c:v>
                </c:pt>
                <c:pt idx="302">
                  <c:v>6.2960389159113861</c:v>
                </c:pt>
                <c:pt idx="303">
                  <c:v>6.3168867268936602</c:v>
                </c:pt>
                <c:pt idx="304">
                  <c:v>6.3377345378759342</c:v>
                </c:pt>
                <c:pt idx="305">
                  <c:v>6.358582348850927</c:v>
                </c:pt>
                <c:pt idx="306">
                  <c:v>6.3794301598332011</c:v>
                </c:pt>
                <c:pt idx="307">
                  <c:v>6.4002779708154751</c:v>
                </c:pt>
                <c:pt idx="308">
                  <c:v>6.4211257817904679</c:v>
                </c:pt>
                <c:pt idx="309">
                  <c:v>6.441973592772742</c:v>
                </c:pt>
                <c:pt idx="310">
                  <c:v>6.462821403755016</c:v>
                </c:pt>
                <c:pt idx="311">
                  <c:v>6.4836692147300088</c:v>
                </c:pt>
                <c:pt idx="312">
                  <c:v>6.5045170257122829</c:v>
                </c:pt>
                <c:pt idx="313">
                  <c:v>6.5253648366945569</c:v>
                </c:pt>
                <c:pt idx="314">
                  <c:v>6.5462126476695497</c:v>
                </c:pt>
                <c:pt idx="315">
                  <c:v>6.5670604586518238</c:v>
                </c:pt>
                <c:pt idx="316">
                  <c:v>6.5879082696340978</c:v>
                </c:pt>
                <c:pt idx="317">
                  <c:v>6.6087560806090906</c:v>
                </c:pt>
                <c:pt idx="318">
                  <c:v>6.6296038915913647</c:v>
                </c:pt>
                <c:pt idx="319">
                  <c:v>6.6504517025736387</c:v>
                </c:pt>
                <c:pt idx="320">
                  <c:v>6.6712995135486315</c:v>
                </c:pt>
                <c:pt idx="321">
                  <c:v>6.6921473245309055</c:v>
                </c:pt>
                <c:pt idx="322">
                  <c:v>6.7129951355131796</c:v>
                </c:pt>
                <c:pt idx="323">
                  <c:v>6.7338429464881724</c:v>
                </c:pt>
                <c:pt idx="324">
                  <c:v>6.7546907574704464</c:v>
                </c:pt>
                <c:pt idx="325">
                  <c:v>6.7755385684527205</c:v>
                </c:pt>
                <c:pt idx="326">
                  <c:v>6.7963863794277133</c:v>
                </c:pt>
                <c:pt idx="327">
                  <c:v>6.8172341904099873</c:v>
                </c:pt>
                <c:pt idx="328">
                  <c:v>6.8380820013922614</c:v>
                </c:pt>
                <c:pt idx="329">
                  <c:v>6.8589298123672542</c:v>
                </c:pt>
                <c:pt idx="330">
                  <c:v>6.8797776233495282</c:v>
                </c:pt>
                <c:pt idx="331">
                  <c:v>6.9006254343318023</c:v>
                </c:pt>
                <c:pt idx="332">
                  <c:v>6.9214732453067951</c:v>
                </c:pt>
                <c:pt idx="333">
                  <c:v>6.9423210562890691</c:v>
                </c:pt>
                <c:pt idx="334">
                  <c:v>6.9631688672713432</c:v>
                </c:pt>
                <c:pt idx="335">
                  <c:v>6.984016678246336</c:v>
                </c:pt>
                <c:pt idx="336">
                  <c:v>7.00486448922861</c:v>
                </c:pt>
                <c:pt idx="337">
                  <c:v>7.0257123002108841</c:v>
                </c:pt>
                <c:pt idx="338">
                  <c:v>7.0465601111858769</c:v>
                </c:pt>
                <c:pt idx="339">
                  <c:v>7.0674079221681509</c:v>
                </c:pt>
                <c:pt idx="340">
                  <c:v>7.088255733150425</c:v>
                </c:pt>
                <c:pt idx="341">
                  <c:v>7.1091035441254178</c:v>
                </c:pt>
                <c:pt idx="342">
                  <c:v>7.1299513551076918</c:v>
                </c:pt>
                <c:pt idx="343">
                  <c:v>7.1507991660899659</c:v>
                </c:pt>
                <c:pt idx="344">
                  <c:v>7.1716469770649587</c:v>
                </c:pt>
                <c:pt idx="345">
                  <c:v>7.1924947880472327</c:v>
                </c:pt>
                <c:pt idx="346">
                  <c:v>7.2133425990295068</c:v>
                </c:pt>
                <c:pt idx="347">
                  <c:v>7.2341904100044996</c:v>
                </c:pt>
                <c:pt idx="348">
                  <c:v>7.2550382209867736</c:v>
                </c:pt>
                <c:pt idx="349">
                  <c:v>7.2758860319690477</c:v>
                </c:pt>
                <c:pt idx="350">
                  <c:v>7.2967338429440405</c:v>
                </c:pt>
                <c:pt idx="351">
                  <c:v>7.3175816539263145</c:v>
                </c:pt>
                <c:pt idx="352">
                  <c:v>7.3384294649085886</c:v>
                </c:pt>
                <c:pt idx="353">
                  <c:v>7.3592772758835814</c:v>
                </c:pt>
                <c:pt idx="354">
                  <c:v>7.3801250868658554</c:v>
                </c:pt>
                <c:pt idx="355">
                  <c:v>7.4009728978481295</c:v>
                </c:pt>
                <c:pt idx="356">
                  <c:v>7.4218207088231223</c:v>
                </c:pt>
                <c:pt idx="357">
                  <c:v>7.4426685198053963</c:v>
                </c:pt>
                <c:pt idx="358">
                  <c:v>7.4635163307876704</c:v>
                </c:pt>
                <c:pt idx="359">
                  <c:v>7.4843641417626632</c:v>
                </c:pt>
                <c:pt idx="360">
                  <c:v>7.5052119527449372</c:v>
                </c:pt>
                <c:pt idx="361">
                  <c:v>7.5260597637272113</c:v>
                </c:pt>
                <c:pt idx="362">
                  <c:v>7.5469075747022041</c:v>
                </c:pt>
                <c:pt idx="363">
                  <c:v>7.5677553856844781</c:v>
                </c:pt>
                <c:pt idx="364">
                  <c:v>7.5886031966667522</c:v>
                </c:pt>
                <c:pt idx="365">
                  <c:v>7.609451007641745</c:v>
                </c:pt>
                <c:pt idx="366">
                  <c:v>7.630298818624019</c:v>
                </c:pt>
                <c:pt idx="367">
                  <c:v>7.6511466296062931</c:v>
                </c:pt>
                <c:pt idx="368">
                  <c:v>7.6719944405812859</c:v>
                </c:pt>
                <c:pt idx="369">
                  <c:v>7.6928422515635599</c:v>
                </c:pt>
                <c:pt idx="370">
                  <c:v>7.713690062545834</c:v>
                </c:pt>
                <c:pt idx="371">
                  <c:v>7.7345378735208268</c:v>
                </c:pt>
                <c:pt idx="372">
                  <c:v>7.7553856845031008</c:v>
                </c:pt>
                <c:pt idx="373">
                  <c:v>7.7762334954853749</c:v>
                </c:pt>
                <c:pt idx="374">
                  <c:v>7.7970813064603677</c:v>
                </c:pt>
                <c:pt idx="375">
                  <c:v>7.8179291174426417</c:v>
                </c:pt>
                <c:pt idx="376">
                  <c:v>7.8387769284249158</c:v>
                </c:pt>
                <c:pt idx="377">
                  <c:v>7.8596247393999086</c:v>
                </c:pt>
                <c:pt idx="378">
                  <c:v>7.8804725503821826</c:v>
                </c:pt>
                <c:pt idx="379">
                  <c:v>7.9013203613644567</c:v>
                </c:pt>
                <c:pt idx="380">
                  <c:v>7.9221681723394495</c:v>
                </c:pt>
                <c:pt idx="381">
                  <c:v>7.9430159833217235</c:v>
                </c:pt>
                <c:pt idx="382">
                  <c:v>7.9638637943039976</c:v>
                </c:pt>
                <c:pt idx="383">
                  <c:v>7.9847116052789904</c:v>
                </c:pt>
                <c:pt idx="384">
                  <c:v>8.0055594162612653</c:v>
                </c:pt>
                <c:pt idx="385">
                  <c:v>8.0264072272435403</c:v>
                </c:pt>
                <c:pt idx="386">
                  <c:v>8.0472550382185339</c:v>
                </c:pt>
                <c:pt idx="387">
                  <c:v>8.0681028492008089</c:v>
                </c:pt>
                <c:pt idx="388">
                  <c:v>8.0889506601830838</c:v>
                </c:pt>
                <c:pt idx="389">
                  <c:v>8.1097984711580775</c:v>
                </c:pt>
                <c:pt idx="390">
                  <c:v>8.1306462821403525</c:v>
                </c:pt>
                <c:pt idx="391">
                  <c:v>8.1514940931226274</c:v>
                </c:pt>
                <c:pt idx="392">
                  <c:v>8.1723419040976211</c:v>
                </c:pt>
                <c:pt idx="393">
                  <c:v>8.193189715079896</c:v>
                </c:pt>
                <c:pt idx="394">
                  <c:v>8.214037526062171</c:v>
                </c:pt>
                <c:pt idx="395">
                  <c:v>8.2348853370371646</c:v>
                </c:pt>
                <c:pt idx="396">
                  <c:v>8.2557331480194396</c:v>
                </c:pt>
                <c:pt idx="397">
                  <c:v>8.2765809590017145</c:v>
                </c:pt>
                <c:pt idx="398">
                  <c:v>8.2974287699767082</c:v>
                </c:pt>
                <c:pt idx="399">
                  <c:v>8.3182765809589831</c:v>
                </c:pt>
                <c:pt idx="400">
                  <c:v>8.3391243919412581</c:v>
                </c:pt>
                <c:pt idx="401">
                  <c:v>8.3599722029162518</c:v>
                </c:pt>
                <c:pt idx="402">
                  <c:v>8.3808200138985267</c:v>
                </c:pt>
                <c:pt idx="403">
                  <c:v>8.4016678248808017</c:v>
                </c:pt>
                <c:pt idx="404">
                  <c:v>8.4225156358557953</c:v>
                </c:pt>
                <c:pt idx="405">
                  <c:v>8.4433634468380703</c:v>
                </c:pt>
                <c:pt idx="406">
                  <c:v>8.4642112578203452</c:v>
                </c:pt>
                <c:pt idx="407">
                  <c:v>8.4850590687953389</c:v>
                </c:pt>
                <c:pt idx="408">
                  <c:v>8.5059068797776138</c:v>
                </c:pt>
                <c:pt idx="409">
                  <c:v>8.5267546907598888</c:v>
                </c:pt>
                <c:pt idx="410">
                  <c:v>8.5476025017348825</c:v>
                </c:pt>
                <c:pt idx="411">
                  <c:v>8.5684503127171574</c:v>
                </c:pt>
                <c:pt idx="412">
                  <c:v>8.5892981236994324</c:v>
                </c:pt>
                <c:pt idx="413">
                  <c:v>8.610145934674426</c:v>
                </c:pt>
                <c:pt idx="414">
                  <c:v>8.630993745656701</c:v>
                </c:pt>
                <c:pt idx="415">
                  <c:v>8.6518415566389759</c:v>
                </c:pt>
                <c:pt idx="416">
                  <c:v>8.6726893676139696</c:v>
                </c:pt>
                <c:pt idx="417">
                  <c:v>8.6935371785962445</c:v>
                </c:pt>
                <c:pt idx="418">
                  <c:v>8.7143849895785195</c:v>
                </c:pt>
                <c:pt idx="419">
                  <c:v>8.7352328005535131</c:v>
                </c:pt>
                <c:pt idx="420">
                  <c:v>8.7560806115357881</c:v>
                </c:pt>
                <c:pt idx="421">
                  <c:v>8.776928422518063</c:v>
                </c:pt>
                <c:pt idx="422">
                  <c:v>8.7977762334930567</c:v>
                </c:pt>
                <c:pt idx="423">
                  <c:v>8.8186240444753317</c:v>
                </c:pt>
                <c:pt idx="424">
                  <c:v>8.8394718554576066</c:v>
                </c:pt>
                <c:pt idx="425">
                  <c:v>8.8603196664326003</c:v>
                </c:pt>
                <c:pt idx="426">
                  <c:v>8.8811674774148752</c:v>
                </c:pt>
                <c:pt idx="427">
                  <c:v>8.9020152883971502</c:v>
                </c:pt>
                <c:pt idx="428">
                  <c:v>8.9228630993721438</c:v>
                </c:pt>
                <c:pt idx="429">
                  <c:v>8.9437109103544188</c:v>
                </c:pt>
                <c:pt idx="430">
                  <c:v>8.9645587213366937</c:v>
                </c:pt>
                <c:pt idx="431">
                  <c:v>8.9854065323116874</c:v>
                </c:pt>
                <c:pt idx="432">
                  <c:v>9.0062543432939624</c:v>
                </c:pt>
                <c:pt idx="433">
                  <c:v>9.0271021542762373</c:v>
                </c:pt>
                <c:pt idx="434">
                  <c:v>9.047949965251231</c:v>
                </c:pt>
                <c:pt idx="435">
                  <c:v>9.0687977762335059</c:v>
                </c:pt>
                <c:pt idx="436">
                  <c:v>9.0896455872157809</c:v>
                </c:pt>
                <c:pt idx="437">
                  <c:v>9.1104933981907745</c:v>
                </c:pt>
                <c:pt idx="438">
                  <c:v>9.1313412091730495</c:v>
                </c:pt>
                <c:pt idx="439">
                  <c:v>9.1521890201553244</c:v>
                </c:pt>
                <c:pt idx="440">
                  <c:v>9.1730368311303181</c:v>
                </c:pt>
                <c:pt idx="441">
                  <c:v>9.193884642112593</c:v>
                </c:pt>
                <c:pt idx="442">
                  <c:v>9.214732453094868</c:v>
                </c:pt>
                <c:pt idx="443">
                  <c:v>9.2355802640698617</c:v>
                </c:pt>
                <c:pt idx="444">
                  <c:v>9.2564280750521366</c:v>
                </c:pt>
                <c:pt idx="445">
                  <c:v>9.2772758860344116</c:v>
                </c:pt>
                <c:pt idx="446">
                  <c:v>9.2981236970094052</c:v>
                </c:pt>
                <c:pt idx="447">
                  <c:v>9.3189715079916802</c:v>
                </c:pt>
                <c:pt idx="448">
                  <c:v>9.3398193189739551</c:v>
                </c:pt>
                <c:pt idx="449">
                  <c:v>9.3606671299489488</c:v>
                </c:pt>
                <c:pt idx="450">
                  <c:v>9.3815149409312237</c:v>
                </c:pt>
                <c:pt idx="451">
                  <c:v>9.4023627519134987</c:v>
                </c:pt>
                <c:pt idx="452">
                  <c:v>9.4232105628884923</c:v>
                </c:pt>
                <c:pt idx="453">
                  <c:v>9.4440583738707673</c:v>
                </c:pt>
                <c:pt idx="454">
                  <c:v>9.4649061848530422</c:v>
                </c:pt>
                <c:pt idx="455">
                  <c:v>9.4857539958280359</c:v>
                </c:pt>
                <c:pt idx="456">
                  <c:v>9.5066018068103109</c:v>
                </c:pt>
                <c:pt idx="457">
                  <c:v>9.5274496177925858</c:v>
                </c:pt>
                <c:pt idx="458">
                  <c:v>9.5482974287675795</c:v>
                </c:pt>
                <c:pt idx="459">
                  <c:v>9.5691452397498544</c:v>
                </c:pt>
                <c:pt idx="460">
                  <c:v>9.5899930507321294</c:v>
                </c:pt>
                <c:pt idx="461">
                  <c:v>9.610840861707123</c:v>
                </c:pt>
                <c:pt idx="462">
                  <c:v>9.631688672689398</c:v>
                </c:pt>
                <c:pt idx="463">
                  <c:v>9.6525364836716729</c:v>
                </c:pt>
                <c:pt idx="464">
                  <c:v>9.6733842946466666</c:v>
                </c:pt>
                <c:pt idx="465">
                  <c:v>9.6942321056289416</c:v>
                </c:pt>
                <c:pt idx="466">
                  <c:v>9.7150799166112165</c:v>
                </c:pt>
                <c:pt idx="467">
                  <c:v>9.7359277275862102</c:v>
                </c:pt>
                <c:pt idx="468">
                  <c:v>9.7567755385684851</c:v>
                </c:pt>
                <c:pt idx="469">
                  <c:v>9.7776233495507601</c:v>
                </c:pt>
                <c:pt idx="470">
                  <c:v>9.7984711605257537</c:v>
                </c:pt>
                <c:pt idx="471">
                  <c:v>9.8193189715080287</c:v>
                </c:pt>
                <c:pt idx="472">
                  <c:v>9.8401667824903036</c:v>
                </c:pt>
                <c:pt idx="473">
                  <c:v>9.8610145934652973</c:v>
                </c:pt>
                <c:pt idx="474">
                  <c:v>9.8818624044475722</c:v>
                </c:pt>
                <c:pt idx="475">
                  <c:v>9.9027102154298472</c:v>
                </c:pt>
                <c:pt idx="476">
                  <c:v>9.9235580264048409</c:v>
                </c:pt>
                <c:pt idx="477">
                  <c:v>9.9444058373871158</c:v>
                </c:pt>
                <c:pt idx="478">
                  <c:v>9.9652536483693908</c:v>
                </c:pt>
                <c:pt idx="479">
                  <c:v>9.9861014593443844</c:v>
                </c:pt>
                <c:pt idx="480">
                  <c:v>10.006949270326659</c:v>
                </c:pt>
                <c:pt idx="481">
                  <c:v>10.027797081308934</c:v>
                </c:pt>
                <c:pt idx="482">
                  <c:v>10.048644892283928</c:v>
                </c:pt>
                <c:pt idx="483">
                  <c:v>10.069492703266203</c:v>
                </c:pt>
                <c:pt idx="484">
                  <c:v>10.090340514248478</c:v>
                </c:pt>
                <c:pt idx="485">
                  <c:v>10.111188325223472</c:v>
                </c:pt>
                <c:pt idx="486">
                  <c:v>10.132036136205747</c:v>
                </c:pt>
                <c:pt idx="487">
                  <c:v>10.152883947188021</c:v>
                </c:pt>
                <c:pt idx="488">
                  <c:v>10.173731758163015</c:v>
                </c:pt>
                <c:pt idx="489">
                  <c:v>10.19457956914529</c:v>
                </c:pt>
                <c:pt idx="490">
                  <c:v>10.215427380127565</c:v>
                </c:pt>
                <c:pt idx="491">
                  <c:v>10.236275191102559</c:v>
                </c:pt>
                <c:pt idx="492">
                  <c:v>10.257123002084834</c:v>
                </c:pt>
                <c:pt idx="493">
                  <c:v>10.277970813067109</c:v>
                </c:pt>
                <c:pt idx="494">
                  <c:v>10.298818624042102</c:v>
                </c:pt>
                <c:pt idx="495">
                  <c:v>10.319666435024377</c:v>
                </c:pt>
                <c:pt idx="496">
                  <c:v>10.340514246006652</c:v>
                </c:pt>
                <c:pt idx="497">
                  <c:v>10.361362056981646</c:v>
                </c:pt>
                <c:pt idx="498">
                  <c:v>10.382209867963921</c:v>
                </c:pt>
                <c:pt idx="499">
                  <c:v>10.403057678946196</c:v>
                </c:pt>
                <c:pt idx="500">
                  <c:v>10.423905489921189</c:v>
                </c:pt>
                <c:pt idx="501">
                  <c:v>10.444753300903464</c:v>
                </c:pt>
                <c:pt idx="502">
                  <c:v>10.465601111885739</c:v>
                </c:pt>
                <c:pt idx="503">
                  <c:v>10.486448922860733</c:v>
                </c:pt>
                <c:pt idx="504">
                  <c:v>10.507296733843008</c:v>
                </c:pt>
                <c:pt idx="505">
                  <c:v>10.528144544825283</c:v>
                </c:pt>
                <c:pt idx="506">
                  <c:v>10.548992355800276</c:v>
                </c:pt>
                <c:pt idx="507">
                  <c:v>10.569840166782551</c:v>
                </c:pt>
                <c:pt idx="508">
                  <c:v>10.590687977764826</c:v>
                </c:pt>
                <c:pt idx="509">
                  <c:v>10.61153578873982</c:v>
                </c:pt>
                <c:pt idx="510">
                  <c:v>10.632383599722095</c:v>
                </c:pt>
                <c:pt idx="511">
                  <c:v>10.65323141070437</c:v>
                </c:pt>
                <c:pt idx="512">
                  <c:v>10.674079221679364</c:v>
                </c:pt>
                <c:pt idx="513">
                  <c:v>10.694927032661639</c:v>
                </c:pt>
                <c:pt idx="514">
                  <c:v>10.715774843643914</c:v>
                </c:pt>
                <c:pt idx="515">
                  <c:v>10.736622654618907</c:v>
                </c:pt>
                <c:pt idx="516">
                  <c:v>10.757470465601182</c:v>
                </c:pt>
                <c:pt idx="517">
                  <c:v>10.778318276583457</c:v>
                </c:pt>
                <c:pt idx="518">
                  <c:v>10.799166087558451</c:v>
                </c:pt>
                <c:pt idx="519">
                  <c:v>10.820013898540726</c:v>
                </c:pt>
                <c:pt idx="520">
                  <c:v>10.840861709523001</c:v>
                </c:pt>
                <c:pt idx="521">
                  <c:v>10.861709520497994</c:v>
                </c:pt>
                <c:pt idx="522">
                  <c:v>10.882557331480269</c:v>
                </c:pt>
                <c:pt idx="523">
                  <c:v>10.903405142462544</c:v>
                </c:pt>
                <c:pt idx="524">
                  <c:v>10.924252953437538</c:v>
                </c:pt>
                <c:pt idx="525">
                  <c:v>10.945100764419813</c:v>
                </c:pt>
                <c:pt idx="526">
                  <c:v>10.965948575402088</c:v>
                </c:pt>
                <c:pt idx="527">
                  <c:v>10.986796386377081</c:v>
                </c:pt>
                <c:pt idx="528">
                  <c:v>11.007644197359356</c:v>
                </c:pt>
                <c:pt idx="529">
                  <c:v>11.028492008341631</c:v>
                </c:pt>
                <c:pt idx="530">
                  <c:v>11.049339819316625</c:v>
                </c:pt>
                <c:pt idx="531">
                  <c:v>11.0701876302989</c:v>
                </c:pt>
                <c:pt idx="532">
                  <c:v>11.091035441281175</c:v>
                </c:pt>
                <c:pt idx="533">
                  <c:v>11.111883252256169</c:v>
                </c:pt>
                <c:pt idx="534">
                  <c:v>11.132731063238444</c:v>
                </c:pt>
                <c:pt idx="535">
                  <c:v>11.153578874220718</c:v>
                </c:pt>
                <c:pt idx="536">
                  <c:v>11.174426685195712</c:v>
                </c:pt>
                <c:pt idx="537">
                  <c:v>11.195274496177987</c:v>
                </c:pt>
                <c:pt idx="538">
                  <c:v>11.216122307160262</c:v>
                </c:pt>
                <c:pt idx="539">
                  <c:v>11.236970118135256</c:v>
                </c:pt>
                <c:pt idx="540">
                  <c:v>11.257817929117531</c:v>
                </c:pt>
                <c:pt idx="541">
                  <c:v>11.278665740099806</c:v>
                </c:pt>
                <c:pt idx="542">
                  <c:v>11.299513551074799</c:v>
                </c:pt>
                <c:pt idx="543">
                  <c:v>11.320361362057074</c:v>
                </c:pt>
                <c:pt idx="544">
                  <c:v>11.341209173039349</c:v>
                </c:pt>
                <c:pt idx="545">
                  <c:v>11.362056984014343</c:v>
                </c:pt>
                <c:pt idx="546">
                  <c:v>11.382904794996618</c:v>
                </c:pt>
                <c:pt idx="547">
                  <c:v>11.403752605978893</c:v>
                </c:pt>
                <c:pt idx="548">
                  <c:v>11.424600416953886</c:v>
                </c:pt>
                <c:pt idx="549">
                  <c:v>11.445448227936161</c:v>
                </c:pt>
                <c:pt idx="550">
                  <c:v>11.466296038918436</c:v>
                </c:pt>
                <c:pt idx="551">
                  <c:v>11.48714384989343</c:v>
                </c:pt>
                <c:pt idx="552">
                  <c:v>11.507991660875705</c:v>
                </c:pt>
                <c:pt idx="553">
                  <c:v>11.52883947185798</c:v>
                </c:pt>
                <c:pt idx="554">
                  <c:v>11.549687282832974</c:v>
                </c:pt>
                <c:pt idx="555">
                  <c:v>11.570535093815248</c:v>
                </c:pt>
                <c:pt idx="556">
                  <c:v>11.591382904797523</c:v>
                </c:pt>
                <c:pt idx="557">
                  <c:v>11.612230715772517</c:v>
                </c:pt>
                <c:pt idx="558">
                  <c:v>11.633078526754792</c:v>
                </c:pt>
                <c:pt idx="559">
                  <c:v>11.653926337737067</c:v>
                </c:pt>
                <c:pt idx="560">
                  <c:v>11.674774148712061</c:v>
                </c:pt>
                <c:pt idx="561">
                  <c:v>11.695621959694336</c:v>
                </c:pt>
                <c:pt idx="562">
                  <c:v>11.716469770676611</c:v>
                </c:pt>
                <c:pt idx="563">
                  <c:v>11.737317581651604</c:v>
                </c:pt>
                <c:pt idx="564">
                  <c:v>11.758165392633879</c:v>
                </c:pt>
                <c:pt idx="565">
                  <c:v>11.779013203616154</c:v>
                </c:pt>
                <c:pt idx="566">
                  <c:v>11.799861014591148</c:v>
                </c:pt>
                <c:pt idx="567">
                  <c:v>11.820708825573423</c:v>
                </c:pt>
                <c:pt idx="568">
                  <c:v>11.841556636555698</c:v>
                </c:pt>
                <c:pt idx="569">
                  <c:v>11.862404447530691</c:v>
                </c:pt>
                <c:pt idx="570">
                  <c:v>11.883252258512966</c:v>
                </c:pt>
                <c:pt idx="571">
                  <c:v>11.904100069495241</c:v>
                </c:pt>
                <c:pt idx="572">
                  <c:v>11.924947880470235</c:v>
                </c:pt>
                <c:pt idx="573">
                  <c:v>11.94579569145251</c:v>
                </c:pt>
                <c:pt idx="574">
                  <c:v>11.966643502434785</c:v>
                </c:pt>
                <c:pt idx="575">
                  <c:v>11.987491313409778</c:v>
                </c:pt>
                <c:pt idx="576">
                  <c:v>12.008339124392053</c:v>
                </c:pt>
                <c:pt idx="577">
                  <c:v>12.029186935374328</c:v>
                </c:pt>
                <c:pt idx="578">
                  <c:v>12.050034746349322</c:v>
                </c:pt>
                <c:pt idx="579">
                  <c:v>12.070882557331597</c:v>
                </c:pt>
                <c:pt idx="580">
                  <c:v>12.091730368313872</c:v>
                </c:pt>
                <c:pt idx="581">
                  <c:v>12.112578179288866</c:v>
                </c:pt>
                <c:pt idx="582">
                  <c:v>12.133425990271141</c:v>
                </c:pt>
                <c:pt idx="583">
                  <c:v>12.154273801253415</c:v>
                </c:pt>
                <c:pt idx="584">
                  <c:v>12.175121612228409</c:v>
                </c:pt>
                <c:pt idx="585">
                  <c:v>12.195969423210684</c:v>
                </c:pt>
                <c:pt idx="586">
                  <c:v>12.216817234192959</c:v>
                </c:pt>
                <c:pt idx="587">
                  <c:v>12.237665045167953</c:v>
                </c:pt>
                <c:pt idx="588">
                  <c:v>12.258512856150228</c:v>
                </c:pt>
                <c:pt idx="589">
                  <c:v>12.279360667132503</c:v>
                </c:pt>
                <c:pt idx="590">
                  <c:v>12.300208478107496</c:v>
                </c:pt>
                <c:pt idx="591">
                  <c:v>12.321056289089771</c:v>
                </c:pt>
                <c:pt idx="592">
                  <c:v>12.341904100072046</c:v>
                </c:pt>
                <c:pt idx="593">
                  <c:v>12.36275191104704</c:v>
                </c:pt>
                <c:pt idx="594">
                  <c:v>12.383599722029315</c:v>
                </c:pt>
                <c:pt idx="595">
                  <c:v>12.40444753301159</c:v>
                </c:pt>
                <c:pt idx="596">
                  <c:v>12.425295343986583</c:v>
                </c:pt>
                <c:pt idx="597">
                  <c:v>12.446143154968858</c:v>
                </c:pt>
                <c:pt idx="598">
                  <c:v>12.466990965951133</c:v>
                </c:pt>
                <c:pt idx="599">
                  <c:v>12.487838776926127</c:v>
                </c:pt>
                <c:pt idx="600">
                  <c:v>12.508686587908402</c:v>
                </c:pt>
                <c:pt idx="601">
                  <c:v>12.529534398890677</c:v>
                </c:pt>
                <c:pt idx="602">
                  <c:v>12.550382209865671</c:v>
                </c:pt>
                <c:pt idx="603">
                  <c:v>12.571230020847945</c:v>
                </c:pt>
                <c:pt idx="604">
                  <c:v>12.59207783183022</c:v>
                </c:pt>
                <c:pt idx="605">
                  <c:v>12.612925642805214</c:v>
                </c:pt>
                <c:pt idx="606">
                  <c:v>12.633773453787489</c:v>
                </c:pt>
                <c:pt idx="607">
                  <c:v>12.654621264769764</c:v>
                </c:pt>
                <c:pt idx="608">
                  <c:v>12.675469075744758</c:v>
                </c:pt>
                <c:pt idx="609">
                  <c:v>12.696316886727033</c:v>
                </c:pt>
                <c:pt idx="610">
                  <c:v>12.717164697709308</c:v>
                </c:pt>
                <c:pt idx="611">
                  <c:v>12.738012508684301</c:v>
                </c:pt>
                <c:pt idx="612">
                  <c:v>12.758860319666576</c:v>
                </c:pt>
                <c:pt idx="613">
                  <c:v>12.779708130648851</c:v>
                </c:pt>
                <c:pt idx="614">
                  <c:v>12.800555941623845</c:v>
                </c:pt>
                <c:pt idx="615">
                  <c:v>12.82140375260612</c:v>
                </c:pt>
                <c:pt idx="616">
                  <c:v>12.842251563588395</c:v>
                </c:pt>
                <c:pt idx="617">
                  <c:v>12.863099374563388</c:v>
                </c:pt>
                <c:pt idx="618">
                  <c:v>12.883947185545663</c:v>
                </c:pt>
                <c:pt idx="619">
                  <c:v>12.904794996527938</c:v>
                </c:pt>
                <c:pt idx="620">
                  <c:v>12.925642807502932</c:v>
                </c:pt>
                <c:pt idx="621">
                  <c:v>12.946490618485207</c:v>
                </c:pt>
                <c:pt idx="622">
                  <c:v>12.967338429467482</c:v>
                </c:pt>
                <c:pt idx="623">
                  <c:v>12.988186240442475</c:v>
                </c:pt>
                <c:pt idx="624">
                  <c:v>13.00903405142475</c:v>
                </c:pt>
                <c:pt idx="625">
                  <c:v>13.029881862407025</c:v>
                </c:pt>
                <c:pt idx="626">
                  <c:v>13.050729673382019</c:v>
                </c:pt>
                <c:pt idx="627">
                  <c:v>13.071577484364294</c:v>
                </c:pt>
                <c:pt idx="628">
                  <c:v>13.092425295346569</c:v>
                </c:pt>
                <c:pt idx="629">
                  <c:v>13.113273106321563</c:v>
                </c:pt>
                <c:pt idx="630">
                  <c:v>13.134120917303838</c:v>
                </c:pt>
                <c:pt idx="631">
                  <c:v>13.154968728286113</c:v>
                </c:pt>
                <c:pt idx="632">
                  <c:v>13.175816539261106</c:v>
                </c:pt>
                <c:pt idx="633">
                  <c:v>13.196664350243381</c:v>
                </c:pt>
                <c:pt idx="634">
                  <c:v>13.217512161225656</c:v>
                </c:pt>
                <c:pt idx="635">
                  <c:v>13.23835997220065</c:v>
                </c:pt>
                <c:pt idx="636">
                  <c:v>13.259207783182925</c:v>
                </c:pt>
                <c:pt idx="637">
                  <c:v>13.2800555941652</c:v>
                </c:pt>
                <c:pt idx="638">
                  <c:v>13.300903405140193</c:v>
                </c:pt>
                <c:pt idx="639">
                  <c:v>13.321751216122468</c:v>
                </c:pt>
                <c:pt idx="640">
                  <c:v>13.342599027104743</c:v>
                </c:pt>
                <c:pt idx="641">
                  <c:v>13.363446838079737</c:v>
                </c:pt>
                <c:pt idx="642">
                  <c:v>13.384294649062012</c:v>
                </c:pt>
                <c:pt idx="643">
                  <c:v>13.405142460044287</c:v>
                </c:pt>
                <c:pt idx="644">
                  <c:v>13.42599027101928</c:v>
                </c:pt>
                <c:pt idx="645">
                  <c:v>13.446838082001555</c:v>
                </c:pt>
                <c:pt idx="646">
                  <c:v>13.46768589298383</c:v>
                </c:pt>
                <c:pt idx="647">
                  <c:v>13.488533703958824</c:v>
                </c:pt>
                <c:pt idx="648">
                  <c:v>13.509381514941099</c:v>
                </c:pt>
                <c:pt idx="649">
                  <c:v>13.530229325923374</c:v>
                </c:pt>
                <c:pt idx="650">
                  <c:v>13.551077136898368</c:v>
                </c:pt>
                <c:pt idx="651">
                  <c:v>13.571924947880643</c:v>
                </c:pt>
                <c:pt idx="652">
                  <c:v>13.592772758862917</c:v>
                </c:pt>
                <c:pt idx="653">
                  <c:v>13.613620569837911</c:v>
                </c:pt>
                <c:pt idx="654">
                  <c:v>13.634468380820186</c:v>
                </c:pt>
                <c:pt idx="655">
                  <c:v>13.655316191802461</c:v>
                </c:pt>
                <c:pt idx="656">
                  <c:v>13.676164002777455</c:v>
                </c:pt>
                <c:pt idx="657">
                  <c:v>13.69701181375973</c:v>
                </c:pt>
                <c:pt idx="658">
                  <c:v>13.717859624742005</c:v>
                </c:pt>
                <c:pt idx="659">
                  <c:v>13.738707435716998</c:v>
                </c:pt>
                <c:pt idx="660">
                  <c:v>13.759555246699273</c:v>
                </c:pt>
                <c:pt idx="661">
                  <c:v>13.780403057681548</c:v>
                </c:pt>
                <c:pt idx="662">
                  <c:v>13.801250868656542</c:v>
                </c:pt>
                <c:pt idx="663">
                  <c:v>13.822098679638817</c:v>
                </c:pt>
                <c:pt idx="664">
                  <c:v>13.842946490621092</c:v>
                </c:pt>
                <c:pt idx="665">
                  <c:v>13.863794301596085</c:v>
                </c:pt>
                <c:pt idx="666">
                  <c:v>13.88464211257836</c:v>
                </c:pt>
                <c:pt idx="667">
                  <c:v>13.905489923560635</c:v>
                </c:pt>
                <c:pt idx="668">
                  <c:v>13.926337734535629</c:v>
                </c:pt>
                <c:pt idx="669">
                  <c:v>13.947185545517904</c:v>
                </c:pt>
                <c:pt idx="670">
                  <c:v>13.968033356500179</c:v>
                </c:pt>
                <c:pt idx="671">
                  <c:v>13.988881167475173</c:v>
                </c:pt>
                <c:pt idx="672">
                  <c:v>14.009728978457447</c:v>
                </c:pt>
                <c:pt idx="673">
                  <c:v>14.030576789439722</c:v>
                </c:pt>
                <c:pt idx="674">
                  <c:v>14.051424600414716</c:v>
                </c:pt>
                <c:pt idx="675">
                  <c:v>14.072272411396991</c:v>
                </c:pt>
                <c:pt idx="676">
                  <c:v>14.093120222379266</c:v>
                </c:pt>
                <c:pt idx="677">
                  <c:v>14.11396803335426</c:v>
                </c:pt>
                <c:pt idx="678">
                  <c:v>14.134815844336535</c:v>
                </c:pt>
                <c:pt idx="679">
                  <c:v>14.15566365531881</c:v>
                </c:pt>
                <c:pt idx="680">
                  <c:v>14.176511466293803</c:v>
                </c:pt>
                <c:pt idx="681">
                  <c:v>14.197359277276078</c:v>
                </c:pt>
                <c:pt idx="682">
                  <c:v>14.218207088258353</c:v>
                </c:pt>
                <c:pt idx="683">
                  <c:v>14.239054899233347</c:v>
                </c:pt>
                <c:pt idx="684">
                  <c:v>14.259902710215622</c:v>
                </c:pt>
                <c:pt idx="685">
                  <c:v>14.280750521197897</c:v>
                </c:pt>
                <c:pt idx="686">
                  <c:v>14.30159833217289</c:v>
                </c:pt>
                <c:pt idx="687">
                  <c:v>14.322446143155165</c:v>
                </c:pt>
                <c:pt idx="688">
                  <c:v>14.34329395413744</c:v>
                </c:pt>
                <c:pt idx="689">
                  <c:v>14.364141765112434</c:v>
                </c:pt>
                <c:pt idx="690">
                  <c:v>14.384989576094709</c:v>
                </c:pt>
                <c:pt idx="691">
                  <c:v>14.405837387076984</c:v>
                </c:pt>
                <c:pt idx="692">
                  <c:v>14.426685198051977</c:v>
                </c:pt>
                <c:pt idx="693">
                  <c:v>14.447533009034252</c:v>
                </c:pt>
                <c:pt idx="694">
                  <c:v>14.468380820016527</c:v>
                </c:pt>
                <c:pt idx="695">
                  <c:v>14.489228630991521</c:v>
                </c:pt>
                <c:pt idx="696">
                  <c:v>14.510076441973796</c:v>
                </c:pt>
                <c:pt idx="697">
                  <c:v>14.530924252956071</c:v>
                </c:pt>
                <c:pt idx="698">
                  <c:v>14.551772063931065</c:v>
                </c:pt>
                <c:pt idx="699">
                  <c:v>14.57261987491334</c:v>
                </c:pt>
                <c:pt idx="700">
                  <c:v>14.593467685895614</c:v>
                </c:pt>
                <c:pt idx="701">
                  <c:v>14.614315496870608</c:v>
                </c:pt>
                <c:pt idx="702">
                  <c:v>14.635163307852883</c:v>
                </c:pt>
                <c:pt idx="703">
                  <c:v>14.656011118835158</c:v>
                </c:pt>
                <c:pt idx="704">
                  <c:v>14.676858929810152</c:v>
                </c:pt>
                <c:pt idx="705">
                  <c:v>14.697706740792427</c:v>
                </c:pt>
                <c:pt idx="706">
                  <c:v>14.718554551774702</c:v>
                </c:pt>
                <c:pt idx="707">
                  <c:v>14.739402362749695</c:v>
                </c:pt>
                <c:pt idx="708">
                  <c:v>14.76025017373197</c:v>
                </c:pt>
                <c:pt idx="709">
                  <c:v>14.781097984714245</c:v>
                </c:pt>
                <c:pt idx="710">
                  <c:v>14.801945795689239</c:v>
                </c:pt>
                <c:pt idx="711">
                  <c:v>14.822793606671514</c:v>
                </c:pt>
                <c:pt idx="712">
                  <c:v>14.843641417653789</c:v>
                </c:pt>
                <c:pt idx="713">
                  <c:v>14.864489228628782</c:v>
                </c:pt>
                <c:pt idx="714">
                  <c:v>14.885337039611057</c:v>
                </c:pt>
                <c:pt idx="715">
                  <c:v>14.906184850593332</c:v>
                </c:pt>
                <c:pt idx="716">
                  <c:v>14.927032661568326</c:v>
                </c:pt>
                <c:pt idx="717">
                  <c:v>14.947880472550601</c:v>
                </c:pt>
                <c:pt idx="718">
                  <c:v>14.968728283532876</c:v>
                </c:pt>
                <c:pt idx="719">
                  <c:v>14.98957609450787</c:v>
                </c:pt>
                <c:pt idx="720">
                  <c:v>15.010423905490144</c:v>
                </c:pt>
                <c:pt idx="721">
                  <c:v>15.031271716472419</c:v>
                </c:pt>
                <c:pt idx="722">
                  <c:v>15.052119527447413</c:v>
                </c:pt>
                <c:pt idx="723">
                  <c:v>15.072967338429688</c:v>
                </c:pt>
                <c:pt idx="724">
                  <c:v>15.093815149411963</c:v>
                </c:pt>
                <c:pt idx="725">
                  <c:v>15.114662960386957</c:v>
                </c:pt>
                <c:pt idx="726">
                  <c:v>15.135510771369232</c:v>
                </c:pt>
                <c:pt idx="727">
                  <c:v>15.156358582351507</c:v>
                </c:pt>
                <c:pt idx="728">
                  <c:v>15.1772063933265</c:v>
                </c:pt>
                <c:pt idx="729">
                  <c:v>15.198054204308775</c:v>
                </c:pt>
                <c:pt idx="730">
                  <c:v>15.21890201529105</c:v>
                </c:pt>
                <c:pt idx="731">
                  <c:v>15.239749826266044</c:v>
                </c:pt>
                <c:pt idx="732">
                  <c:v>15.260597637248319</c:v>
                </c:pt>
                <c:pt idx="733">
                  <c:v>15.281445448230594</c:v>
                </c:pt>
                <c:pt idx="734">
                  <c:v>15.302293259205587</c:v>
                </c:pt>
                <c:pt idx="735">
                  <c:v>15.323141070187862</c:v>
                </c:pt>
                <c:pt idx="736">
                  <c:v>15.343988881170137</c:v>
                </c:pt>
                <c:pt idx="737">
                  <c:v>15.364836692145131</c:v>
                </c:pt>
                <c:pt idx="738">
                  <c:v>15.385684503127406</c:v>
                </c:pt>
                <c:pt idx="739">
                  <c:v>15.406532314109681</c:v>
                </c:pt>
                <c:pt idx="740">
                  <c:v>15.427380125084674</c:v>
                </c:pt>
                <c:pt idx="741">
                  <c:v>15.448227936066949</c:v>
                </c:pt>
                <c:pt idx="742">
                  <c:v>15.469075747049224</c:v>
                </c:pt>
                <c:pt idx="743">
                  <c:v>15.489923558024218</c:v>
                </c:pt>
                <c:pt idx="744">
                  <c:v>15.510771369006493</c:v>
                </c:pt>
                <c:pt idx="745">
                  <c:v>15.531619179988768</c:v>
                </c:pt>
                <c:pt idx="746">
                  <c:v>15.552466990963762</c:v>
                </c:pt>
                <c:pt idx="747">
                  <c:v>15.573314801946037</c:v>
                </c:pt>
                <c:pt idx="748">
                  <c:v>15.594162612928312</c:v>
                </c:pt>
                <c:pt idx="749">
                  <c:v>15.615010423903305</c:v>
                </c:pt>
                <c:pt idx="750">
                  <c:v>15.63585823488558</c:v>
                </c:pt>
                <c:pt idx="751">
                  <c:v>15.656706045867855</c:v>
                </c:pt>
                <c:pt idx="752">
                  <c:v>15.677553856842849</c:v>
                </c:pt>
                <c:pt idx="753">
                  <c:v>15.698401667825124</c:v>
                </c:pt>
                <c:pt idx="754">
                  <c:v>15.719249478807399</c:v>
                </c:pt>
                <c:pt idx="755">
                  <c:v>15.740097289782392</c:v>
                </c:pt>
                <c:pt idx="756">
                  <c:v>15.760945100764667</c:v>
                </c:pt>
                <c:pt idx="757">
                  <c:v>15.781792911746942</c:v>
                </c:pt>
                <c:pt idx="758">
                  <c:v>15.802640722721936</c:v>
                </c:pt>
                <c:pt idx="759">
                  <c:v>15.823488533704211</c:v>
                </c:pt>
                <c:pt idx="760">
                  <c:v>15.844336344686486</c:v>
                </c:pt>
                <c:pt idx="761">
                  <c:v>15.865184155661479</c:v>
                </c:pt>
                <c:pt idx="762">
                  <c:v>15.886031966643754</c:v>
                </c:pt>
                <c:pt idx="763">
                  <c:v>15.906879777626029</c:v>
                </c:pt>
                <c:pt idx="764">
                  <c:v>15.927727588601023</c:v>
                </c:pt>
                <c:pt idx="765">
                  <c:v>15.948575399583298</c:v>
                </c:pt>
                <c:pt idx="766">
                  <c:v>15.969423210565573</c:v>
                </c:pt>
                <c:pt idx="767">
                  <c:v>15.990271021540567</c:v>
                </c:pt>
                <c:pt idx="768">
                  <c:v>16.01111883252284</c:v>
                </c:pt>
                <c:pt idx="769">
                  <c:v>16.031966643505115</c:v>
                </c:pt>
                <c:pt idx="770">
                  <c:v>16.052814454480107</c:v>
                </c:pt>
                <c:pt idx="771">
                  <c:v>16.073662265462382</c:v>
                </c:pt>
                <c:pt idx="772">
                  <c:v>16.094510076444656</c:v>
                </c:pt>
                <c:pt idx="773">
                  <c:v>16.115357887419648</c:v>
                </c:pt>
                <c:pt idx="774">
                  <c:v>16.136205698401923</c:v>
                </c:pt>
                <c:pt idx="775">
                  <c:v>16.157053509384198</c:v>
                </c:pt>
                <c:pt idx="776">
                  <c:v>16.17790132035919</c:v>
                </c:pt>
                <c:pt idx="777">
                  <c:v>16.198749131341465</c:v>
                </c:pt>
                <c:pt idx="778">
                  <c:v>16.21959694232374</c:v>
                </c:pt>
                <c:pt idx="779">
                  <c:v>16.240444753298732</c:v>
                </c:pt>
                <c:pt idx="780">
                  <c:v>16.261292564281007</c:v>
                </c:pt>
                <c:pt idx="781">
                  <c:v>16.282140375263282</c:v>
                </c:pt>
                <c:pt idx="782">
                  <c:v>16.302988186238274</c:v>
                </c:pt>
                <c:pt idx="783">
                  <c:v>16.323835997220549</c:v>
                </c:pt>
                <c:pt idx="784">
                  <c:v>16.344683808202824</c:v>
                </c:pt>
                <c:pt idx="785">
                  <c:v>16.365531619177816</c:v>
                </c:pt>
                <c:pt idx="786">
                  <c:v>16.38637943016009</c:v>
                </c:pt>
                <c:pt idx="787">
                  <c:v>16.407227241142365</c:v>
                </c:pt>
                <c:pt idx="788">
                  <c:v>16.428075052117357</c:v>
                </c:pt>
                <c:pt idx="789">
                  <c:v>16.448922863099632</c:v>
                </c:pt>
                <c:pt idx="790">
                  <c:v>16.469770674081907</c:v>
                </c:pt>
                <c:pt idx="791">
                  <c:v>16.490618485056899</c:v>
                </c:pt>
                <c:pt idx="792">
                  <c:v>16.511466296039174</c:v>
                </c:pt>
                <c:pt idx="793">
                  <c:v>16.532314107021449</c:v>
                </c:pt>
                <c:pt idx="794">
                  <c:v>16.553161917996441</c:v>
                </c:pt>
                <c:pt idx="795">
                  <c:v>16.574009728978716</c:v>
                </c:pt>
                <c:pt idx="796">
                  <c:v>16.594857539960991</c:v>
                </c:pt>
                <c:pt idx="797">
                  <c:v>16.615705350935983</c:v>
                </c:pt>
                <c:pt idx="798">
                  <c:v>16.636553161918258</c:v>
                </c:pt>
                <c:pt idx="799">
                  <c:v>16.657400972900533</c:v>
                </c:pt>
                <c:pt idx="800">
                  <c:v>16.678248783875524</c:v>
                </c:pt>
                <c:pt idx="801">
                  <c:v>16.699096594857799</c:v>
                </c:pt>
                <c:pt idx="802">
                  <c:v>16.719944405840074</c:v>
                </c:pt>
                <c:pt idx="803">
                  <c:v>16.740792216815066</c:v>
                </c:pt>
                <c:pt idx="804">
                  <c:v>16.761640027797341</c:v>
                </c:pt>
                <c:pt idx="805">
                  <c:v>16.782487838779616</c:v>
                </c:pt>
                <c:pt idx="806">
                  <c:v>16.803335649754608</c:v>
                </c:pt>
                <c:pt idx="807">
                  <c:v>16.824183460736883</c:v>
                </c:pt>
                <c:pt idx="808">
                  <c:v>16.845031271719158</c:v>
                </c:pt>
                <c:pt idx="809">
                  <c:v>16.86587908269415</c:v>
                </c:pt>
                <c:pt idx="810">
                  <c:v>16.886726893676425</c:v>
                </c:pt>
                <c:pt idx="811">
                  <c:v>16.9075747046587</c:v>
                </c:pt>
                <c:pt idx="812">
                  <c:v>16.928422515633692</c:v>
                </c:pt>
                <c:pt idx="813">
                  <c:v>16.949270326615967</c:v>
                </c:pt>
                <c:pt idx="814">
                  <c:v>16.970118137598242</c:v>
                </c:pt>
                <c:pt idx="815">
                  <c:v>16.990965948573233</c:v>
                </c:pt>
                <c:pt idx="816">
                  <c:v>17.011813759555508</c:v>
                </c:pt>
                <c:pt idx="817">
                  <c:v>17.032661570537783</c:v>
                </c:pt>
                <c:pt idx="818">
                  <c:v>17.053509381512775</c:v>
                </c:pt>
                <c:pt idx="819">
                  <c:v>17.07435719249505</c:v>
                </c:pt>
                <c:pt idx="820">
                  <c:v>17.095205003477325</c:v>
                </c:pt>
                <c:pt idx="821">
                  <c:v>17.116052814452317</c:v>
                </c:pt>
                <c:pt idx="822">
                  <c:v>17.136900625434592</c:v>
                </c:pt>
                <c:pt idx="823">
                  <c:v>17.157748436416867</c:v>
                </c:pt>
                <c:pt idx="824">
                  <c:v>17.178596247391859</c:v>
                </c:pt>
                <c:pt idx="825">
                  <c:v>17.199444058374134</c:v>
                </c:pt>
                <c:pt idx="826">
                  <c:v>17.220291869356409</c:v>
                </c:pt>
                <c:pt idx="827">
                  <c:v>17.241139680331401</c:v>
                </c:pt>
                <c:pt idx="828">
                  <c:v>17.261987491313675</c:v>
                </c:pt>
                <c:pt idx="829">
                  <c:v>17.28283530229595</c:v>
                </c:pt>
                <c:pt idx="830">
                  <c:v>17.303683113270942</c:v>
                </c:pt>
                <c:pt idx="831">
                  <c:v>17.324530924253217</c:v>
                </c:pt>
                <c:pt idx="832">
                  <c:v>17.345378735235492</c:v>
                </c:pt>
                <c:pt idx="833">
                  <c:v>17.366226546210484</c:v>
                </c:pt>
                <c:pt idx="834">
                  <c:v>17.387074357192759</c:v>
                </c:pt>
                <c:pt idx="835">
                  <c:v>17.407922168175034</c:v>
                </c:pt>
                <c:pt idx="836">
                  <c:v>17.428769979150026</c:v>
                </c:pt>
                <c:pt idx="837">
                  <c:v>17.449617790132301</c:v>
                </c:pt>
                <c:pt idx="838">
                  <c:v>17.470465601114576</c:v>
                </c:pt>
                <c:pt idx="839">
                  <c:v>17.491313412089568</c:v>
                </c:pt>
                <c:pt idx="840">
                  <c:v>17.512161223071843</c:v>
                </c:pt>
                <c:pt idx="841">
                  <c:v>17.533009034054118</c:v>
                </c:pt>
                <c:pt idx="842">
                  <c:v>17.553856845029109</c:v>
                </c:pt>
                <c:pt idx="843">
                  <c:v>17.574704656011384</c:v>
                </c:pt>
                <c:pt idx="844">
                  <c:v>17.595552466993659</c:v>
                </c:pt>
                <c:pt idx="845">
                  <c:v>17.616400277968651</c:v>
                </c:pt>
                <c:pt idx="846">
                  <c:v>17.637248088950926</c:v>
                </c:pt>
                <c:pt idx="847">
                  <c:v>17.658095899933201</c:v>
                </c:pt>
                <c:pt idx="848">
                  <c:v>17.678943710908193</c:v>
                </c:pt>
                <c:pt idx="849">
                  <c:v>17.699791521890468</c:v>
                </c:pt>
                <c:pt idx="850">
                  <c:v>17.720639332872743</c:v>
                </c:pt>
                <c:pt idx="851">
                  <c:v>17.741487143847735</c:v>
                </c:pt>
                <c:pt idx="852">
                  <c:v>17.76233495483001</c:v>
                </c:pt>
                <c:pt idx="853">
                  <c:v>17.783182765812285</c:v>
                </c:pt>
                <c:pt idx="854">
                  <c:v>17.804030576787277</c:v>
                </c:pt>
                <c:pt idx="855">
                  <c:v>17.824878387769552</c:v>
                </c:pt>
                <c:pt idx="856">
                  <c:v>17.845726198751827</c:v>
                </c:pt>
                <c:pt idx="857">
                  <c:v>17.866574009726818</c:v>
                </c:pt>
                <c:pt idx="858">
                  <c:v>17.887421820709093</c:v>
                </c:pt>
                <c:pt idx="859">
                  <c:v>17.908269631691368</c:v>
                </c:pt>
                <c:pt idx="860">
                  <c:v>17.92911744266636</c:v>
                </c:pt>
                <c:pt idx="861">
                  <c:v>17.949965253648635</c:v>
                </c:pt>
                <c:pt idx="862">
                  <c:v>17.97081306463091</c:v>
                </c:pt>
                <c:pt idx="863">
                  <c:v>17.991660875605902</c:v>
                </c:pt>
                <c:pt idx="864">
                  <c:v>18.012508686588177</c:v>
                </c:pt>
                <c:pt idx="865">
                  <c:v>18.033356497570452</c:v>
                </c:pt>
                <c:pt idx="866">
                  <c:v>18.054204308545444</c:v>
                </c:pt>
                <c:pt idx="867">
                  <c:v>18.075052119527719</c:v>
                </c:pt>
                <c:pt idx="868">
                  <c:v>18.095899930509994</c:v>
                </c:pt>
                <c:pt idx="869">
                  <c:v>18.116747741484986</c:v>
                </c:pt>
                <c:pt idx="870">
                  <c:v>18.137595552467261</c:v>
                </c:pt>
                <c:pt idx="871">
                  <c:v>18.158443363449535</c:v>
                </c:pt>
                <c:pt idx="872">
                  <c:v>18.179291174424527</c:v>
                </c:pt>
                <c:pt idx="873">
                  <c:v>18.200138985406802</c:v>
                </c:pt>
                <c:pt idx="874">
                  <c:v>18.220986796389077</c:v>
                </c:pt>
                <c:pt idx="875">
                  <c:v>18.241834607364069</c:v>
                </c:pt>
                <c:pt idx="876">
                  <c:v>18.262682418346344</c:v>
                </c:pt>
                <c:pt idx="877">
                  <c:v>18.283530229328619</c:v>
                </c:pt>
                <c:pt idx="878">
                  <c:v>18.304378040303611</c:v>
                </c:pt>
                <c:pt idx="879">
                  <c:v>18.325225851285886</c:v>
                </c:pt>
                <c:pt idx="880">
                  <c:v>18.346073662268161</c:v>
                </c:pt>
                <c:pt idx="881">
                  <c:v>18.366921473243153</c:v>
                </c:pt>
                <c:pt idx="882">
                  <c:v>18.387769284225428</c:v>
                </c:pt>
                <c:pt idx="883">
                  <c:v>18.408617095207703</c:v>
                </c:pt>
                <c:pt idx="884">
                  <c:v>18.429464906182695</c:v>
                </c:pt>
                <c:pt idx="885">
                  <c:v>18.450312717164969</c:v>
                </c:pt>
                <c:pt idx="886">
                  <c:v>18.471160528147244</c:v>
                </c:pt>
                <c:pt idx="887">
                  <c:v>18.492008339122236</c:v>
                </c:pt>
                <c:pt idx="888">
                  <c:v>18.512856150104511</c:v>
                </c:pt>
                <c:pt idx="889">
                  <c:v>18.533703961086786</c:v>
                </c:pt>
                <c:pt idx="890">
                  <c:v>18.554551772061778</c:v>
                </c:pt>
                <c:pt idx="891">
                  <c:v>18.575399583044053</c:v>
                </c:pt>
                <c:pt idx="892">
                  <c:v>18.596247394026328</c:v>
                </c:pt>
                <c:pt idx="893">
                  <c:v>18.61709520500132</c:v>
                </c:pt>
                <c:pt idx="894">
                  <c:v>18.637943015983595</c:v>
                </c:pt>
                <c:pt idx="895">
                  <c:v>18.65879082696587</c:v>
                </c:pt>
                <c:pt idx="896">
                  <c:v>18.679638637940862</c:v>
                </c:pt>
                <c:pt idx="897">
                  <c:v>18.700486448923137</c:v>
                </c:pt>
                <c:pt idx="898">
                  <c:v>18.721334259905412</c:v>
                </c:pt>
                <c:pt idx="899">
                  <c:v>18.742182070880403</c:v>
                </c:pt>
                <c:pt idx="900">
                  <c:v>18.763029881862678</c:v>
                </c:pt>
                <c:pt idx="901">
                  <c:v>18.783877692844953</c:v>
                </c:pt>
                <c:pt idx="902">
                  <c:v>18.804725503819945</c:v>
                </c:pt>
                <c:pt idx="903">
                  <c:v>18.82557331480222</c:v>
                </c:pt>
                <c:pt idx="904">
                  <c:v>18.846421125784495</c:v>
                </c:pt>
                <c:pt idx="905">
                  <c:v>18.867268936759487</c:v>
                </c:pt>
                <c:pt idx="906">
                  <c:v>18.888116747741762</c:v>
                </c:pt>
                <c:pt idx="907">
                  <c:v>18.908964558724037</c:v>
                </c:pt>
                <c:pt idx="908">
                  <c:v>18.929812369699029</c:v>
                </c:pt>
                <c:pt idx="909">
                  <c:v>18.950660180681304</c:v>
                </c:pt>
                <c:pt idx="910">
                  <c:v>18.971507991663579</c:v>
                </c:pt>
                <c:pt idx="911">
                  <c:v>18.992355802638571</c:v>
                </c:pt>
                <c:pt idx="912">
                  <c:v>19.013203613620846</c:v>
                </c:pt>
                <c:pt idx="913">
                  <c:v>19.03405142460312</c:v>
                </c:pt>
                <c:pt idx="914">
                  <c:v>19.054899235578112</c:v>
                </c:pt>
                <c:pt idx="915">
                  <c:v>19.075747046560387</c:v>
                </c:pt>
                <c:pt idx="916">
                  <c:v>19.096594857542662</c:v>
                </c:pt>
                <c:pt idx="917">
                  <c:v>19.117442668517654</c:v>
                </c:pt>
                <c:pt idx="918">
                  <c:v>19.138290479499929</c:v>
                </c:pt>
                <c:pt idx="919">
                  <c:v>19.159138290482204</c:v>
                </c:pt>
                <c:pt idx="920">
                  <c:v>19.179986101457196</c:v>
                </c:pt>
                <c:pt idx="921">
                  <c:v>19.200833912439471</c:v>
                </c:pt>
                <c:pt idx="922">
                  <c:v>19.221681723421746</c:v>
                </c:pt>
                <c:pt idx="923">
                  <c:v>19.242529534396738</c:v>
                </c:pt>
                <c:pt idx="924">
                  <c:v>19.263377345379013</c:v>
                </c:pt>
                <c:pt idx="925">
                  <c:v>19.284225156361288</c:v>
                </c:pt>
                <c:pt idx="926">
                  <c:v>19.30507296733628</c:v>
                </c:pt>
                <c:pt idx="927">
                  <c:v>19.325920778318554</c:v>
                </c:pt>
                <c:pt idx="928">
                  <c:v>19.346768589300829</c:v>
                </c:pt>
                <c:pt idx="929">
                  <c:v>19.367616400275821</c:v>
                </c:pt>
                <c:pt idx="930">
                  <c:v>19.388464211258096</c:v>
                </c:pt>
                <c:pt idx="931">
                  <c:v>19.409312022240371</c:v>
                </c:pt>
                <c:pt idx="932">
                  <c:v>19.430159833215363</c:v>
                </c:pt>
                <c:pt idx="933">
                  <c:v>19.451007644197638</c:v>
                </c:pt>
                <c:pt idx="934">
                  <c:v>19.471855455179913</c:v>
                </c:pt>
                <c:pt idx="935">
                  <c:v>19.492703266154905</c:v>
                </c:pt>
                <c:pt idx="936">
                  <c:v>19.51355107713718</c:v>
                </c:pt>
                <c:pt idx="937">
                  <c:v>19.534398888119455</c:v>
                </c:pt>
                <c:pt idx="938">
                  <c:v>19.555246699094447</c:v>
                </c:pt>
                <c:pt idx="939">
                  <c:v>19.576094510076722</c:v>
                </c:pt>
                <c:pt idx="940">
                  <c:v>19.596942321058997</c:v>
                </c:pt>
                <c:pt idx="941">
                  <c:v>19.617790132033988</c:v>
                </c:pt>
                <c:pt idx="942">
                  <c:v>19.638637943016263</c:v>
                </c:pt>
                <c:pt idx="943">
                  <c:v>19.659485753998538</c:v>
                </c:pt>
                <c:pt idx="944">
                  <c:v>19.68033356497353</c:v>
                </c:pt>
                <c:pt idx="945">
                  <c:v>19.701181375955805</c:v>
                </c:pt>
                <c:pt idx="946">
                  <c:v>19.72202918693808</c:v>
                </c:pt>
                <c:pt idx="947">
                  <c:v>19.742876997913072</c:v>
                </c:pt>
                <c:pt idx="948">
                  <c:v>19.763724808895347</c:v>
                </c:pt>
                <c:pt idx="949">
                  <c:v>19.784572619877622</c:v>
                </c:pt>
                <c:pt idx="950">
                  <c:v>19.805420430852614</c:v>
                </c:pt>
                <c:pt idx="951">
                  <c:v>19.826268241834889</c:v>
                </c:pt>
                <c:pt idx="952">
                  <c:v>19.847116052817164</c:v>
                </c:pt>
                <c:pt idx="953">
                  <c:v>19.867963863792156</c:v>
                </c:pt>
                <c:pt idx="954">
                  <c:v>19.888811674774431</c:v>
                </c:pt>
                <c:pt idx="955">
                  <c:v>19.909659485756706</c:v>
                </c:pt>
                <c:pt idx="956">
                  <c:v>19.930507296731697</c:v>
                </c:pt>
                <c:pt idx="957">
                  <c:v>19.951355107713972</c:v>
                </c:pt>
                <c:pt idx="958">
                  <c:v>19.972202918696247</c:v>
                </c:pt>
                <c:pt idx="959">
                  <c:v>19.993050729671239</c:v>
                </c:pt>
                <c:pt idx="960">
                  <c:v>20.013898540653514</c:v>
                </c:pt>
                <c:pt idx="961">
                  <c:v>20.034746351635789</c:v>
                </c:pt>
                <c:pt idx="962">
                  <c:v>20.055594162610781</c:v>
                </c:pt>
                <c:pt idx="963">
                  <c:v>20.076441973593056</c:v>
                </c:pt>
                <c:pt idx="964">
                  <c:v>20.097289784575331</c:v>
                </c:pt>
                <c:pt idx="965">
                  <c:v>20.118137595550323</c:v>
                </c:pt>
                <c:pt idx="966">
                  <c:v>20.138985406532598</c:v>
                </c:pt>
                <c:pt idx="967">
                  <c:v>20.159833217514873</c:v>
                </c:pt>
                <c:pt idx="968">
                  <c:v>20.180681028489865</c:v>
                </c:pt>
                <c:pt idx="969">
                  <c:v>20.20152883947214</c:v>
                </c:pt>
                <c:pt idx="970">
                  <c:v>20.222376650454414</c:v>
                </c:pt>
                <c:pt idx="971">
                  <c:v>20.243224461429406</c:v>
                </c:pt>
                <c:pt idx="972">
                  <c:v>20.264072272411681</c:v>
                </c:pt>
                <c:pt idx="973">
                  <c:v>20.284920083393956</c:v>
                </c:pt>
                <c:pt idx="974">
                  <c:v>20.305767894368948</c:v>
                </c:pt>
                <c:pt idx="975">
                  <c:v>20.326615705351223</c:v>
                </c:pt>
                <c:pt idx="976">
                  <c:v>20.347463516333498</c:v>
                </c:pt>
                <c:pt idx="977">
                  <c:v>20.36831132730849</c:v>
                </c:pt>
                <c:pt idx="978">
                  <c:v>20.389159138290765</c:v>
                </c:pt>
                <c:pt idx="979">
                  <c:v>20.41000694927304</c:v>
                </c:pt>
                <c:pt idx="980">
                  <c:v>20.430854760248032</c:v>
                </c:pt>
                <c:pt idx="981">
                  <c:v>20.451702571230307</c:v>
                </c:pt>
                <c:pt idx="982">
                  <c:v>20.472550382212582</c:v>
                </c:pt>
                <c:pt idx="983">
                  <c:v>20.493398193187573</c:v>
                </c:pt>
                <c:pt idx="984">
                  <c:v>20.514246004169848</c:v>
                </c:pt>
                <c:pt idx="985">
                  <c:v>20.535093815152123</c:v>
                </c:pt>
                <c:pt idx="986">
                  <c:v>20.555941626127115</c:v>
                </c:pt>
                <c:pt idx="987">
                  <c:v>20.57678943710939</c:v>
                </c:pt>
                <c:pt idx="988">
                  <c:v>20.597637248091665</c:v>
                </c:pt>
                <c:pt idx="989">
                  <c:v>20.618485059066657</c:v>
                </c:pt>
                <c:pt idx="990">
                  <c:v>20.639332870048932</c:v>
                </c:pt>
                <c:pt idx="991">
                  <c:v>20.660180681031207</c:v>
                </c:pt>
                <c:pt idx="992">
                  <c:v>20.681028492006199</c:v>
                </c:pt>
                <c:pt idx="993">
                  <c:v>20.701876302988474</c:v>
                </c:pt>
                <c:pt idx="994">
                  <c:v>20.722724113970749</c:v>
                </c:pt>
                <c:pt idx="995">
                  <c:v>20.743571924945741</c:v>
                </c:pt>
                <c:pt idx="996">
                  <c:v>20.764419735928016</c:v>
                </c:pt>
                <c:pt idx="997">
                  <c:v>20.785267546910291</c:v>
                </c:pt>
                <c:pt idx="998">
                  <c:v>20.806115357885282</c:v>
                </c:pt>
                <c:pt idx="999">
                  <c:v>20.826963168867557</c:v>
                </c:pt>
                <c:pt idx="1000">
                  <c:v>20.847810979849832</c:v>
                </c:pt>
                <c:pt idx="1001">
                  <c:v>20.868658790824824</c:v>
                </c:pt>
                <c:pt idx="1002">
                  <c:v>20.889506601807099</c:v>
                </c:pt>
                <c:pt idx="1003">
                  <c:v>20.910354412789374</c:v>
                </c:pt>
                <c:pt idx="1004">
                  <c:v>20.931202223764366</c:v>
                </c:pt>
                <c:pt idx="1005">
                  <c:v>20.952050034746641</c:v>
                </c:pt>
                <c:pt idx="1006">
                  <c:v>20.972897845728916</c:v>
                </c:pt>
                <c:pt idx="1007">
                  <c:v>20.993745656703908</c:v>
                </c:pt>
                <c:pt idx="1008">
                  <c:v>21.014593467686183</c:v>
                </c:pt>
                <c:pt idx="1009">
                  <c:v>21.035441278668458</c:v>
                </c:pt>
                <c:pt idx="1010">
                  <c:v>21.05628908964345</c:v>
                </c:pt>
                <c:pt idx="1011">
                  <c:v>21.077136900625725</c:v>
                </c:pt>
                <c:pt idx="1012">
                  <c:v>21.097984711607999</c:v>
                </c:pt>
                <c:pt idx="1013">
                  <c:v>21.118832522582991</c:v>
                </c:pt>
                <c:pt idx="1014">
                  <c:v>21.139680333565266</c:v>
                </c:pt>
                <c:pt idx="1015">
                  <c:v>21.160528144547541</c:v>
                </c:pt>
                <c:pt idx="1016">
                  <c:v>21.181375955522533</c:v>
                </c:pt>
                <c:pt idx="1017">
                  <c:v>21.202223766504808</c:v>
                </c:pt>
                <c:pt idx="1018">
                  <c:v>21.223071577487083</c:v>
                </c:pt>
                <c:pt idx="1019">
                  <c:v>21.243919388462075</c:v>
                </c:pt>
                <c:pt idx="1020">
                  <c:v>21.26476719944435</c:v>
                </c:pt>
                <c:pt idx="1021">
                  <c:v>21.285615010426625</c:v>
                </c:pt>
                <c:pt idx="1022">
                  <c:v>21.306462821401617</c:v>
                </c:pt>
                <c:pt idx="1023">
                  <c:v>21.327310632383892</c:v>
                </c:pt>
                <c:pt idx="1024">
                  <c:v>21.348158443366167</c:v>
                </c:pt>
                <c:pt idx="1025">
                  <c:v>21.369006254341159</c:v>
                </c:pt>
                <c:pt idx="1026">
                  <c:v>21.389854065323433</c:v>
                </c:pt>
                <c:pt idx="1027">
                  <c:v>21.410701876305708</c:v>
                </c:pt>
                <c:pt idx="1028">
                  <c:v>21.4315496872807</c:v>
                </c:pt>
                <c:pt idx="1029">
                  <c:v>21.452397498262975</c:v>
                </c:pt>
                <c:pt idx="1030">
                  <c:v>21.47324530924525</c:v>
                </c:pt>
                <c:pt idx="1031">
                  <c:v>21.494093120220242</c:v>
                </c:pt>
                <c:pt idx="1032">
                  <c:v>21.514940931202517</c:v>
                </c:pt>
                <c:pt idx="1033">
                  <c:v>21.535788742184792</c:v>
                </c:pt>
                <c:pt idx="1034">
                  <c:v>21.556636553159784</c:v>
                </c:pt>
                <c:pt idx="1035">
                  <c:v>21.577484364142059</c:v>
                </c:pt>
                <c:pt idx="1036">
                  <c:v>21.598332175124334</c:v>
                </c:pt>
                <c:pt idx="1037">
                  <c:v>21.619179986099326</c:v>
                </c:pt>
                <c:pt idx="1038">
                  <c:v>21.640027797081601</c:v>
                </c:pt>
                <c:pt idx="1039">
                  <c:v>21.660875608063876</c:v>
                </c:pt>
                <c:pt idx="1040">
                  <c:v>21.681723419038867</c:v>
                </c:pt>
                <c:pt idx="1041">
                  <c:v>21.702571230021142</c:v>
                </c:pt>
                <c:pt idx="1042">
                  <c:v>21.723419041003417</c:v>
                </c:pt>
                <c:pt idx="1043">
                  <c:v>21.744266851978409</c:v>
                </c:pt>
                <c:pt idx="1044">
                  <c:v>21.765114662960684</c:v>
                </c:pt>
                <c:pt idx="1045">
                  <c:v>21.785962473942959</c:v>
                </c:pt>
                <c:pt idx="1046">
                  <c:v>21.806810284917951</c:v>
                </c:pt>
                <c:pt idx="1047">
                  <c:v>21.827658095900226</c:v>
                </c:pt>
                <c:pt idx="1048">
                  <c:v>21.848505906882501</c:v>
                </c:pt>
                <c:pt idx="1049">
                  <c:v>21.869353717857493</c:v>
                </c:pt>
                <c:pt idx="1050">
                  <c:v>21.890201528839768</c:v>
                </c:pt>
                <c:pt idx="1051">
                  <c:v>21.911049339822043</c:v>
                </c:pt>
                <c:pt idx="1052">
                  <c:v>21.931897150797035</c:v>
                </c:pt>
                <c:pt idx="1053">
                  <c:v>21.95274496177931</c:v>
                </c:pt>
                <c:pt idx="1054">
                  <c:v>21.973592772761585</c:v>
                </c:pt>
                <c:pt idx="1055">
                  <c:v>21.994440583736576</c:v>
                </c:pt>
                <c:pt idx="1056">
                  <c:v>22.015288394718851</c:v>
                </c:pt>
                <c:pt idx="1057">
                  <c:v>22.036136205701126</c:v>
                </c:pt>
                <c:pt idx="1058">
                  <c:v>22.056984016676118</c:v>
                </c:pt>
                <c:pt idx="1059">
                  <c:v>22.077831827658393</c:v>
                </c:pt>
                <c:pt idx="1060">
                  <c:v>22.098679638640668</c:v>
                </c:pt>
                <c:pt idx="1061">
                  <c:v>22.11952744961566</c:v>
                </c:pt>
                <c:pt idx="1062">
                  <c:v>22.140375260597935</c:v>
                </c:pt>
                <c:pt idx="1063">
                  <c:v>22.16122307158021</c:v>
                </c:pt>
                <c:pt idx="1064">
                  <c:v>22.182070882555202</c:v>
                </c:pt>
                <c:pt idx="1065">
                  <c:v>22.202918693537477</c:v>
                </c:pt>
                <c:pt idx="1066">
                  <c:v>22.223766504519752</c:v>
                </c:pt>
                <c:pt idx="1067">
                  <c:v>22.244614315494744</c:v>
                </c:pt>
                <c:pt idx="1068">
                  <c:v>22.265462126477019</c:v>
                </c:pt>
                <c:pt idx="1069">
                  <c:v>22.286309937459293</c:v>
                </c:pt>
                <c:pt idx="1070">
                  <c:v>22.307157748434285</c:v>
                </c:pt>
                <c:pt idx="1071">
                  <c:v>22.32800555941656</c:v>
                </c:pt>
                <c:pt idx="1072">
                  <c:v>22.348853370398835</c:v>
                </c:pt>
                <c:pt idx="1073">
                  <c:v>22.369701181373827</c:v>
                </c:pt>
                <c:pt idx="1074">
                  <c:v>22.390548992356102</c:v>
                </c:pt>
                <c:pt idx="1075">
                  <c:v>22.411396803338377</c:v>
                </c:pt>
                <c:pt idx="1076">
                  <c:v>22.432244614313369</c:v>
                </c:pt>
                <c:pt idx="1077">
                  <c:v>22.453092425295644</c:v>
                </c:pt>
                <c:pt idx="1078">
                  <c:v>22.473940236277919</c:v>
                </c:pt>
                <c:pt idx="1079">
                  <c:v>22.494788047252911</c:v>
                </c:pt>
                <c:pt idx="1080">
                  <c:v>22.515635858235186</c:v>
                </c:pt>
                <c:pt idx="1081">
                  <c:v>22.536483669217461</c:v>
                </c:pt>
                <c:pt idx="1082">
                  <c:v>22.557331480192452</c:v>
                </c:pt>
                <c:pt idx="1083">
                  <c:v>22.578179291174727</c:v>
                </c:pt>
                <c:pt idx="1084">
                  <c:v>22.599027102157002</c:v>
                </c:pt>
                <c:pt idx="1085">
                  <c:v>22.619874913131994</c:v>
                </c:pt>
                <c:pt idx="1086">
                  <c:v>22.640722724114269</c:v>
                </c:pt>
                <c:pt idx="1087">
                  <c:v>22.661570535096544</c:v>
                </c:pt>
                <c:pt idx="1088">
                  <c:v>22.682418346071536</c:v>
                </c:pt>
                <c:pt idx="1089">
                  <c:v>22.703266157053811</c:v>
                </c:pt>
                <c:pt idx="1090">
                  <c:v>22.724113968036086</c:v>
                </c:pt>
                <c:pt idx="1091">
                  <c:v>22.744961779011078</c:v>
                </c:pt>
                <c:pt idx="1092">
                  <c:v>22.765809589993353</c:v>
                </c:pt>
                <c:pt idx="1093">
                  <c:v>22.786657400975628</c:v>
                </c:pt>
                <c:pt idx="1094">
                  <c:v>22.80750521195062</c:v>
                </c:pt>
                <c:pt idx="1095">
                  <c:v>22.828353022932895</c:v>
                </c:pt>
                <c:pt idx="1096">
                  <c:v>22.84920083391517</c:v>
                </c:pt>
                <c:pt idx="1097">
                  <c:v>22.870048644890161</c:v>
                </c:pt>
                <c:pt idx="1098">
                  <c:v>22.890896455872436</c:v>
                </c:pt>
                <c:pt idx="1099">
                  <c:v>22.911744266854711</c:v>
                </c:pt>
                <c:pt idx="1100">
                  <c:v>22.932592077829703</c:v>
                </c:pt>
                <c:pt idx="1101">
                  <c:v>22.953439888811978</c:v>
                </c:pt>
                <c:pt idx="1102">
                  <c:v>22.974287699794253</c:v>
                </c:pt>
                <c:pt idx="1103">
                  <c:v>22.995135510769245</c:v>
                </c:pt>
                <c:pt idx="1104">
                  <c:v>23.01598332175152</c:v>
                </c:pt>
                <c:pt idx="1105">
                  <c:v>23.036831132733795</c:v>
                </c:pt>
                <c:pt idx="1106">
                  <c:v>23.057678943708787</c:v>
                </c:pt>
                <c:pt idx="1107">
                  <c:v>23.078526754691062</c:v>
                </c:pt>
                <c:pt idx="1108">
                  <c:v>23.099374565673337</c:v>
                </c:pt>
                <c:pt idx="1109">
                  <c:v>23.120222376648329</c:v>
                </c:pt>
                <c:pt idx="1110">
                  <c:v>23.141070187630604</c:v>
                </c:pt>
                <c:pt idx="1111">
                  <c:v>23.161917998612878</c:v>
                </c:pt>
                <c:pt idx="1112">
                  <c:v>23.18276580958787</c:v>
                </c:pt>
                <c:pt idx="1113">
                  <c:v>23.203613620570145</c:v>
                </c:pt>
                <c:pt idx="1114">
                  <c:v>23.22446143155242</c:v>
                </c:pt>
                <c:pt idx="1115">
                  <c:v>23.245309242527412</c:v>
                </c:pt>
                <c:pt idx="1116">
                  <c:v>23.266157053509687</c:v>
                </c:pt>
                <c:pt idx="1117">
                  <c:v>23.287004864491962</c:v>
                </c:pt>
                <c:pt idx="1118">
                  <c:v>23.307852675466954</c:v>
                </c:pt>
                <c:pt idx="1119">
                  <c:v>23.328700486449229</c:v>
                </c:pt>
                <c:pt idx="1120">
                  <c:v>23.349548297431504</c:v>
                </c:pt>
                <c:pt idx="1121">
                  <c:v>23.370396108406496</c:v>
                </c:pt>
                <c:pt idx="1122">
                  <c:v>23.391243919388771</c:v>
                </c:pt>
                <c:pt idx="1123">
                  <c:v>23.412091730371046</c:v>
                </c:pt>
                <c:pt idx="1124">
                  <c:v>23.432939541346038</c:v>
                </c:pt>
                <c:pt idx="1125">
                  <c:v>23.453787352328312</c:v>
                </c:pt>
                <c:pt idx="1126">
                  <c:v>23.474635163310587</c:v>
                </c:pt>
                <c:pt idx="1127">
                  <c:v>23.495482974285579</c:v>
                </c:pt>
                <c:pt idx="1128">
                  <c:v>23.516330785267854</c:v>
                </c:pt>
                <c:pt idx="1129">
                  <c:v>23.537178596250129</c:v>
                </c:pt>
                <c:pt idx="1130">
                  <c:v>23.558026407225121</c:v>
                </c:pt>
                <c:pt idx="1131">
                  <c:v>23.578874218207396</c:v>
                </c:pt>
                <c:pt idx="1132">
                  <c:v>23.599722029189671</c:v>
                </c:pt>
                <c:pt idx="1133">
                  <c:v>23.620569840164663</c:v>
                </c:pt>
                <c:pt idx="1134">
                  <c:v>23.641417651146938</c:v>
                </c:pt>
                <c:pt idx="1135">
                  <c:v>23.662265462129213</c:v>
                </c:pt>
                <c:pt idx="1136">
                  <c:v>23.683113273104205</c:v>
                </c:pt>
                <c:pt idx="1137">
                  <c:v>23.70396108408648</c:v>
                </c:pt>
                <c:pt idx="1138">
                  <c:v>23.724808895068755</c:v>
                </c:pt>
                <c:pt idx="1139">
                  <c:v>23.745656706043746</c:v>
                </c:pt>
                <c:pt idx="1140">
                  <c:v>23.766504517026021</c:v>
                </c:pt>
                <c:pt idx="1141">
                  <c:v>23.787352328008296</c:v>
                </c:pt>
                <c:pt idx="1142">
                  <c:v>23.808200138983288</c:v>
                </c:pt>
                <c:pt idx="1143">
                  <c:v>23.829047949965563</c:v>
                </c:pt>
                <c:pt idx="1144">
                  <c:v>23.849895760947838</c:v>
                </c:pt>
                <c:pt idx="1145">
                  <c:v>23.87074357192283</c:v>
                </c:pt>
                <c:pt idx="1146">
                  <c:v>23.891591382905105</c:v>
                </c:pt>
                <c:pt idx="1147">
                  <c:v>23.91243919388738</c:v>
                </c:pt>
                <c:pt idx="1148">
                  <c:v>23.933287004862372</c:v>
                </c:pt>
                <c:pt idx="1149">
                  <c:v>23.954134815844647</c:v>
                </c:pt>
                <c:pt idx="1150">
                  <c:v>23.974982626826922</c:v>
                </c:pt>
                <c:pt idx="1151">
                  <c:v>23.995830437801914</c:v>
                </c:pt>
                <c:pt idx="1152">
                  <c:v>24.016678248784189</c:v>
                </c:pt>
                <c:pt idx="1153">
                  <c:v>24.037526059766464</c:v>
                </c:pt>
                <c:pt idx="1154">
                  <c:v>24.058373870741455</c:v>
                </c:pt>
                <c:pt idx="1155">
                  <c:v>24.07922168172373</c:v>
                </c:pt>
                <c:pt idx="1156">
                  <c:v>24.100069492706005</c:v>
                </c:pt>
                <c:pt idx="1157">
                  <c:v>24.120917303680997</c:v>
                </c:pt>
                <c:pt idx="1158">
                  <c:v>24.141765114663272</c:v>
                </c:pt>
                <c:pt idx="1159">
                  <c:v>24.162612925645547</c:v>
                </c:pt>
                <c:pt idx="1160">
                  <c:v>24.183460736620539</c:v>
                </c:pt>
                <c:pt idx="1161">
                  <c:v>24.204308547602814</c:v>
                </c:pt>
                <c:pt idx="1162">
                  <c:v>24.225156358585089</c:v>
                </c:pt>
                <c:pt idx="1163">
                  <c:v>24.246004169560081</c:v>
                </c:pt>
                <c:pt idx="1164">
                  <c:v>24.266851980542356</c:v>
                </c:pt>
                <c:pt idx="1165">
                  <c:v>24.287699791524631</c:v>
                </c:pt>
                <c:pt idx="1166">
                  <c:v>24.308547602499623</c:v>
                </c:pt>
                <c:pt idx="1167">
                  <c:v>24.329395413481897</c:v>
                </c:pt>
                <c:pt idx="1168">
                  <c:v>24.350243224464172</c:v>
                </c:pt>
                <c:pt idx="1169">
                  <c:v>24.371091035439164</c:v>
                </c:pt>
                <c:pt idx="1170">
                  <c:v>24.391938846421439</c:v>
                </c:pt>
                <c:pt idx="1171">
                  <c:v>24.412786657403714</c:v>
                </c:pt>
                <c:pt idx="1172">
                  <c:v>24.433634468378706</c:v>
                </c:pt>
                <c:pt idx="1173">
                  <c:v>24.454482279360981</c:v>
                </c:pt>
                <c:pt idx="1174">
                  <c:v>24.475330090343256</c:v>
                </c:pt>
                <c:pt idx="1175">
                  <c:v>24.496177901318248</c:v>
                </c:pt>
                <c:pt idx="1176">
                  <c:v>24.517025712300523</c:v>
                </c:pt>
                <c:pt idx="1177">
                  <c:v>24.537873523282798</c:v>
                </c:pt>
                <c:pt idx="1178">
                  <c:v>24.55872133425779</c:v>
                </c:pt>
                <c:pt idx="1179">
                  <c:v>24.579569145240065</c:v>
                </c:pt>
                <c:pt idx="1180">
                  <c:v>24.60041695622234</c:v>
                </c:pt>
                <c:pt idx="1181">
                  <c:v>24.621264767197331</c:v>
                </c:pt>
                <c:pt idx="1182">
                  <c:v>24.642112578179606</c:v>
                </c:pt>
                <c:pt idx="1183">
                  <c:v>24.662960389161881</c:v>
                </c:pt>
                <c:pt idx="1184">
                  <c:v>24.683808200136873</c:v>
                </c:pt>
                <c:pt idx="1185">
                  <c:v>24.704656011119148</c:v>
                </c:pt>
                <c:pt idx="1186">
                  <c:v>24.725503822101423</c:v>
                </c:pt>
                <c:pt idx="1187">
                  <c:v>24.746351633076415</c:v>
                </c:pt>
                <c:pt idx="1188">
                  <c:v>24.76719944405869</c:v>
                </c:pt>
                <c:pt idx="1189">
                  <c:v>24.788047255040965</c:v>
                </c:pt>
                <c:pt idx="1190">
                  <c:v>24.808895066015957</c:v>
                </c:pt>
                <c:pt idx="1191">
                  <c:v>24.829742876998232</c:v>
                </c:pt>
                <c:pt idx="1192">
                  <c:v>24.850590687980507</c:v>
                </c:pt>
                <c:pt idx="1193">
                  <c:v>24.871438498955499</c:v>
                </c:pt>
                <c:pt idx="1194">
                  <c:v>24.892286309937774</c:v>
                </c:pt>
                <c:pt idx="1195">
                  <c:v>24.913134120920049</c:v>
                </c:pt>
                <c:pt idx="1196">
                  <c:v>24.93398193189504</c:v>
                </c:pt>
                <c:pt idx="1197">
                  <c:v>24.954829742877315</c:v>
                </c:pt>
                <c:pt idx="1198">
                  <c:v>24.97567755385959</c:v>
                </c:pt>
                <c:pt idx="1199">
                  <c:v>24.996525364834582</c:v>
                </c:pt>
                <c:pt idx="1200">
                  <c:v>25.017373175816857</c:v>
                </c:pt>
                <c:pt idx="1201">
                  <c:v>25.038220986799132</c:v>
                </c:pt>
                <c:pt idx="1202">
                  <c:v>25.059068797774124</c:v>
                </c:pt>
                <c:pt idx="1203">
                  <c:v>25.079916608756399</c:v>
                </c:pt>
                <c:pt idx="1204">
                  <c:v>25.100764419738674</c:v>
                </c:pt>
                <c:pt idx="1205">
                  <c:v>25.121612230713666</c:v>
                </c:pt>
                <c:pt idx="1206">
                  <c:v>25.142460041695941</c:v>
                </c:pt>
                <c:pt idx="1207">
                  <c:v>25.163307852678216</c:v>
                </c:pt>
                <c:pt idx="1208">
                  <c:v>25.184155663653208</c:v>
                </c:pt>
                <c:pt idx="1209">
                  <c:v>25.205003474635483</c:v>
                </c:pt>
                <c:pt idx="1210">
                  <c:v>25.225851285617757</c:v>
                </c:pt>
                <c:pt idx="1211">
                  <c:v>25.246699096592749</c:v>
                </c:pt>
                <c:pt idx="1212">
                  <c:v>25.267546907575024</c:v>
                </c:pt>
                <c:pt idx="1213">
                  <c:v>25.288394718557299</c:v>
                </c:pt>
                <c:pt idx="1214">
                  <c:v>25.309242529532291</c:v>
                </c:pt>
                <c:pt idx="1215">
                  <c:v>25.330090340514566</c:v>
                </c:pt>
                <c:pt idx="1216">
                  <c:v>25.350938151496841</c:v>
                </c:pt>
                <c:pt idx="1217">
                  <c:v>25.371785962471833</c:v>
                </c:pt>
                <c:pt idx="1218">
                  <c:v>25.392633773454108</c:v>
                </c:pt>
                <c:pt idx="1219">
                  <c:v>25.413481584436383</c:v>
                </c:pt>
                <c:pt idx="1220">
                  <c:v>25.434329395411375</c:v>
                </c:pt>
                <c:pt idx="1221">
                  <c:v>25.45517720639365</c:v>
                </c:pt>
                <c:pt idx="1222">
                  <c:v>25.476025017375925</c:v>
                </c:pt>
                <c:pt idx="1223">
                  <c:v>25.496872828350917</c:v>
                </c:pt>
                <c:pt idx="1224">
                  <c:v>25.517720639333191</c:v>
                </c:pt>
                <c:pt idx="1225">
                  <c:v>25.538568450315466</c:v>
                </c:pt>
                <c:pt idx="1226">
                  <c:v>25.559416261290458</c:v>
                </c:pt>
                <c:pt idx="1227">
                  <c:v>25.580264072272733</c:v>
                </c:pt>
                <c:pt idx="1228">
                  <c:v>25.601111883255008</c:v>
                </c:pt>
                <c:pt idx="1229">
                  <c:v>25.62195969423</c:v>
                </c:pt>
                <c:pt idx="1230">
                  <c:v>25.642807505212275</c:v>
                </c:pt>
                <c:pt idx="1231">
                  <c:v>25.66365531619455</c:v>
                </c:pt>
                <c:pt idx="1232">
                  <c:v>25.684503127169542</c:v>
                </c:pt>
                <c:pt idx="1233">
                  <c:v>25.705350938151817</c:v>
                </c:pt>
                <c:pt idx="1234">
                  <c:v>25.726198749134092</c:v>
                </c:pt>
                <c:pt idx="1235">
                  <c:v>25.747046560109084</c:v>
                </c:pt>
                <c:pt idx="1236">
                  <c:v>25.767894371091359</c:v>
                </c:pt>
                <c:pt idx="1237">
                  <c:v>25.788742182073634</c:v>
                </c:pt>
                <c:pt idx="1238">
                  <c:v>25.809589993048625</c:v>
                </c:pt>
                <c:pt idx="1239">
                  <c:v>25.8304378040309</c:v>
                </c:pt>
                <c:pt idx="1240">
                  <c:v>25.851285615013175</c:v>
                </c:pt>
                <c:pt idx="1241">
                  <c:v>25.872133425988167</c:v>
                </c:pt>
                <c:pt idx="1242">
                  <c:v>25.892981236970442</c:v>
                </c:pt>
                <c:pt idx="1243">
                  <c:v>25.913829047952717</c:v>
                </c:pt>
                <c:pt idx="1244">
                  <c:v>25.934676858927709</c:v>
                </c:pt>
                <c:pt idx="1245">
                  <c:v>25.955524669909984</c:v>
                </c:pt>
                <c:pt idx="1246">
                  <c:v>25.976372480892259</c:v>
                </c:pt>
                <c:pt idx="1247">
                  <c:v>25.997220291867251</c:v>
                </c:pt>
              </c:numCache>
            </c:numRef>
          </c:xVal>
          <c:yVal>
            <c:numRef>
              <c:f>'[Jasper_15min_discharge_Oct24.xlsx]compiled Jasper'!$N$4:$N$2517</c:f>
              <c:numCache>
                <c:formatCode>General</c:formatCode>
                <c:ptCount val="2514"/>
                <c:pt idx="0">
                  <c:v>9060</c:v>
                </c:pt>
                <c:pt idx="1">
                  <c:v>8940</c:v>
                </c:pt>
                <c:pt idx="2">
                  <c:v>8860</c:v>
                </c:pt>
                <c:pt idx="3">
                  <c:v>8740</c:v>
                </c:pt>
                <c:pt idx="4">
                  <c:v>8660</c:v>
                </c:pt>
                <c:pt idx="5">
                  <c:v>8630</c:v>
                </c:pt>
                <c:pt idx="6">
                  <c:v>8580</c:v>
                </c:pt>
                <c:pt idx="7">
                  <c:v>8550</c:v>
                </c:pt>
                <c:pt idx="8">
                  <c:v>8600</c:v>
                </c:pt>
                <c:pt idx="9">
                  <c:v>8770</c:v>
                </c:pt>
                <c:pt idx="10">
                  <c:v>9180</c:v>
                </c:pt>
                <c:pt idx="11">
                  <c:v>9530</c:v>
                </c:pt>
                <c:pt idx="12">
                  <c:v>9710</c:v>
                </c:pt>
                <c:pt idx="13">
                  <c:v>9800</c:v>
                </c:pt>
                <c:pt idx="14">
                  <c:v>10100</c:v>
                </c:pt>
                <c:pt idx="15">
                  <c:v>10400</c:v>
                </c:pt>
                <c:pt idx="16">
                  <c:v>10600</c:v>
                </c:pt>
                <c:pt idx="17">
                  <c:v>10600</c:v>
                </c:pt>
                <c:pt idx="18">
                  <c:v>10600</c:v>
                </c:pt>
                <c:pt idx="19">
                  <c:v>10500</c:v>
                </c:pt>
                <c:pt idx="20">
                  <c:v>10500</c:v>
                </c:pt>
                <c:pt idx="21">
                  <c:v>10500</c:v>
                </c:pt>
                <c:pt idx="22">
                  <c:v>10500</c:v>
                </c:pt>
                <c:pt idx="23">
                  <c:v>10500</c:v>
                </c:pt>
                <c:pt idx="24">
                  <c:v>10500</c:v>
                </c:pt>
                <c:pt idx="25">
                  <c:v>10500</c:v>
                </c:pt>
                <c:pt idx="26">
                  <c:v>10500</c:v>
                </c:pt>
                <c:pt idx="27">
                  <c:v>10400</c:v>
                </c:pt>
                <c:pt idx="28">
                  <c:v>10400</c:v>
                </c:pt>
                <c:pt idx="29">
                  <c:v>10400</c:v>
                </c:pt>
                <c:pt idx="30">
                  <c:v>10500</c:v>
                </c:pt>
                <c:pt idx="31">
                  <c:v>10400</c:v>
                </c:pt>
                <c:pt idx="32">
                  <c:v>10400</c:v>
                </c:pt>
                <c:pt idx="33">
                  <c:v>10300</c:v>
                </c:pt>
                <c:pt idx="34">
                  <c:v>10300</c:v>
                </c:pt>
                <c:pt idx="35">
                  <c:v>10200</c:v>
                </c:pt>
                <c:pt idx="36">
                  <c:v>10200</c:v>
                </c:pt>
                <c:pt idx="37">
                  <c:v>10100</c:v>
                </c:pt>
                <c:pt idx="38">
                  <c:v>10100</c:v>
                </c:pt>
                <c:pt idx="39">
                  <c:v>10100</c:v>
                </c:pt>
                <c:pt idx="40">
                  <c:v>10000</c:v>
                </c:pt>
                <c:pt idx="41">
                  <c:v>10000</c:v>
                </c:pt>
                <c:pt idx="42">
                  <c:v>9980</c:v>
                </c:pt>
                <c:pt idx="43">
                  <c:v>9980</c:v>
                </c:pt>
                <c:pt idx="44">
                  <c:v>9950</c:v>
                </c:pt>
                <c:pt idx="45">
                  <c:v>9950</c:v>
                </c:pt>
                <c:pt idx="46">
                  <c:v>9950</c:v>
                </c:pt>
                <c:pt idx="47">
                  <c:v>9950</c:v>
                </c:pt>
                <c:pt idx="48">
                  <c:v>9950</c:v>
                </c:pt>
                <c:pt idx="49">
                  <c:v>9920</c:v>
                </c:pt>
                <c:pt idx="50">
                  <c:v>9920</c:v>
                </c:pt>
                <c:pt idx="51">
                  <c:v>9890</c:v>
                </c:pt>
                <c:pt idx="52">
                  <c:v>9890</c:v>
                </c:pt>
                <c:pt idx="53">
                  <c:v>9860</c:v>
                </c:pt>
                <c:pt idx="54">
                  <c:v>9860</c:v>
                </c:pt>
                <c:pt idx="55">
                  <c:v>9860</c:v>
                </c:pt>
                <c:pt idx="56">
                  <c:v>9830</c:v>
                </c:pt>
                <c:pt idx="57">
                  <c:v>9830</c:v>
                </c:pt>
                <c:pt idx="58">
                  <c:v>9800</c:v>
                </c:pt>
                <c:pt idx="59">
                  <c:v>9770</c:v>
                </c:pt>
                <c:pt idx="60">
                  <c:v>9740</c:v>
                </c:pt>
                <c:pt idx="61">
                  <c:v>9740</c:v>
                </c:pt>
                <c:pt idx="62">
                  <c:v>9740</c:v>
                </c:pt>
                <c:pt idx="63">
                  <c:v>9710</c:v>
                </c:pt>
                <c:pt idx="64">
                  <c:v>9710</c:v>
                </c:pt>
                <c:pt idx="65">
                  <c:v>9710</c:v>
                </c:pt>
                <c:pt idx="66">
                  <c:v>9680</c:v>
                </c:pt>
                <c:pt idx="67">
                  <c:v>9680</c:v>
                </c:pt>
                <c:pt idx="68">
                  <c:v>9560</c:v>
                </c:pt>
                <c:pt idx="69">
                  <c:v>9500</c:v>
                </c:pt>
                <c:pt idx="70">
                  <c:v>9470</c:v>
                </c:pt>
                <c:pt idx="71">
                  <c:v>9410</c:v>
                </c:pt>
                <c:pt idx="72">
                  <c:v>9290</c:v>
                </c:pt>
                <c:pt idx="73">
                  <c:v>9230</c:v>
                </c:pt>
                <c:pt idx="74">
                  <c:v>9230</c:v>
                </c:pt>
                <c:pt idx="75">
                  <c:v>9200</c:v>
                </c:pt>
                <c:pt idx="76">
                  <c:v>9200</c:v>
                </c:pt>
                <c:pt idx="77">
                  <c:v>9200</c:v>
                </c:pt>
                <c:pt idx="78">
                  <c:v>9200</c:v>
                </c:pt>
                <c:pt idx="79">
                  <c:v>9200</c:v>
                </c:pt>
                <c:pt idx="80">
                  <c:v>9200</c:v>
                </c:pt>
                <c:pt idx="81">
                  <c:v>9200</c:v>
                </c:pt>
                <c:pt idx="82">
                  <c:v>9320</c:v>
                </c:pt>
                <c:pt idx="83">
                  <c:v>9380</c:v>
                </c:pt>
                <c:pt idx="84">
                  <c:v>9410</c:v>
                </c:pt>
                <c:pt idx="85">
                  <c:v>9500</c:v>
                </c:pt>
                <c:pt idx="86">
                  <c:v>9680</c:v>
                </c:pt>
                <c:pt idx="87">
                  <c:v>9740</c:v>
                </c:pt>
                <c:pt idx="88">
                  <c:v>9770</c:v>
                </c:pt>
                <c:pt idx="89">
                  <c:v>9860</c:v>
                </c:pt>
                <c:pt idx="90">
                  <c:v>9920</c:v>
                </c:pt>
                <c:pt idx="91">
                  <c:v>10000</c:v>
                </c:pt>
                <c:pt idx="92">
                  <c:v>10200</c:v>
                </c:pt>
                <c:pt idx="93">
                  <c:v>10300</c:v>
                </c:pt>
                <c:pt idx="94">
                  <c:v>10300</c:v>
                </c:pt>
                <c:pt idx="95">
                  <c:v>10300</c:v>
                </c:pt>
                <c:pt idx="96">
                  <c:v>10500</c:v>
                </c:pt>
                <c:pt idx="97">
                  <c:v>10600</c:v>
                </c:pt>
                <c:pt idx="98">
                  <c:v>10700</c:v>
                </c:pt>
                <c:pt idx="99">
                  <c:v>11000</c:v>
                </c:pt>
                <c:pt idx="100">
                  <c:v>11000</c:v>
                </c:pt>
                <c:pt idx="101">
                  <c:v>11000</c:v>
                </c:pt>
                <c:pt idx="102">
                  <c:v>11000</c:v>
                </c:pt>
                <c:pt idx="103">
                  <c:v>11000</c:v>
                </c:pt>
                <c:pt idx="104">
                  <c:v>11100</c:v>
                </c:pt>
                <c:pt idx="105">
                  <c:v>11200</c:v>
                </c:pt>
                <c:pt idx="106">
                  <c:v>11300</c:v>
                </c:pt>
                <c:pt idx="107">
                  <c:v>11300</c:v>
                </c:pt>
                <c:pt idx="108">
                  <c:v>11300</c:v>
                </c:pt>
                <c:pt idx="109">
                  <c:v>11300</c:v>
                </c:pt>
                <c:pt idx="110">
                  <c:v>11300</c:v>
                </c:pt>
                <c:pt idx="111">
                  <c:v>11300</c:v>
                </c:pt>
                <c:pt idx="112">
                  <c:v>11300</c:v>
                </c:pt>
                <c:pt idx="113">
                  <c:v>11500</c:v>
                </c:pt>
                <c:pt idx="114">
                  <c:v>11700</c:v>
                </c:pt>
                <c:pt idx="115">
                  <c:v>11800</c:v>
                </c:pt>
                <c:pt idx="116">
                  <c:v>11800</c:v>
                </c:pt>
                <c:pt idx="117">
                  <c:v>11800</c:v>
                </c:pt>
                <c:pt idx="118">
                  <c:v>11700</c:v>
                </c:pt>
                <c:pt idx="119">
                  <c:v>11700</c:v>
                </c:pt>
                <c:pt idx="120">
                  <c:v>11800</c:v>
                </c:pt>
                <c:pt idx="121">
                  <c:v>12000</c:v>
                </c:pt>
                <c:pt idx="122">
                  <c:v>12200</c:v>
                </c:pt>
                <c:pt idx="123">
                  <c:v>12100</c:v>
                </c:pt>
                <c:pt idx="124">
                  <c:v>11700</c:v>
                </c:pt>
                <c:pt idx="125">
                  <c:v>11400</c:v>
                </c:pt>
                <c:pt idx="126">
                  <c:v>10600</c:v>
                </c:pt>
                <c:pt idx="127">
                  <c:v>9680</c:v>
                </c:pt>
                <c:pt idx="128">
                  <c:v>8720</c:v>
                </c:pt>
                <c:pt idx="129">
                  <c:v>7970</c:v>
                </c:pt>
                <c:pt idx="130">
                  <c:v>7460</c:v>
                </c:pt>
                <c:pt idx="131">
                  <c:v>6830</c:v>
                </c:pt>
                <c:pt idx="132">
                  <c:v>6350</c:v>
                </c:pt>
                <c:pt idx="133">
                  <c:v>5950</c:v>
                </c:pt>
                <c:pt idx="134">
                  <c:v>5730</c:v>
                </c:pt>
                <c:pt idx="135">
                  <c:v>5690</c:v>
                </c:pt>
                <c:pt idx="136">
                  <c:v>5730</c:v>
                </c:pt>
                <c:pt idx="137">
                  <c:v>5810</c:v>
                </c:pt>
                <c:pt idx="138">
                  <c:v>5900</c:v>
                </c:pt>
                <c:pt idx="139">
                  <c:v>6020</c:v>
                </c:pt>
                <c:pt idx="140">
                  <c:v>6090</c:v>
                </c:pt>
                <c:pt idx="141">
                  <c:v>6180</c:v>
                </c:pt>
                <c:pt idx="142">
                  <c:v>6250</c:v>
                </c:pt>
                <c:pt idx="143">
                  <c:v>6320</c:v>
                </c:pt>
                <c:pt idx="144">
                  <c:v>6390</c:v>
                </c:pt>
                <c:pt idx="145">
                  <c:v>6490</c:v>
                </c:pt>
                <c:pt idx="146">
                  <c:v>6610</c:v>
                </c:pt>
                <c:pt idx="147">
                  <c:v>6680</c:v>
                </c:pt>
                <c:pt idx="148">
                  <c:v>6760</c:v>
                </c:pt>
                <c:pt idx="149">
                  <c:v>6810</c:v>
                </c:pt>
                <c:pt idx="150">
                  <c:v>6860</c:v>
                </c:pt>
                <c:pt idx="151">
                  <c:v>6960</c:v>
                </c:pt>
                <c:pt idx="152">
                  <c:v>7060</c:v>
                </c:pt>
                <c:pt idx="153">
                  <c:v>7160</c:v>
                </c:pt>
                <c:pt idx="154">
                  <c:v>7260</c:v>
                </c:pt>
                <c:pt idx="155">
                  <c:v>7340</c:v>
                </c:pt>
                <c:pt idx="156">
                  <c:v>7410</c:v>
                </c:pt>
                <c:pt idx="157">
                  <c:v>7520</c:v>
                </c:pt>
                <c:pt idx="158">
                  <c:v>7620</c:v>
                </c:pt>
                <c:pt idx="159">
                  <c:v>7730</c:v>
                </c:pt>
                <c:pt idx="160">
                  <c:v>7810</c:v>
                </c:pt>
                <c:pt idx="161">
                  <c:v>7890</c:v>
                </c:pt>
                <c:pt idx="162">
                  <c:v>7910</c:v>
                </c:pt>
                <c:pt idx="163">
                  <c:v>7910</c:v>
                </c:pt>
                <c:pt idx="164">
                  <c:v>7910</c:v>
                </c:pt>
                <c:pt idx="165">
                  <c:v>7890</c:v>
                </c:pt>
                <c:pt idx="166">
                  <c:v>7890</c:v>
                </c:pt>
                <c:pt idx="167">
                  <c:v>7830</c:v>
                </c:pt>
                <c:pt idx="168">
                  <c:v>7780</c:v>
                </c:pt>
                <c:pt idx="169">
                  <c:v>7700</c:v>
                </c:pt>
                <c:pt idx="170">
                  <c:v>7650</c:v>
                </c:pt>
                <c:pt idx="171">
                  <c:v>7570</c:v>
                </c:pt>
                <c:pt idx="172">
                  <c:v>7520</c:v>
                </c:pt>
                <c:pt idx="173">
                  <c:v>7460</c:v>
                </c:pt>
                <c:pt idx="174">
                  <c:v>7410</c:v>
                </c:pt>
                <c:pt idx="175">
                  <c:v>7360</c:v>
                </c:pt>
                <c:pt idx="176">
                  <c:v>7310</c:v>
                </c:pt>
                <c:pt idx="177">
                  <c:v>7260</c:v>
                </c:pt>
                <c:pt idx="178">
                  <c:v>7210</c:v>
                </c:pt>
                <c:pt idx="179">
                  <c:v>7210</c:v>
                </c:pt>
                <c:pt idx="180">
                  <c:v>7210</c:v>
                </c:pt>
                <c:pt idx="181">
                  <c:v>7210</c:v>
                </c:pt>
                <c:pt idx="182">
                  <c:v>7160</c:v>
                </c:pt>
                <c:pt idx="183">
                  <c:v>7110</c:v>
                </c:pt>
                <c:pt idx="184">
                  <c:v>7060</c:v>
                </c:pt>
                <c:pt idx="185">
                  <c:v>7060</c:v>
                </c:pt>
                <c:pt idx="186">
                  <c:v>7030</c:v>
                </c:pt>
                <c:pt idx="187">
                  <c:v>7030</c:v>
                </c:pt>
                <c:pt idx="188">
                  <c:v>7030</c:v>
                </c:pt>
                <c:pt idx="189">
                  <c:v>7010</c:v>
                </c:pt>
                <c:pt idx="190">
                  <c:v>6960</c:v>
                </c:pt>
                <c:pt idx="191">
                  <c:v>6930</c:v>
                </c:pt>
                <c:pt idx="192">
                  <c:v>7060</c:v>
                </c:pt>
                <c:pt idx="193">
                  <c:v>7180</c:v>
                </c:pt>
                <c:pt idx="194">
                  <c:v>7230</c:v>
                </c:pt>
                <c:pt idx="195">
                  <c:v>7230</c:v>
                </c:pt>
                <c:pt idx="196">
                  <c:v>7360</c:v>
                </c:pt>
                <c:pt idx="197">
                  <c:v>7490</c:v>
                </c:pt>
                <c:pt idx="198">
                  <c:v>7540</c:v>
                </c:pt>
                <c:pt idx="199">
                  <c:v>7540</c:v>
                </c:pt>
                <c:pt idx="200">
                  <c:v>7520</c:v>
                </c:pt>
                <c:pt idx="201">
                  <c:v>7540</c:v>
                </c:pt>
                <c:pt idx="202">
                  <c:v>8020</c:v>
                </c:pt>
                <c:pt idx="203">
                  <c:v>8490</c:v>
                </c:pt>
                <c:pt idx="204">
                  <c:v>9120</c:v>
                </c:pt>
                <c:pt idx="205">
                  <c:v>9680</c:v>
                </c:pt>
                <c:pt idx="206">
                  <c:v>10300</c:v>
                </c:pt>
                <c:pt idx="207">
                  <c:v>10700</c:v>
                </c:pt>
                <c:pt idx="208">
                  <c:v>10900</c:v>
                </c:pt>
                <c:pt idx="209">
                  <c:v>11100</c:v>
                </c:pt>
                <c:pt idx="210">
                  <c:v>11300</c:v>
                </c:pt>
                <c:pt idx="211">
                  <c:v>11400</c:v>
                </c:pt>
                <c:pt idx="212">
                  <c:v>11600</c:v>
                </c:pt>
                <c:pt idx="213">
                  <c:v>11800</c:v>
                </c:pt>
                <c:pt idx="214">
                  <c:v>12100</c:v>
                </c:pt>
                <c:pt idx="215">
                  <c:v>12300</c:v>
                </c:pt>
                <c:pt idx="216">
                  <c:v>12400</c:v>
                </c:pt>
                <c:pt idx="217">
                  <c:v>12700</c:v>
                </c:pt>
                <c:pt idx="218">
                  <c:v>13000</c:v>
                </c:pt>
                <c:pt idx="219">
                  <c:v>13700</c:v>
                </c:pt>
                <c:pt idx="220">
                  <c:v>14500</c:v>
                </c:pt>
                <c:pt idx="221">
                  <c:v>15400</c:v>
                </c:pt>
                <c:pt idx="222">
                  <c:v>16300</c:v>
                </c:pt>
                <c:pt idx="223">
                  <c:v>17000</c:v>
                </c:pt>
                <c:pt idx="224">
                  <c:v>17500</c:v>
                </c:pt>
                <c:pt idx="225">
                  <c:v>17800</c:v>
                </c:pt>
                <c:pt idx="226">
                  <c:v>18100</c:v>
                </c:pt>
                <c:pt idx="227">
                  <c:v>18100</c:v>
                </c:pt>
                <c:pt idx="228">
                  <c:v>18200</c:v>
                </c:pt>
                <c:pt idx="229">
                  <c:v>18300</c:v>
                </c:pt>
                <c:pt idx="230">
                  <c:v>18200</c:v>
                </c:pt>
                <c:pt idx="231">
                  <c:v>18200</c:v>
                </c:pt>
                <c:pt idx="232">
                  <c:v>18200</c:v>
                </c:pt>
                <c:pt idx="233">
                  <c:v>18000</c:v>
                </c:pt>
                <c:pt idx="234">
                  <c:v>17900</c:v>
                </c:pt>
                <c:pt idx="235">
                  <c:v>17700</c:v>
                </c:pt>
                <c:pt idx="236">
                  <c:v>17600</c:v>
                </c:pt>
                <c:pt idx="237">
                  <c:v>17600</c:v>
                </c:pt>
                <c:pt idx="238">
                  <c:v>17500</c:v>
                </c:pt>
                <c:pt idx="239">
                  <c:v>17500</c:v>
                </c:pt>
                <c:pt idx="240">
                  <c:v>17500</c:v>
                </c:pt>
                <c:pt idx="241">
                  <c:v>17400</c:v>
                </c:pt>
                <c:pt idx="242">
                  <c:v>17400</c:v>
                </c:pt>
                <c:pt idx="243">
                  <c:v>17500</c:v>
                </c:pt>
                <c:pt idx="244">
                  <c:v>17600</c:v>
                </c:pt>
                <c:pt idx="245">
                  <c:v>17500</c:v>
                </c:pt>
                <c:pt idx="246">
                  <c:v>17500</c:v>
                </c:pt>
                <c:pt idx="247">
                  <c:v>17500</c:v>
                </c:pt>
                <c:pt idx="248">
                  <c:v>17500</c:v>
                </c:pt>
                <c:pt idx="249">
                  <c:v>17500</c:v>
                </c:pt>
                <c:pt idx="250">
                  <c:v>17500</c:v>
                </c:pt>
                <c:pt idx="251">
                  <c:v>17500</c:v>
                </c:pt>
                <c:pt idx="252">
                  <c:v>17500</c:v>
                </c:pt>
                <c:pt idx="253">
                  <c:v>17500</c:v>
                </c:pt>
                <c:pt idx="254">
                  <c:v>17500</c:v>
                </c:pt>
                <c:pt idx="255">
                  <c:v>17500</c:v>
                </c:pt>
                <c:pt idx="256">
                  <c:v>17500</c:v>
                </c:pt>
                <c:pt idx="257">
                  <c:v>17400</c:v>
                </c:pt>
                <c:pt idx="258">
                  <c:v>17400</c:v>
                </c:pt>
                <c:pt idx="259">
                  <c:v>17500</c:v>
                </c:pt>
                <c:pt idx="260">
                  <c:v>17400</c:v>
                </c:pt>
                <c:pt idx="261">
                  <c:v>17400</c:v>
                </c:pt>
                <c:pt idx="262">
                  <c:v>17300</c:v>
                </c:pt>
                <c:pt idx="263">
                  <c:v>17400</c:v>
                </c:pt>
                <c:pt idx="264">
                  <c:v>17500</c:v>
                </c:pt>
                <c:pt idx="265">
                  <c:v>17400</c:v>
                </c:pt>
                <c:pt idx="266">
                  <c:v>17400</c:v>
                </c:pt>
                <c:pt idx="267">
                  <c:v>17400</c:v>
                </c:pt>
                <c:pt idx="268">
                  <c:v>17400</c:v>
                </c:pt>
                <c:pt idx="269">
                  <c:v>17400</c:v>
                </c:pt>
                <c:pt idx="270">
                  <c:v>17400</c:v>
                </c:pt>
                <c:pt idx="271">
                  <c:v>17400</c:v>
                </c:pt>
                <c:pt idx="272">
                  <c:v>17400</c:v>
                </c:pt>
                <c:pt idx="273">
                  <c:v>17300</c:v>
                </c:pt>
                <c:pt idx="274">
                  <c:v>17300</c:v>
                </c:pt>
                <c:pt idx="275">
                  <c:v>17300</c:v>
                </c:pt>
                <c:pt idx="276">
                  <c:v>17300</c:v>
                </c:pt>
                <c:pt idx="277">
                  <c:v>17400</c:v>
                </c:pt>
                <c:pt idx="278">
                  <c:v>17500</c:v>
                </c:pt>
                <c:pt idx="279">
                  <c:v>17500</c:v>
                </c:pt>
                <c:pt idx="280">
                  <c:v>17500</c:v>
                </c:pt>
                <c:pt idx="281">
                  <c:v>17500</c:v>
                </c:pt>
                <c:pt idx="282">
                  <c:v>17600</c:v>
                </c:pt>
                <c:pt idx="283">
                  <c:v>17600</c:v>
                </c:pt>
                <c:pt idx="284">
                  <c:v>17600</c:v>
                </c:pt>
                <c:pt idx="285">
                  <c:v>17600</c:v>
                </c:pt>
                <c:pt idx="286">
                  <c:v>17600</c:v>
                </c:pt>
                <c:pt idx="287">
                  <c:v>17500</c:v>
                </c:pt>
                <c:pt idx="288">
                  <c:v>17500</c:v>
                </c:pt>
                <c:pt idx="289">
                  <c:v>17500</c:v>
                </c:pt>
                <c:pt idx="290">
                  <c:v>17600</c:v>
                </c:pt>
                <c:pt idx="291">
                  <c:v>17600</c:v>
                </c:pt>
                <c:pt idx="292">
                  <c:v>17500</c:v>
                </c:pt>
                <c:pt idx="293">
                  <c:v>17600</c:v>
                </c:pt>
                <c:pt idx="294">
                  <c:v>17600</c:v>
                </c:pt>
                <c:pt idx="295">
                  <c:v>17600</c:v>
                </c:pt>
                <c:pt idx="296">
                  <c:v>17600</c:v>
                </c:pt>
                <c:pt idx="297">
                  <c:v>17600</c:v>
                </c:pt>
                <c:pt idx="298">
                  <c:v>17600</c:v>
                </c:pt>
                <c:pt idx="299">
                  <c:v>17700</c:v>
                </c:pt>
                <c:pt idx="300">
                  <c:v>17700</c:v>
                </c:pt>
                <c:pt idx="301">
                  <c:v>17700</c:v>
                </c:pt>
                <c:pt idx="302">
                  <c:v>17800</c:v>
                </c:pt>
                <c:pt idx="303">
                  <c:v>17800</c:v>
                </c:pt>
                <c:pt idx="304">
                  <c:v>17800</c:v>
                </c:pt>
                <c:pt idx="305">
                  <c:v>17900</c:v>
                </c:pt>
                <c:pt idx="306">
                  <c:v>17900</c:v>
                </c:pt>
                <c:pt idx="307">
                  <c:v>17900</c:v>
                </c:pt>
                <c:pt idx="308">
                  <c:v>18000</c:v>
                </c:pt>
                <c:pt idx="309">
                  <c:v>18000</c:v>
                </c:pt>
                <c:pt idx="310">
                  <c:v>18100</c:v>
                </c:pt>
                <c:pt idx="311">
                  <c:v>18100</c:v>
                </c:pt>
                <c:pt idx="312">
                  <c:v>18300</c:v>
                </c:pt>
                <c:pt idx="313">
                  <c:v>18400</c:v>
                </c:pt>
                <c:pt idx="314">
                  <c:v>18300</c:v>
                </c:pt>
                <c:pt idx="315">
                  <c:v>18400</c:v>
                </c:pt>
                <c:pt idx="316">
                  <c:v>18400</c:v>
                </c:pt>
                <c:pt idx="317">
                  <c:v>18500</c:v>
                </c:pt>
                <c:pt idx="318">
                  <c:v>18500</c:v>
                </c:pt>
                <c:pt idx="319">
                  <c:v>18500</c:v>
                </c:pt>
                <c:pt idx="320">
                  <c:v>18500</c:v>
                </c:pt>
                <c:pt idx="321">
                  <c:v>18500</c:v>
                </c:pt>
                <c:pt idx="322">
                  <c:v>18600</c:v>
                </c:pt>
                <c:pt idx="323">
                  <c:v>18600</c:v>
                </c:pt>
                <c:pt idx="324">
                  <c:v>18600</c:v>
                </c:pt>
                <c:pt idx="325">
                  <c:v>18600</c:v>
                </c:pt>
                <c:pt idx="326">
                  <c:v>18600</c:v>
                </c:pt>
                <c:pt idx="327">
                  <c:v>18600</c:v>
                </c:pt>
                <c:pt idx="328">
                  <c:v>18600</c:v>
                </c:pt>
                <c:pt idx="329">
                  <c:v>18500</c:v>
                </c:pt>
                <c:pt idx="330">
                  <c:v>18500</c:v>
                </c:pt>
                <c:pt idx="331">
                  <c:v>18500</c:v>
                </c:pt>
                <c:pt idx="332">
                  <c:v>18600</c:v>
                </c:pt>
                <c:pt idx="333">
                  <c:v>18600</c:v>
                </c:pt>
                <c:pt idx="334">
                  <c:v>18600</c:v>
                </c:pt>
                <c:pt idx="335">
                  <c:v>18500</c:v>
                </c:pt>
                <c:pt idx="336">
                  <c:v>18600</c:v>
                </c:pt>
                <c:pt idx="337">
                  <c:v>18600</c:v>
                </c:pt>
                <c:pt idx="338">
                  <c:v>18500</c:v>
                </c:pt>
                <c:pt idx="339">
                  <c:v>18500</c:v>
                </c:pt>
                <c:pt idx="340">
                  <c:v>18500</c:v>
                </c:pt>
                <c:pt idx="341">
                  <c:v>18500</c:v>
                </c:pt>
                <c:pt idx="342">
                  <c:v>18500</c:v>
                </c:pt>
                <c:pt idx="343">
                  <c:v>18600</c:v>
                </c:pt>
                <c:pt idx="344">
                  <c:v>18500</c:v>
                </c:pt>
                <c:pt idx="345">
                  <c:v>18500</c:v>
                </c:pt>
                <c:pt idx="346">
                  <c:v>18600</c:v>
                </c:pt>
                <c:pt idx="347">
                  <c:v>18500</c:v>
                </c:pt>
                <c:pt idx="348">
                  <c:v>18500</c:v>
                </c:pt>
                <c:pt idx="349">
                  <c:v>18500</c:v>
                </c:pt>
                <c:pt idx="350">
                  <c:v>18200</c:v>
                </c:pt>
                <c:pt idx="351">
                  <c:v>17800</c:v>
                </c:pt>
                <c:pt idx="352">
                  <c:v>17200</c:v>
                </c:pt>
                <c:pt idx="353">
                  <c:v>16600</c:v>
                </c:pt>
                <c:pt idx="354">
                  <c:v>16200</c:v>
                </c:pt>
                <c:pt idx="355">
                  <c:v>15600</c:v>
                </c:pt>
                <c:pt idx="356">
                  <c:v>15100</c:v>
                </c:pt>
                <c:pt idx="357">
                  <c:v>14700</c:v>
                </c:pt>
                <c:pt idx="358">
                  <c:v>14100</c:v>
                </c:pt>
                <c:pt idx="359">
                  <c:v>13700</c:v>
                </c:pt>
                <c:pt idx="360">
                  <c:v>13300</c:v>
                </c:pt>
                <c:pt idx="361">
                  <c:v>12900</c:v>
                </c:pt>
                <c:pt idx="362">
                  <c:v>12700</c:v>
                </c:pt>
                <c:pt idx="363">
                  <c:v>12400</c:v>
                </c:pt>
                <c:pt idx="364">
                  <c:v>12000</c:v>
                </c:pt>
                <c:pt idx="365">
                  <c:v>11700</c:v>
                </c:pt>
                <c:pt idx="366">
                  <c:v>11500</c:v>
                </c:pt>
                <c:pt idx="367">
                  <c:v>11400</c:v>
                </c:pt>
                <c:pt idx="368">
                  <c:v>11200</c:v>
                </c:pt>
                <c:pt idx="369">
                  <c:v>11100</c:v>
                </c:pt>
                <c:pt idx="370">
                  <c:v>11100</c:v>
                </c:pt>
                <c:pt idx="371">
                  <c:v>11100</c:v>
                </c:pt>
                <c:pt idx="372">
                  <c:v>11000</c:v>
                </c:pt>
                <c:pt idx="373">
                  <c:v>11000</c:v>
                </c:pt>
                <c:pt idx="374">
                  <c:v>11000</c:v>
                </c:pt>
                <c:pt idx="375">
                  <c:v>11000</c:v>
                </c:pt>
                <c:pt idx="376">
                  <c:v>11000</c:v>
                </c:pt>
                <c:pt idx="377">
                  <c:v>11000</c:v>
                </c:pt>
                <c:pt idx="378">
                  <c:v>11000</c:v>
                </c:pt>
                <c:pt idx="379">
                  <c:v>10900</c:v>
                </c:pt>
                <c:pt idx="380">
                  <c:v>10700</c:v>
                </c:pt>
                <c:pt idx="381">
                  <c:v>10600</c:v>
                </c:pt>
                <c:pt idx="382">
                  <c:v>10600</c:v>
                </c:pt>
                <c:pt idx="383">
                  <c:v>10600</c:v>
                </c:pt>
                <c:pt idx="384">
                  <c:v>10500</c:v>
                </c:pt>
                <c:pt idx="385">
                  <c:v>10500</c:v>
                </c:pt>
                <c:pt idx="386">
                  <c:v>10400</c:v>
                </c:pt>
                <c:pt idx="387">
                  <c:v>10400</c:v>
                </c:pt>
                <c:pt idx="388">
                  <c:v>10300</c:v>
                </c:pt>
                <c:pt idx="389">
                  <c:v>10100</c:v>
                </c:pt>
                <c:pt idx="390">
                  <c:v>9890</c:v>
                </c:pt>
                <c:pt idx="391">
                  <c:v>9830</c:v>
                </c:pt>
                <c:pt idx="392">
                  <c:v>9740</c:v>
                </c:pt>
                <c:pt idx="393">
                  <c:v>9620</c:v>
                </c:pt>
                <c:pt idx="394">
                  <c:v>9560</c:v>
                </c:pt>
                <c:pt idx="395">
                  <c:v>9500</c:v>
                </c:pt>
                <c:pt idx="396">
                  <c:v>9470</c:v>
                </c:pt>
                <c:pt idx="397">
                  <c:v>9500</c:v>
                </c:pt>
                <c:pt idx="398">
                  <c:v>9530</c:v>
                </c:pt>
                <c:pt idx="399">
                  <c:v>9500</c:v>
                </c:pt>
                <c:pt idx="400">
                  <c:v>9500</c:v>
                </c:pt>
                <c:pt idx="401">
                  <c:v>9500</c:v>
                </c:pt>
                <c:pt idx="402">
                  <c:v>9500</c:v>
                </c:pt>
                <c:pt idx="403">
                  <c:v>9500</c:v>
                </c:pt>
                <c:pt idx="404">
                  <c:v>9500</c:v>
                </c:pt>
                <c:pt idx="405">
                  <c:v>9470</c:v>
                </c:pt>
                <c:pt idx="406">
                  <c:v>9470</c:v>
                </c:pt>
                <c:pt idx="407">
                  <c:v>9500</c:v>
                </c:pt>
                <c:pt idx="408">
                  <c:v>9470</c:v>
                </c:pt>
                <c:pt idx="409">
                  <c:v>9500</c:v>
                </c:pt>
                <c:pt idx="410">
                  <c:v>9470</c:v>
                </c:pt>
                <c:pt idx="411">
                  <c:v>9470</c:v>
                </c:pt>
                <c:pt idx="412">
                  <c:v>9440</c:v>
                </c:pt>
                <c:pt idx="413">
                  <c:v>9470</c:v>
                </c:pt>
                <c:pt idx="414">
                  <c:v>9470</c:v>
                </c:pt>
                <c:pt idx="415">
                  <c:v>9440</c:v>
                </c:pt>
                <c:pt idx="416">
                  <c:v>9410</c:v>
                </c:pt>
                <c:pt idx="417">
                  <c:v>9380</c:v>
                </c:pt>
                <c:pt idx="418">
                  <c:v>9380</c:v>
                </c:pt>
                <c:pt idx="419">
                  <c:v>9350</c:v>
                </c:pt>
                <c:pt idx="420">
                  <c:v>9380</c:v>
                </c:pt>
                <c:pt idx="421">
                  <c:v>9320</c:v>
                </c:pt>
                <c:pt idx="422">
                  <c:v>9290</c:v>
                </c:pt>
                <c:pt idx="423">
                  <c:v>9230</c:v>
                </c:pt>
                <c:pt idx="424">
                  <c:v>9230</c:v>
                </c:pt>
                <c:pt idx="425">
                  <c:v>9200</c:v>
                </c:pt>
                <c:pt idx="426">
                  <c:v>9230</c:v>
                </c:pt>
                <c:pt idx="427">
                  <c:v>9230</c:v>
                </c:pt>
                <c:pt idx="428">
                  <c:v>9200</c:v>
                </c:pt>
                <c:pt idx="429">
                  <c:v>9200</c:v>
                </c:pt>
                <c:pt idx="430">
                  <c:v>9180</c:v>
                </c:pt>
                <c:pt idx="431">
                  <c:v>9150</c:v>
                </c:pt>
                <c:pt idx="432">
                  <c:v>9180</c:v>
                </c:pt>
                <c:pt idx="433">
                  <c:v>9180</c:v>
                </c:pt>
                <c:pt idx="434">
                  <c:v>9180</c:v>
                </c:pt>
                <c:pt idx="435">
                  <c:v>9150</c:v>
                </c:pt>
                <c:pt idx="436">
                  <c:v>9150</c:v>
                </c:pt>
                <c:pt idx="437">
                  <c:v>9180</c:v>
                </c:pt>
                <c:pt idx="438">
                  <c:v>9180</c:v>
                </c:pt>
                <c:pt idx="439">
                  <c:v>9200</c:v>
                </c:pt>
                <c:pt idx="440">
                  <c:v>9230</c:v>
                </c:pt>
                <c:pt idx="441">
                  <c:v>9200</c:v>
                </c:pt>
                <c:pt idx="442">
                  <c:v>9230</c:v>
                </c:pt>
                <c:pt idx="443">
                  <c:v>9230</c:v>
                </c:pt>
                <c:pt idx="444">
                  <c:v>9260</c:v>
                </c:pt>
                <c:pt idx="445">
                  <c:v>9260</c:v>
                </c:pt>
                <c:pt idx="446">
                  <c:v>9320</c:v>
                </c:pt>
                <c:pt idx="447">
                  <c:v>9380</c:v>
                </c:pt>
                <c:pt idx="448">
                  <c:v>9440</c:v>
                </c:pt>
                <c:pt idx="449">
                  <c:v>9500</c:v>
                </c:pt>
                <c:pt idx="450">
                  <c:v>9560</c:v>
                </c:pt>
                <c:pt idx="451">
                  <c:v>9590</c:v>
                </c:pt>
                <c:pt idx="452">
                  <c:v>9680</c:v>
                </c:pt>
                <c:pt idx="453">
                  <c:v>9710</c:v>
                </c:pt>
                <c:pt idx="454">
                  <c:v>9740</c:v>
                </c:pt>
                <c:pt idx="455">
                  <c:v>9740</c:v>
                </c:pt>
                <c:pt idx="456">
                  <c:v>9770</c:v>
                </c:pt>
                <c:pt idx="457">
                  <c:v>9800</c:v>
                </c:pt>
                <c:pt idx="458">
                  <c:v>9830</c:v>
                </c:pt>
                <c:pt idx="459">
                  <c:v>9860</c:v>
                </c:pt>
                <c:pt idx="460">
                  <c:v>9830</c:v>
                </c:pt>
                <c:pt idx="461">
                  <c:v>9860</c:v>
                </c:pt>
                <c:pt idx="462">
                  <c:v>9860</c:v>
                </c:pt>
                <c:pt idx="463">
                  <c:v>9860</c:v>
                </c:pt>
                <c:pt idx="464">
                  <c:v>9860</c:v>
                </c:pt>
                <c:pt idx="465">
                  <c:v>9920</c:v>
                </c:pt>
                <c:pt idx="466">
                  <c:v>10200</c:v>
                </c:pt>
                <c:pt idx="467">
                  <c:v>10400</c:v>
                </c:pt>
                <c:pt idx="468">
                  <c:v>10700</c:v>
                </c:pt>
                <c:pt idx="469">
                  <c:v>10800</c:v>
                </c:pt>
                <c:pt idx="470">
                  <c:v>10900</c:v>
                </c:pt>
                <c:pt idx="471">
                  <c:v>10900</c:v>
                </c:pt>
                <c:pt idx="472">
                  <c:v>10800</c:v>
                </c:pt>
                <c:pt idx="473">
                  <c:v>10800</c:v>
                </c:pt>
                <c:pt idx="474">
                  <c:v>10800</c:v>
                </c:pt>
                <c:pt idx="475">
                  <c:v>10900</c:v>
                </c:pt>
                <c:pt idx="476">
                  <c:v>10800</c:v>
                </c:pt>
                <c:pt idx="477">
                  <c:v>10900</c:v>
                </c:pt>
                <c:pt idx="478">
                  <c:v>11100</c:v>
                </c:pt>
                <c:pt idx="479">
                  <c:v>11200</c:v>
                </c:pt>
                <c:pt idx="480">
                  <c:v>11300</c:v>
                </c:pt>
                <c:pt idx="481">
                  <c:v>11500</c:v>
                </c:pt>
                <c:pt idx="482">
                  <c:v>11800</c:v>
                </c:pt>
                <c:pt idx="483">
                  <c:v>12000</c:v>
                </c:pt>
                <c:pt idx="484">
                  <c:v>12200</c:v>
                </c:pt>
                <c:pt idx="485">
                  <c:v>12300</c:v>
                </c:pt>
                <c:pt idx="486">
                  <c:v>12400</c:v>
                </c:pt>
                <c:pt idx="487">
                  <c:v>12400</c:v>
                </c:pt>
                <c:pt idx="488">
                  <c:v>12400</c:v>
                </c:pt>
                <c:pt idx="489">
                  <c:v>12400</c:v>
                </c:pt>
                <c:pt idx="490">
                  <c:v>12400</c:v>
                </c:pt>
                <c:pt idx="491">
                  <c:v>12400</c:v>
                </c:pt>
                <c:pt idx="492">
                  <c:v>12500</c:v>
                </c:pt>
                <c:pt idx="493">
                  <c:v>12500</c:v>
                </c:pt>
                <c:pt idx="494">
                  <c:v>12400</c:v>
                </c:pt>
                <c:pt idx="495">
                  <c:v>12500</c:v>
                </c:pt>
                <c:pt idx="496">
                  <c:v>12900</c:v>
                </c:pt>
                <c:pt idx="497">
                  <c:v>13100</c:v>
                </c:pt>
                <c:pt idx="498">
                  <c:v>13300</c:v>
                </c:pt>
                <c:pt idx="499">
                  <c:v>13700</c:v>
                </c:pt>
                <c:pt idx="500">
                  <c:v>14000</c:v>
                </c:pt>
                <c:pt idx="501">
                  <c:v>14300</c:v>
                </c:pt>
                <c:pt idx="502">
                  <c:v>14600</c:v>
                </c:pt>
                <c:pt idx="503">
                  <c:v>14800</c:v>
                </c:pt>
                <c:pt idx="504">
                  <c:v>14900</c:v>
                </c:pt>
                <c:pt idx="505">
                  <c:v>14900</c:v>
                </c:pt>
                <c:pt idx="506">
                  <c:v>15100</c:v>
                </c:pt>
                <c:pt idx="507">
                  <c:v>15200</c:v>
                </c:pt>
                <c:pt idx="508">
                  <c:v>15400</c:v>
                </c:pt>
                <c:pt idx="509">
                  <c:v>15600</c:v>
                </c:pt>
                <c:pt idx="510">
                  <c:v>15700</c:v>
                </c:pt>
                <c:pt idx="511">
                  <c:v>15900</c:v>
                </c:pt>
                <c:pt idx="512">
                  <c:v>16200</c:v>
                </c:pt>
                <c:pt idx="513">
                  <c:v>16600</c:v>
                </c:pt>
                <c:pt idx="514">
                  <c:v>17100</c:v>
                </c:pt>
                <c:pt idx="515">
                  <c:v>17600</c:v>
                </c:pt>
                <c:pt idx="516">
                  <c:v>18200</c:v>
                </c:pt>
                <c:pt idx="517">
                  <c:v>18700</c:v>
                </c:pt>
                <c:pt idx="518">
                  <c:v>19000</c:v>
                </c:pt>
                <c:pt idx="519">
                  <c:v>19300</c:v>
                </c:pt>
                <c:pt idx="520">
                  <c:v>19800</c:v>
                </c:pt>
                <c:pt idx="521">
                  <c:v>20400</c:v>
                </c:pt>
                <c:pt idx="522">
                  <c:v>21000</c:v>
                </c:pt>
                <c:pt idx="523">
                  <c:v>21400</c:v>
                </c:pt>
                <c:pt idx="524">
                  <c:v>21800</c:v>
                </c:pt>
                <c:pt idx="525">
                  <c:v>22100</c:v>
                </c:pt>
                <c:pt idx="526">
                  <c:v>22500</c:v>
                </c:pt>
                <c:pt idx="527">
                  <c:v>22500</c:v>
                </c:pt>
                <c:pt idx="528">
                  <c:v>22400</c:v>
                </c:pt>
                <c:pt idx="529">
                  <c:v>22000</c:v>
                </c:pt>
                <c:pt idx="530">
                  <c:v>21700</c:v>
                </c:pt>
                <c:pt idx="531">
                  <c:v>21400</c:v>
                </c:pt>
                <c:pt idx="532">
                  <c:v>21100</c:v>
                </c:pt>
                <c:pt idx="533">
                  <c:v>21000</c:v>
                </c:pt>
                <c:pt idx="534">
                  <c:v>20900</c:v>
                </c:pt>
                <c:pt idx="535">
                  <c:v>20900</c:v>
                </c:pt>
                <c:pt idx="536">
                  <c:v>20900</c:v>
                </c:pt>
                <c:pt idx="537">
                  <c:v>20800</c:v>
                </c:pt>
                <c:pt idx="538">
                  <c:v>20800</c:v>
                </c:pt>
                <c:pt idx="539">
                  <c:v>20800</c:v>
                </c:pt>
                <c:pt idx="540">
                  <c:v>20800</c:v>
                </c:pt>
                <c:pt idx="541">
                  <c:v>20700</c:v>
                </c:pt>
                <c:pt idx="542">
                  <c:v>20700</c:v>
                </c:pt>
                <c:pt idx="543">
                  <c:v>20700</c:v>
                </c:pt>
                <c:pt idx="544">
                  <c:v>20600</c:v>
                </c:pt>
                <c:pt idx="545">
                  <c:v>20600</c:v>
                </c:pt>
                <c:pt idx="546">
                  <c:v>20400</c:v>
                </c:pt>
                <c:pt idx="547">
                  <c:v>20400</c:v>
                </c:pt>
                <c:pt idx="548">
                  <c:v>20300</c:v>
                </c:pt>
                <c:pt idx="549">
                  <c:v>20300</c:v>
                </c:pt>
                <c:pt idx="550">
                  <c:v>20200</c:v>
                </c:pt>
                <c:pt idx="551">
                  <c:v>20200</c:v>
                </c:pt>
                <c:pt idx="552">
                  <c:v>20200</c:v>
                </c:pt>
                <c:pt idx="553">
                  <c:v>20200</c:v>
                </c:pt>
                <c:pt idx="554">
                  <c:v>20200</c:v>
                </c:pt>
                <c:pt idx="555">
                  <c:v>20100</c:v>
                </c:pt>
                <c:pt idx="556">
                  <c:v>20100</c:v>
                </c:pt>
                <c:pt idx="557">
                  <c:v>20100</c:v>
                </c:pt>
                <c:pt idx="558">
                  <c:v>20100</c:v>
                </c:pt>
                <c:pt idx="559">
                  <c:v>20100</c:v>
                </c:pt>
                <c:pt idx="560">
                  <c:v>20100</c:v>
                </c:pt>
                <c:pt idx="561">
                  <c:v>20100</c:v>
                </c:pt>
                <c:pt idx="562">
                  <c:v>20100</c:v>
                </c:pt>
                <c:pt idx="563">
                  <c:v>20000</c:v>
                </c:pt>
                <c:pt idx="564">
                  <c:v>20000</c:v>
                </c:pt>
                <c:pt idx="565">
                  <c:v>20000</c:v>
                </c:pt>
                <c:pt idx="566">
                  <c:v>20100</c:v>
                </c:pt>
                <c:pt idx="567">
                  <c:v>20000</c:v>
                </c:pt>
                <c:pt idx="568">
                  <c:v>20000</c:v>
                </c:pt>
                <c:pt idx="569">
                  <c:v>20100</c:v>
                </c:pt>
                <c:pt idx="570">
                  <c:v>20000</c:v>
                </c:pt>
                <c:pt idx="571">
                  <c:v>20000</c:v>
                </c:pt>
                <c:pt idx="572">
                  <c:v>20000</c:v>
                </c:pt>
                <c:pt idx="573">
                  <c:v>20100</c:v>
                </c:pt>
                <c:pt idx="574">
                  <c:v>20100</c:v>
                </c:pt>
                <c:pt idx="575">
                  <c:v>20100</c:v>
                </c:pt>
                <c:pt idx="576">
                  <c:v>20100</c:v>
                </c:pt>
                <c:pt idx="577">
                  <c:v>20100</c:v>
                </c:pt>
                <c:pt idx="578">
                  <c:v>20100</c:v>
                </c:pt>
                <c:pt idx="579">
                  <c:v>20200</c:v>
                </c:pt>
                <c:pt idx="580">
                  <c:v>20200</c:v>
                </c:pt>
                <c:pt idx="581">
                  <c:v>20100</c:v>
                </c:pt>
                <c:pt idx="582">
                  <c:v>20100</c:v>
                </c:pt>
                <c:pt idx="583">
                  <c:v>20100</c:v>
                </c:pt>
                <c:pt idx="584">
                  <c:v>20200</c:v>
                </c:pt>
                <c:pt idx="585">
                  <c:v>20200</c:v>
                </c:pt>
                <c:pt idx="586">
                  <c:v>20200</c:v>
                </c:pt>
                <c:pt idx="587">
                  <c:v>20200</c:v>
                </c:pt>
                <c:pt idx="588">
                  <c:v>20200</c:v>
                </c:pt>
                <c:pt idx="589">
                  <c:v>20200</c:v>
                </c:pt>
                <c:pt idx="590">
                  <c:v>20200</c:v>
                </c:pt>
                <c:pt idx="591">
                  <c:v>20200</c:v>
                </c:pt>
                <c:pt idx="592">
                  <c:v>20200</c:v>
                </c:pt>
                <c:pt idx="593">
                  <c:v>20100</c:v>
                </c:pt>
                <c:pt idx="594">
                  <c:v>19900</c:v>
                </c:pt>
                <c:pt idx="595">
                  <c:v>19600</c:v>
                </c:pt>
                <c:pt idx="596">
                  <c:v>19500</c:v>
                </c:pt>
                <c:pt idx="597">
                  <c:v>19300</c:v>
                </c:pt>
                <c:pt idx="598">
                  <c:v>19200</c:v>
                </c:pt>
                <c:pt idx="599">
                  <c:v>18900</c:v>
                </c:pt>
                <c:pt idx="600">
                  <c:v>18700</c:v>
                </c:pt>
                <c:pt idx="601">
                  <c:v>18400</c:v>
                </c:pt>
                <c:pt idx="602">
                  <c:v>18200</c:v>
                </c:pt>
                <c:pt idx="603">
                  <c:v>17900</c:v>
                </c:pt>
                <c:pt idx="604">
                  <c:v>17700</c:v>
                </c:pt>
                <c:pt idx="605">
                  <c:v>17500</c:v>
                </c:pt>
                <c:pt idx="606">
                  <c:v>17300</c:v>
                </c:pt>
                <c:pt idx="607">
                  <c:v>17100</c:v>
                </c:pt>
                <c:pt idx="608">
                  <c:v>17000</c:v>
                </c:pt>
                <c:pt idx="609">
                  <c:v>16800</c:v>
                </c:pt>
                <c:pt idx="610">
                  <c:v>16700</c:v>
                </c:pt>
                <c:pt idx="611">
                  <c:v>16400</c:v>
                </c:pt>
                <c:pt idx="612">
                  <c:v>16200</c:v>
                </c:pt>
                <c:pt idx="613">
                  <c:v>16200</c:v>
                </c:pt>
                <c:pt idx="614">
                  <c:v>16100</c:v>
                </c:pt>
                <c:pt idx="615">
                  <c:v>16100</c:v>
                </c:pt>
                <c:pt idx="616">
                  <c:v>16000</c:v>
                </c:pt>
                <c:pt idx="617">
                  <c:v>16100</c:v>
                </c:pt>
                <c:pt idx="618">
                  <c:v>16000</c:v>
                </c:pt>
                <c:pt idx="619">
                  <c:v>16000</c:v>
                </c:pt>
                <c:pt idx="620">
                  <c:v>16000</c:v>
                </c:pt>
                <c:pt idx="621">
                  <c:v>16000</c:v>
                </c:pt>
                <c:pt idx="622">
                  <c:v>16100</c:v>
                </c:pt>
                <c:pt idx="623">
                  <c:v>16000</c:v>
                </c:pt>
                <c:pt idx="624">
                  <c:v>16000</c:v>
                </c:pt>
                <c:pt idx="625">
                  <c:v>16000</c:v>
                </c:pt>
                <c:pt idx="626">
                  <c:v>16000</c:v>
                </c:pt>
                <c:pt idx="627">
                  <c:v>16000</c:v>
                </c:pt>
                <c:pt idx="628">
                  <c:v>16000</c:v>
                </c:pt>
                <c:pt idx="629">
                  <c:v>16000</c:v>
                </c:pt>
                <c:pt idx="630">
                  <c:v>16000</c:v>
                </c:pt>
                <c:pt idx="631">
                  <c:v>16000</c:v>
                </c:pt>
                <c:pt idx="632">
                  <c:v>16000</c:v>
                </c:pt>
                <c:pt idx="633">
                  <c:v>16000</c:v>
                </c:pt>
                <c:pt idx="634">
                  <c:v>16000</c:v>
                </c:pt>
                <c:pt idx="635">
                  <c:v>16000</c:v>
                </c:pt>
                <c:pt idx="636">
                  <c:v>16000</c:v>
                </c:pt>
                <c:pt idx="637">
                  <c:v>16000</c:v>
                </c:pt>
                <c:pt idx="638">
                  <c:v>16000</c:v>
                </c:pt>
                <c:pt idx="639">
                  <c:v>16000</c:v>
                </c:pt>
                <c:pt idx="640">
                  <c:v>16000</c:v>
                </c:pt>
                <c:pt idx="641">
                  <c:v>16000</c:v>
                </c:pt>
                <c:pt idx="642">
                  <c:v>15800</c:v>
                </c:pt>
                <c:pt idx="643">
                  <c:v>15600</c:v>
                </c:pt>
                <c:pt idx="644">
                  <c:v>15500</c:v>
                </c:pt>
                <c:pt idx="645">
                  <c:v>15500</c:v>
                </c:pt>
                <c:pt idx="646">
                  <c:v>15300</c:v>
                </c:pt>
                <c:pt idx="647">
                  <c:v>15200</c:v>
                </c:pt>
                <c:pt idx="648">
                  <c:v>15100</c:v>
                </c:pt>
                <c:pt idx="649">
                  <c:v>15000</c:v>
                </c:pt>
                <c:pt idx="650">
                  <c:v>14800</c:v>
                </c:pt>
                <c:pt idx="651">
                  <c:v>14700</c:v>
                </c:pt>
                <c:pt idx="652">
                  <c:v>14600</c:v>
                </c:pt>
                <c:pt idx="653">
                  <c:v>14600</c:v>
                </c:pt>
                <c:pt idx="654">
                  <c:v>14400</c:v>
                </c:pt>
                <c:pt idx="655">
                  <c:v>14300</c:v>
                </c:pt>
                <c:pt idx="656">
                  <c:v>14200</c:v>
                </c:pt>
                <c:pt idx="657">
                  <c:v>14200</c:v>
                </c:pt>
                <c:pt idx="658">
                  <c:v>14000</c:v>
                </c:pt>
                <c:pt idx="659">
                  <c:v>13800</c:v>
                </c:pt>
                <c:pt idx="660">
                  <c:v>13800</c:v>
                </c:pt>
                <c:pt idx="661">
                  <c:v>13800</c:v>
                </c:pt>
                <c:pt idx="662">
                  <c:v>13800</c:v>
                </c:pt>
                <c:pt idx="663">
                  <c:v>13800</c:v>
                </c:pt>
                <c:pt idx="664">
                  <c:v>13800</c:v>
                </c:pt>
                <c:pt idx="665">
                  <c:v>13800</c:v>
                </c:pt>
                <c:pt idx="666">
                  <c:v>13800</c:v>
                </c:pt>
                <c:pt idx="667">
                  <c:v>13800</c:v>
                </c:pt>
                <c:pt idx="668">
                  <c:v>13800</c:v>
                </c:pt>
                <c:pt idx="669">
                  <c:v>13800</c:v>
                </c:pt>
                <c:pt idx="670">
                  <c:v>13800</c:v>
                </c:pt>
                <c:pt idx="671">
                  <c:v>13800</c:v>
                </c:pt>
                <c:pt idx="672">
                  <c:v>13800</c:v>
                </c:pt>
                <c:pt idx="673">
                  <c:v>13800</c:v>
                </c:pt>
                <c:pt idx="674">
                  <c:v>13800</c:v>
                </c:pt>
                <c:pt idx="675">
                  <c:v>13800</c:v>
                </c:pt>
                <c:pt idx="676">
                  <c:v>13800</c:v>
                </c:pt>
                <c:pt idx="677">
                  <c:v>13700</c:v>
                </c:pt>
                <c:pt idx="678">
                  <c:v>13800</c:v>
                </c:pt>
                <c:pt idx="679">
                  <c:v>13700</c:v>
                </c:pt>
                <c:pt idx="680">
                  <c:v>13700</c:v>
                </c:pt>
                <c:pt idx="681">
                  <c:v>13700</c:v>
                </c:pt>
                <c:pt idx="682">
                  <c:v>13700</c:v>
                </c:pt>
                <c:pt idx="683">
                  <c:v>13700</c:v>
                </c:pt>
                <c:pt idx="684">
                  <c:v>13700</c:v>
                </c:pt>
                <c:pt idx="685">
                  <c:v>13700</c:v>
                </c:pt>
                <c:pt idx="686">
                  <c:v>13700</c:v>
                </c:pt>
                <c:pt idx="687">
                  <c:v>13700</c:v>
                </c:pt>
                <c:pt idx="688">
                  <c:v>13700</c:v>
                </c:pt>
                <c:pt idx="689">
                  <c:v>13600</c:v>
                </c:pt>
                <c:pt idx="690">
                  <c:v>13400</c:v>
                </c:pt>
                <c:pt idx="691">
                  <c:v>13300</c:v>
                </c:pt>
                <c:pt idx="692">
                  <c:v>13200</c:v>
                </c:pt>
                <c:pt idx="693">
                  <c:v>13100</c:v>
                </c:pt>
                <c:pt idx="694">
                  <c:v>13000</c:v>
                </c:pt>
                <c:pt idx="695">
                  <c:v>13000</c:v>
                </c:pt>
                <c:pt idx="696">
                  <c:v>12900</c:v>
                </c:pt>
                <c:pt idx="697">
                  <c:v>12900</c:v>
                </c:pt>
                <c:pt idx="698">
                  <c:v>12800</c:v>
                </c:pt>
                <c:pt idx="699">
                  <c:v>12800</c:v>
                </c:pt>
                <c:pt idx="700">
                  <c:v>12700</c:v>
                </c:pt>
                <c:pt idx="701">
                  <c:v>12500</c:v>
                </c:pt>
                <c:pt idx="702">
                  <c:v>12500</c:v>
                </c:pt>
                <c:pt idx="703">
                  <c:v>12400</c:v>
                </c:pt>
                <c:pt idx="704">
                  <c:v>12300</c:v>
                </c:pt>
                <c:pt idx="705">
                  <c:v>12300</c:v>
                </c:pt>
                <c:pt idx="706">
                  <c:v>12200</c:v>
                </c:pt>
                <c:pt idx="707">
                  <c:v>12100</c:v>
                </c:pt>
                <c:pt idx="708">
                  <c:v>12100</c:v>
                </c:pt>
                <c:pt idx="709">
                  <c:v>12000</c:v>
                </c:pt>
                <c:pt idx="710">
                  <c:v>12000</c:v>
                </c:pt>
                <c:pt idx="711">
                  <c:v>12000</c:v>
                </c:pt>
                <c:pt idx="712">
                  <c:v>12000</c:v>
                </c:pt>
                <c:pt idx="713">
                  <c:v>11900</c:v>
                </c:pt>
                <c:pt idx="714">
                  <c:v>11900</c:v>
                </c:pt>
                <c:pt idx="715">
                  <c:v>11800</c:v>
                </c:pt>
                <c:pt idx="716">
                  <c:v>11800</c:v>
                </c:pt>
                <c:pt idx="717">
                  <c:v>11800</c:v>
                </c:pt>
                <c:pt idx="718">
                  <c:v>11800</c:v>
                </c:pt>
                <c:pt idx="719">
                  <c:v>11800</c:v>
                </c:pt>
                <c:pt idx="720">
                  <c:v>11800</c:v>
                </c:pt>
                <c:pt idx="721">
                  <c:v>11800</c:v>
                </c:pt>
                <c:pt idx="722">
                  <c:v>11800</c:v>
                </c:pt>
                <c:pt idx="723">
                  <c:v>11800</c:v>
                </c:pt>
                <c:pt idx="724">
                  <c:v>11800</c:v>
                </c:pt>
                <c:pt idx="725">
                  <c:v>11800</c:v>
                </c:pt>
                <c:pt idx="726">
                  <c:v>11900</c:v>
                </c:pt>
                <c:pt idx="727">
                  <c:v>11900</c:v>
                </c:pt>
                <c:pt idx="728">
                  <c:v>11900</c:v>
                </c:pt>
                <c:pt idx="729">
                  <c:v>11800</c:v>
                </c:pt>
                <c:pt idx="730">
                  <c:v>11800</c:v>
                </c:pt>
                <c:pt idx="731">
                  <c:v>11900</c:v>
                </c:pt>
                <c:pt idx="732">
                  <c:v>11900</c:v>
                </c:pt>
                <c:pt idx="733">
                  <c:v>11800</c:v>
                </c:pt>
                <c:pt idx="734">
                  <c:v>11900</c:v>
                </c:pt>
                <c:pt idx="735">
                  <c:v>11800</c:v>
                </c:pt>
                <c:pt idx="736">
                  <c:v>11900</c:v>
                </c:pt>
                <c:pt idx="737">
                  <c:v>11800</c:v>
                </c:pt>
                <c:pt idx="738">
                  <c:v>11800</c:v>
                </c:pt>
                <c:pt idx="739">
                  <c:v>11900</c:v>
                </c:pt>
                <c:pt idx="740">
                  <c:v>11800</c:v>
                </c:pt>
                <c:pt idx="741">
                  <c:v>11800</c:v>
                </c:pt>
                <c:pt idx="742">
                  <c:v>11800</c:v>
                </c:pt>
                <c:pt idx="743">
                  <c:v>11800</c:v>
                </c:pt>
                <c:pt idx="744">
                  <c:v>11800</c:v>
                </c:pt>
                <c:pt idx="745">
                  <c:v>11800</c:v>
                </c:pt>
                <c:pt idx="746">
                  <c:v>11800</c:v>
                </c:pt>
                <c:pt idx="747">
                  <c:v>11800</c:v>
                </c:pt>
                <c:pt idx="748">
                  <c:v>11800</c:v>
                </c:pt>
                <c:pt idx="749">
                  <c:v>11800</c:v>
                </c:pt>
                <c:pt idx="750">
                  <c:v>11800</c:v>
                </c:pt>
                <c:pt idx="751">
                  <c:v>11800</c:v>
                </c:pt>
                <c:pt idx="752">
                  <c:v>11800</c:v>
                </c:pt>
                <c:pt idx="753">
                  <c:v>11800</c:v>
                </c:pt>
                <c:pt idx="754">
                  <c:v>11800</c:v>
                </c:pt>
                <c:pt idx="755">
                  <c:v>11800</c:v>
                </c:pt>
                <c:pt idx="756">
                  <c:v>11800</c:v>
                </c:pt>
                <c:pt idx="757">
                  <c:v>11800</c:v>
                </c:pt>
                <c:pt idx="758">
                  <c:v>11800</c:v>
                </c:pt>
                <c:pt idx="759">
                  <c:v>11700</c:v>
                </c:pt>
                <c:pt idx="760">
                  <c:v>11700</c:v>
                </c:pt>
                <c:pt idx="761">
                  <c:v>11700</c:v>
                </c:pt>
                <c:pt idx="762">
                  <c:v>11700</c:v>
                </c:pt>
                <c:pt idx="763">
                  <c:v>11700</c:v>
                </c:pt>
                <c:pt idx="764">
                  <c:v>11700</c:v>
                </c:pt>
                <c:pt idx="765">
                  <c:v>11700</c:v>
                </c:pt>
                <c:pt idx="766">
                  <c:v>11700</c:v>
                </c:pt>
                <c:pt idx="767">
                  <c:v>11700</c:v>
                </c:pt>
                <c:pt idx="768">
                  <c:v>11700</c:v>
                </c:pt>
                <c:pt idx="769">
                  <c:v>11700</c:v>
                </c:pt>
                <c:pt idx="770">
                  <c:v>11700</c:v>
                </c:pt>
                <c:pt idx="771">
                  <c:v>11700</c:v>
                </c:pt>
                <c:pt idx="772">
                  <c:v>11700</c:v>
                </c:pt>
                <c:pt idx="773">
                  <c:v>11700</c:v>
                </c:pt>
                <c:pt idx="774">
                  <c:v>11700</c:v>
                </c:pt>
                <c:pt idx="775">
                  <c:v>11700</c:v>
                </c:pt>
                <c:pt idx="776">
                  <c:v>11600</c:v>
                </c:pt>
                <c:pt idx="777">
                  <c:v>11700</c:v>
                </c:pt>
                <c:pt idx="778">
                  <c:v>11600</c:v>
                </c:pt>
                <c:pt idx="779">
                  <c:v>11700</c:v>
                </c:pt>
                <c:pt idx="780">
                  <c:v>11700</c:v>
                </c:pt>
                <c:pt idx="781">
                  <c:v>11700</c:v>
                </c:pt>
                <c:pt idx="782">
                  <c:v>11700</c:v>
                </c:pt>
                <c:pt idx="783">
                  <c:v>11700</c:v>
                </c:pt>
                <c:pt idx="784">
                  <c:v>11700</c:v>
                </c:pt>
                <c:pt idx="785">
                  <c:v>11700</c:v>
                </c:pt>
                <c:pt idx="786">
                  <c:v>11700</c:v>
                </c:pt>
                <c:pt idx="787">
                  <c:v>11700</c:v>
                </c:pt>
                <c:pt idx="788">
                  <c:v>11700</c:v>
                </c:pt>
                <c:pt idx="789">
                  <c:v>11700</c:v>
                </c:pt>
                <c:pt idx="790">
                  <c:v>11800</c:v>
                </c:pt>
                <c:pt idx="791">
                  <c:v>11700</c:v>
                </c:pt>
                <c:pt idx="792">
                  <c:v>11700</c:v>
                </c:pt>
                <c:pt idx="793">
                  <c:v>11800</c:v>
                </c:pt>
                <c:pt idx="794">
                  <c:v>11700</c:v>
                </c:pt>
                <c:pt idx="795">
                  <c:v>11700</c:v>
                </c:pt>
                <c:pt idx="796">
                  <c:v>11700</c:v>
                </c:pt>
                <c:pt idx="797">
                  <c:v>11800</c:v>
                </c:pt>
                <c:pt idx="798">
                  <c:v>11700</c:v>
                </c:pt>
                <c:pt idx="799">
                  <c:v>11800</c:v>
                </c:pt>
                <c:pt idx="800">
                  <c:v>11800</c:v>
                </c:pt>
                <c:pt idx="801">
                  <c:v>11700</c:v>
                </c:pt>
                <c:pt idx="802">
                  <c:v>11800</c:v>
                </c:pt>
                <c:pt idx="803">
                  <c:v>11800</c:v>
                </c:pt>
                <c:pt idx="804">
                  <c:v>11700</c:v>
                </c:pt>
                <c:pt idx="805">
                  <c:v>11700</c:v>
                </c:pt>
                <c:pt idx="806">
                  <c:v>11700</c:v>
                </c:pt>
                <c:pt idx="807">
                  <c:v>11600</c:v>
                </c:pt>
                <c:pt idx="808">
                  <c:v>11700</c:v>
                </c:pt>
                <c:pt idx="809">
                  <c:v>11600</c:v>
                </c:pt>
                <c:pt idx="810">
                  <c:v>11600</c:v>
                </c:pt>
                <c:pt idx="811">
                  <c:v>11600</c:v>
                </c:pt>
                <c:pt idx="812">
                  <c:v>11600</c:v>
                </c:pt>
                <c:pt idx="813">
                  <c:v>11600</c:v>
                </c:pt>
                <c:pt idx="814">
                  <c:v>11600</c:v>
                </c:pt>
                <c:pt idx="815">
                  <c:v>11600</c:v>
                </c:pt>
                <c:pt idx="816">
                  <c:v>11600</c:v>
                </c:pt>
                <c:pt idx="817">
                  <c:v>11600</c:v>
                </c:pt>
                <c:pt idx="818">
                  <c:v>11600</c:v>
                </c:pt>
                <c:pt idx="819">
                  <c:v>11600</c:v>
                </c:pt>
                <c:pt idx="820">
                  <c:v>11600</c:v>
                </c:pt>
                <c:pt idx="821">
                  <c:v>11600</c:v>
                </c:pt>
                <c:pt idx="822">
                  <c:v>11600</c:v>
                </c:pt>
                <c:pt idx="823">
                  <c:v>11600</c:v>
                </c:pt>
                <c:pt idx="824">
                  <c:v>11600</c:v>
                </c:pt>
                <c:pt idx="825">
                  <c:v>11600</c:v>
                </c:pt>
                <c:pt idx="826">
                  <c:v>11600</c:v>
                </c:pt>
                <c:pt idx="827">
                  <c:v>11600</c:v>
                </c:pt>
                <c:pt idx="828">
                  <c:v>11600</c:v>
                </c:pt>
                <c:pt idx="829">
                  <c:v>11500</c:v>
                </c:pt>
                <c:pt idx="830">
                  <c:v>11400</c:v>
                </c:pt>
                <c:pt idx="831">
                  <c:v>11400</c:v>
                </c:pt>
                <c:pt idx="832">
                  <c:v>11400</c:v>
                </c:pt>
                <c:pt idx="833">
                  <c:v>11300</c:v>
                </c:pt>
                <c:pt idx="834">
                  <c:v>11300</c:v>
                </c:pt>
                <c:pt idx="835">
                  <c:v>11300</c:v>
                </c:pt>
                <c:pt idx="836">
                  <c:v>11300</c:v>
                </c:pt>
                <c:pt idx="837">
                  <c:v>11300</c:v>
                </c:pt>
                <c:pt idx="838">
                  <c:v>11300</c:v>
                </c:pt>
                <c:pt idx="839">
                  <c:v>11300</c:v>
                </c:pt>
                <c:pt idx="840">
                  <c:v>11200</c:v>
                </c:pt>
                <c:pt idx="841">
                  <c:v>11100</c:v>
                </c:pt>
                <c:pt idx="842">
                  <c:v>11000</c:v>
                </c:pt>
                <c:pt idx="843">
                  <c:v>11000</c:v>
                </c:pt>
                <c:pt idx="844">
                  <c:v>10900</c:v>
                </c:pt>
                <c:pt idx="845">
                  <c:v>10700</c:v>
                </c:pt>
                <c:pt idx="846">
                  <c:v>10600</c:v>
                </c:pt>
                <c:pt idx="847">
                  <c:v>10500</c:v>
                </c:pt>
                <c:pt idx="848">
                  <c:v>10300</c:v>
                </c:pt>
                <c:pt idx="849">
                  <c:v>10200</c:v>
                </c:pt>
                <c:pt idx="850">
                  <c:v>10200</c:v>
                </c:pt>
                <c:pt idx="851">
                  <c:v>10200</c:v>
                </c:pt>
                <c:pt idx="852">
                  <c:v>10100</c:v>
                </c:pt>
                <c:pt idx="853">
                  <c:v>10100</c:v>
                </c:pt>
                <c:pt idx="854">
                  <c:v>10000</c:v>
                </c:pt>
                <c:pt idx="855">
                  <c:v>10000</c:v>
                </c:pt>
                <c:pt idx="856">
                  <c:v>10000</c:v>
                </c:pt>
                <c:pt idx="857">
                  <c:v>10000</c:v>
                </c:pt>
                <c:pt idx="858">
                  <c:v>9950</c:v>
                </c:pt>
                <c:pt idx="859">
                  <c:v>9860</c:v>
                </c:pt>
                <c:pt idx="860">
                  <c:v>9830</c:v>
                </c:pt>
                <c:pt idx="861">
                  <c:v>9800</c:v>
                </c:pt>
                <c:pt idx="862">
                  <c:v>9800</c:v>
                </c:pt>
                <c:pt idx="863">
                  <c:v>9770</c:v>
                </c:pt>
                <c:pt idx="864">
                  <c:v>9740</c:v>
                </c:pt>
                <c:pt idx="865">
                  <c:v>9620</c:v>
                </c:pt>
                <c:pt idx="866">
                  <c:v>9620</c:v>
                </c:pt>
                <c:pt idx="867">
                  <c:v>9590</c:v>
                </c:pt>
                <c:pt idx="868">
                  <c:v>9590</c:v>
                </c:pt>
                <c:pt idx="869">
                  <c:v>9620</c:v>
                </c:pt>
                <c:pt idx="870">
                  <c:v>9620</c:v>
                </c:pt>
                <c:pt idx="871">
                  <c:v>9620</c:v>
                </c:pt>
                <c:pt idx="872">
                  <c:v>9590</c:v>
                </c:pt>
                <c:pt idx="873">
                  <c:v>9590</c:v>
                </c:pt>
                <c:pt idx="874">
                  <c:v>9500</c:v>
                </c:pt>
                <c:pt idx="875">
                  <c:v>9410</c:v>
                </c:pt>
                <c:pt idx="876">
                  <c:v>9350</c:v>
                </c:pt>
                <c:pt idx="877">
                  <c:v>9320</c:v>
                </c:pt>
                <c:pt idx="878">
                  <c:v>9320</c:v>
                </c:pt>
                <c:pt idx="879">
                  <c:v>9320</c:v>
                </c:pt>
                <c:pt idx="880">
                  <c:v>9290</c:v>
                </c:pt>
                <c:pt idx="881">
                  <c:v>9260</c:v>
                </c:pt>
                <c:pt idx="882">
                  <c:v>9260</c:v>
                </c:pt>
                <c:pt idx="883">
                  <c:v>9290</c:v>
                </c:pt>
                <c:pt idx="884">
                  <c:v>9200</c:v>
                </c:pt>
                <c:pt idx="885">
                  <c:v>9120</c:v>
                </c:pt>
                <c:pt idx="886">
                  <c:v>9030</c:v>
                </c:pt>
                <c:pt idx="887">
                  <c:v>8920</c:v>
                </c:pt>
                <c:pt idx="888">
                  <c:v>8830</c:v>
                </c:pt>
                <c:pt idx="889">
                  <c:v>8800</c:v>
                </c:pt>
                <c:pt idx="890">
                  <c:v>8800</c:v>
                </c:pt>
                <c:pt idx="891">
                  <c:v>8830</c:v>
                </c:pt>
                <c:pt idx="892">
                  <c:v>8830</c:v>
                </c:pt>
                <c:pt idx="893">
                  <c:v>8860</c:v>
                </c:pt>
                <c:pt idx="894">
                  <c:v>8830</c:v>
                </c:pt>
                <c:pt idx="895">
                  <c:v>8740</c:v>
                </c:pt>
                <c:pt idx="896">
                  <c:v>8660</c:v>
                </c:pt>
                <c:pt idx="897">
                  <c:v>8600</c:v>
                </c:pt>
                <c:pt idx="898">
                  <c:v>8600</c:v>
                </c:pt>
                <c:pt idx="899">
                  <c:v>8490</c:v>
                </c:pt>
                <c:pt idx="900">
                  <c:v>8410</c:v>
                </c:pt>
                <c:pt idx="901">
                  <c:v>8300</c:v>
                </c:pt>
                <c:pt idx="902">
                  <c:v>8210</c:v>
                </c:pt>
                <c:pt idx="903">
                  <c:v>8100</c:v>
                </c:pt>
                <c:pt idx="904">
                  <c:v>8000</c:v>
                </c:pt>
                <c:pt idx="905">
                  <c:v>7890</c:v>
                </c:pt>
                <c:pt idx="906">
                  <c:v>7830</c:v>
                </c:pt>
                <c:pt idx="907">
                  <c:v>7780</c:v>
                </c:pt>
                <c:pt idx="908">
                  <c:v>7780</c:v>
                </c:pt>
                <c:pt idx="909">
                  <c:v>7750</c:v>
                </c:pt>
                <c:pt idx="910">
                  <c:v>7750</c:v>
                </c:pt>
                <c:pt idx="911">
                  <c:v>7700</c:v>
                </c:pt>
                <c:pt idx="912">
                  <c:v>7730</c:v>
                </c:pt>
                <c:pt idx="913">
                  <c:v>7700</c:v>
                </c:pt>
                <c:pt idx="914">
                  <c:v>7700</c:v>
                </c:pt>
                <c:pt idx="915">
                  <c:v>7700</c:v>
                </c:pt>
                <c:pt idx="916">
                  <c:v>7670</c:v>
                </c:pt>
                <c:pt idx="917">
                  <c:v>7670</c:v>
                </c:pt>
                <c:pt idx="918">
                  <c:v>7670</c:v>
                </c:pt>
                <c:pt idx="919">
                  <c:v>7670</c:v>
                </c:pt>
                <c:pt idx="920">
                  <c:v>7650</c:v>
                </c:pt>
                <c:pt idx="921">
                  <c:v>7670</c:v>
                </c:pt>
                <c:pt idx="922">
                  <c:v>7650</c:v>
                </c:pt>
                <c:pt idx="923">
                  <c:v>7670</c:v>
                </c:pt>
                <c:pt idx="924">
                  <c:v>7730</c:v>
                </c:pt>
                <c:pt idx="925">
                  <c:v>7730</c:v>
                </c:pt>
                <c:pt idx="926">
                  <c:v>7730</c:v>
                </c:pt>
                <c:pt idx="927">
                  <c:v>7730</c:v>
                </c:pt>
                <c:pt idx="928">
                  <c:v>7670</c:v>
                </c:pt>
                <c:pt idx="929">
                  <c:v>7700</c:v>
                </c:pt>
                <c:pt idx="930">
                  <c:v>7700</c:v>
                </c:pt>
                <c:pt idx="931">
                  <c:v>7730</c:v>
                </c:pt>
                <c:pt idx="932">
                  <c:v>7700</c:v>
                </c:pt>
                <c:pt idx="933">
                  <c:v>7700</c:v>
                </c:pt>
                <c:pt idx="934">
                  <c:v>7670</c:v>
                </c:pt>
                <c:pt idx="935">
                  <c:v>7670</c:v>
                </c:pt>
                <c:pt idx="936">
                  <c:v>7670</c:v>
                </c:pt>
                <c:pt idx="937">
                  <c:v>7700</c:v>
                </c:pt>
                <c:pt idx="938">
                  <c:v>7700</c:v>
                </c:pt>
                <c:pt idx="939">
                  <c:v>7700</c:v>
                </c:pt>
                <c:pt idx="940">
                  <c:v>7700</c:v>
                </c:pt>
                <c:pt idx="941">
                  <c:v>7670</c:v>
                </c:pt>
                <c:pt idx="942">
                  <c:v>7670</c:v>
                </c:pt>
                <c:pt idx="943">
                  <c:v>7670</c:v>
                </c:pt>
                <c:pt idx="944">
                  <c:v>7670</c:v>
                </c:pt>
                <c:pt idx="945">
                  <c:v>7650</c:v>
                </c:pt>
                <c:pt idx="946">
                  <c:v>7670</c:v>
                </c:pt>
                <c:pt idx="947">
                  <c:v>7650</c:v>
                </c:pt>
                <c:pt idx="948">
                  <c:v>7670</c:v>
                </c:pt>
                <c:pt idx="949">
                  <c:v>7650</c:v>
                </c:pt>
                <c:pt idx="950">
                  <c:v>7700</c:v>
                </c:pt>
                <c:pt idx="951">
                  <c:v>7700</c:v>
                </c:pt>
                <c:pt idx="952">
                  <c:v>7700</c:v>
                </c:pt>
                <c:pt idx="953">
                  <c:v>7700</c:v>
                </c:pt>
                <c:pt idx="954">
                  <c:v>7730</c:v>
                </c:pt>
                <c:pt idx="955">
                  <c:v>7670</c:v>
                </c:pt>
                <c:pt idx="956">
                  <c:v>7670</c:v>
                </c:pt>
                <c:pt idx="957">
                  <c:v>7670</c:v>
                </c:pt>
                <c:pt idx="958">
                  <c:v>7670</c:v>
                </c:pt>
                <c:pt idx="959">
                  <c:v>7670</c:v>
                </c:pt>
                <c:pt idx="960">
                  <c:v>7670</c:v>
                </c:pt>
                <c:pt idx="961">
                  <c:v>7670</c:v>
                </c:pt>
                <c:pt idx="962">
                  <c:v>7670</c:v>
                </c:pt>
                <c:pt idx="963">
                  <c:v>7650</c:v>
                </c:pt>
                <c:pt idx="964">
                  <c:v>7650</c:v>
                </c:pt>
                <c:pt idx="965">
                  <c:v>7620</c:v>
                </c:pt>
                <c:pt idx="966">
                  <c:v>7620</c:v>
                </c:pt>
                <c:pt idx="967">
                  <c:v>7620</c:v>
                </c:pt>
                <c:pt idx="968">
                  <c:v>7620</c:v>
                </c:pt>
                <c:pt idx="969">
                  <c:v>7590</c:v>
                </c:pt>
                <c:pt idx="970">
                  <c:v>7590</c:v>
                </c:pt>
                <c:pt idx="971">
                  <c:v>7590</c:v>
                </c:pt>
                <c:pt idx="972">
                  <c:v>7590</c:v>
                </c:pt>
                <c:pt idx="973">
                  <c:v>7570</c:v>
                </c:pt>
                <c:pt idx="974">
                  <c:v>7570</c:v>
                </c:pt>
                <c:pt idx="975">
                  <c:v>7570</c:v>
                </c:pt>
                <c:pt idx="976">
                  <c:v>7540</c:v>
                </c:pt>
                <c:pt idx="977">
                  <c:v>7570</c:v>
                </c:pt>
                <c:pt idx="978">
                  <c:v>7570</c:v>
                </c:pt>
                <c:pt idx="979">
                  <c:v>7570</c:v>
                </c:pt>
                <c:pt idx="980">
                  <c:v>7570</c:v>
                </c:pt>
                <c:pt idx="981">
                  <c:v>7540</c:v>
                </c:pt>
                <c:pt idx="982">
                  <c:v>7570</c:v>
                </c:pt>
                <c:pt idx="983">
                  <c:v>7570</c:v>
                </c:pt>
                <c:pt idx="984">
                  <c:v>7540</c:v>
                </c:pt>
                <c:pt idx="985">
                  <c:v>7540</c:v>
                </c:pt>
                <c:pt idx="986">
                  <c:v>7540</c:v>
                </c:pt>
                <c:pt idx="987">
                  <c:v>7540</c:v>
                </c:pt>
                <c:pt idx="988">
                  <c:v>7570</c:v>
                </c:pt>
                <c:pt idx="989">
                  <c:v>7540</c:v>
                </c:pt>
                <c:pt idx="990">
                  <c:v>7540</c:v>
                </c:pt>
                <c:pt idx="991">
                  <c:v>7540</c:v>
                </c:pt>
                <c:pt idx="992">
                  <c:v>7540</c:v>
                </c:pt>
                <c:pt idx="993">
                  <c:v>7520</c:v>
                </c:pt>
                <c:pt idx="994">
                  <c:v>7520</c:v>
                </c:pt>
                <c:pt idx="995">
                  <c:v>7520</c:v>
                </c:pt>
                <c:pt idx="996">
                  <c:v>7540</c:v>
                </c:pt>
                <c:pt idx="997">
                  <c:v>7540</c:v>
                </c:pt>
                <c:pt idx="998">
                  <c:v>7520</c:v>
                </c:pt>
                <c:pt idx="999">
                  <c:v>7540</c:v>
                </c:pt>
                <c:pt idx="1000">
                  <c:v>7540</c:v>
                </c:pt>
                <c:pt idx="1001">
                  <c:v>7540</c:v>
                </c:pt>
                <c:pt idx="1002">
                  <c:v>7540</c:v>
                </c:pt>
                <c:pt idx="1003">
                  <c:v>7520</c:v>
                </c:pt>
                <c:pt idx="1004">
                  <c:v>7520</c:v>
                </c:pt>
                <c:pt idx="1005">
                  <c:v>7520</c:v>
                </c:pt>
                <c:pt idx="1006">
                  <c:v>7520</c:v>
                </c:pt>
                <c:pt idx="1007">
                  <c:v>7540</c:v>
                </c:pt>
                <c:pt idx="1008">
                  <c:v>7540</c:v>
                </c:pt>
                <c:pt idx="1009">
                  <c:v>7540</c:v>
                </c:pt>
                <c:pt idx="1010">
                  <c:v>7540</c:v>
                </c:pt>
                <c:pt idx="1011">
                  <c:v>7540</c:v>
                </c:pt>
                <c:pt idx="1012">
                  <c:v>7520</c:v>
                </c:pt>
                <c:pt idx="1013">
                  <c:v>7520</c:v>
                </c:pt>
                <c:pt idx="1014">
                  <c:v>7490</c:v>
                </c:pt>
                <c:pt idx="1015">
                  <c:v>7460</c:v>
                </c:pt>
                <c:pt idx="1016">
                  <c:v>7460</c:v>
                </c:pt>
                <c:pt idx="1017">
                  <c:v>7460</c:v>
                </c:pt>
                <c:pt idx="1018">
                  <c:v>7460</c:v>
                </c:pt>
                <c:pt idx="1019">
                  <c:v>7460</c:v>
                </c:pt>
                <c:pt idx="1020">
                  <c:v>7440</c:v>
                </c:pt>
                <c:pt idx="1021">
                  <c:v>7410</c:v>
                </c:pt>
                <c:pt idx="1022">
                  <c:v>7340</c:v>
                </c:pt>
                <c:pt idx="1023">
                  <c:v>7310</c:v>
                </c:pt>
                <c:pt idx="1024">
                  <c:v>7280</c:v>
                </c:pt>
                <c:pt idx="1025">
                  <c:v>7260</c:v>
                </c:pt>
                <c:pt idx="1026">
                  <c:v>7260</c:v>
                </c:pt>
                <c:pt idx="1027">
                  <c:v>7260</c:v>
                </c:pt>
                <c:pt idx="1028">
                  <c:v>7260</c:v>
                </c:pt>
                <c:pt idx="1029">
                  <c:v>7230</c:v>
                </c:pt>
                <c:pt idx="1030">
                  <c:v>7260</c:v>
                </c:pt>
                <c:pt idx="1031">
                  <c:v>7260</c:v>
                </c:pt>
                <c:pt idx="1032">
                  <c:v>7260</c:v>
                </c:pt>
                <c:pt idx="1033">
                  <c:v>7280</c:v>
                </c:pt>
                <c:pt idx="1034">
                  <c:v>7230</c:v>
                </c:pt>
                <c:pt idx="1035">
                  <c:v>7230</c:v>
                </c:pt>
                <c:pt idx="1036">
                  <c:v>7260</c:v>
                </c:pt>
                <c:pt idx="1037">
                  <c:v>7260</c:v>
                </c:pt>
                <c:pt idx="1038">
                  <c:v>7260</c:v>
                </c:pt>
                <c:pt idx="1039">
                  <c:v>7230</c:v>
                </c:pt>
                <c:pt idx="1040">
                  <c:v>7230</c:v>
                </c:pt>
                <c:pt idx="1041">
                  <c:v>7230</c:v>
                </c:pt>
                <c:pt idx="1042">
                  <c:v>7230</c:v>
                </c:pt>
                <c:pt idx="1043">
                  <c:v>7210</c:v>
                </c:pt>
                <c:pt idx="1044">
                  <c:v>7180</c:v>
                </c:pt>
                <c:pt idx="1045">
                  <c:v>7230</c:v>
                </c:pt>
                <c:pt idx="1046">
                  <c:v>7210</c:v>
                </c:pt>
                <c:pt idx="1047">
                  <c:v>7160</c:v>
                </c:pt>
                <c:pt idx="1048">
                  <c:v>7080</c:v>
                </c:pt>
                <c:pt idx="1049">
                  <c:v>7030</c:v>
                </c:pt>
                <c:pt idx="1050">
                  <c:v>7010</c:v>
                </c:pt>
                <c:pt idx="1051">
                  <c:v>6910</c:v>
                </c:pt>
                <c:pt idx="1052">
                  <c:v>6860</c:v>
                </c:pt>
                <c:pt idx="1053">
                  <c:v>6810</c:v>
                </c:pt>
                <c:pt idx="1054">
                  <c:v>6760</c:v>
                </c:pt>
                <c:pt idx="1055">
                  <c:v>6710</c:v>
                </c:pt>
                <c:pt idx="1056">
                  <c:v>6710</c:v>
                </c:pt>
                <c:pt idx="1057">
                  <c:v>6710</c:v>
                </c:pt>
                <c:pt idx="1058">
                  <c:v>6680</c:v>
                </c:pt>
                <c:pt idx="1059">
                  <c:v>6710</c:v>
                </c:pt>
                <c:pt idx="1060">
                  <c:v>6710</c:v>
                </c:pt>
                <c:pt idx="1061">
                  <c:v>6680</c:v>
                </c:pt>
                <c:pt idx="1062">
                  <c:v>6660</c:v>
                </c:pt>
                <c:pt idx="1063">
                  <c:v>6660</c:v>
                </c:pt>
                <c:pt idx="1064">
                  <c:v>6660</c:v>
                </c:pt>
                <c:pt idx="1065">
                  <c:v>6660</c:v>
                </c:pt>
                <c:pt idx="1066">
                  <c:v>6660</c:v>
                </c:pt>
                <c:pt idx="1067">
                  <c:v>6660</c:v>
                </c:pt>
                <c:pt idx="1068">
                  <c:v>6630</c:v>
                </c:pt>
                <c:pt idx="1069">
                  <c:v>6630</c:v>
                </c:pt>
                <c:pt idx="1070">
                  <c:v>6630</c:v>
                </c:pt>
                <c:pt idx="1071">
                  <c:v>6630</c:v>
                </c:pt>
                <c:pt idx="1072">
                  <c:v>6610</c:v>
                </c:pt>
                <c:pt idx="1073">
                  <c:v>6610</c:v>
                </c:pt>
                <c:pt idx="1074">
                  <c:v>6610</c:v>
                </c:pt>
                <c:pt idx="1075">
                  <c:v>6610</c:v>
                </c:pt>
                <c:pt idx="1076">
                  <c:v>6630</c:v>
                </c:pt>
                <c:pt idx="1077">
                  <c:v>6610</c:v>
                </c:pt>
                <c:pt idx="1078">
                  <c:v>6590</c:v>
                </c:pt>
                <c:pt idx="1079">
                  <c:v>6560</c:v>
                </c:pt>
                <c:pt idx="1080">
                  <c:v>6560</c:v>
                </c:pt>
                <c:pt idx="1081">
                  <c:v>6560</c:v>
                </c:pt>
                <c:pt idx="1082">
                  <c:v>6560</c:v>
                </c:pt>
                <c:pt idx="1083">
                  <c:v>6560</c:v>
                </c:pt>
                <c:pt idx="1084">
                  <c:v>6560</c:v>
                </c:pt>
                <c:pt idx="1085">
                  <c:v>6560</c:v>
                </c:pt>
                <c:pt idx="1086">
                  <c:v>6540</c:v>
                </c:pt>
                <c:pt idx="1087">
                  <c:v>6540</c:v>
                </c:pt>
                <c:pt idx="1088">
                  <c:v>6540</c:v>
                </c:pt>
                <c:pt idx="1089">
                  <c:v>6540</c:v>
                </c:pt>
                <c:pt idx="1090">
                  <c:v>6540</c:v>
                </c:pt>
                <c:pt idx="1091">
                  <c:v>6510</c:v>
                </c:pt>
                <c:pt idx="1092">
                  <c:v>6540</c:v>
                </c:pt>
                <c:pt idx="1093">
                  <c:v>6540</c:v>
                </c:pt>
                <c:pt idx="1094">
                  <c:v>6490</c:v>
                </c:pt>
                <c:pt idx="1095">
                  <c:v>6540</c:v>
                </c:pt>
                <c:pt idx="1096">
                  <c:v>6510</c:v>
                </c:pt>
                <c:pt idx="1097">
                  <c:v>6540</c:v>
                </c:pt>
                <c:pt idx="1098">
                  <c:v>6510</c:v>
                </c:pt>
                <c:pt idx="1099">
                  <c:v>6510</c:v>
                </c:pt>
                <c:pt idx="1100">
                  <c:v>6540</c:v>
                </c:pt>
                <c:pt idx="1101">
                  <c:v>6510</c:v>
                </c:pt>
                <c:pt idx="1102">
                  <c:v>6510</c:v>
                </c:pt>
                <c:pt idx="1103">
                  <c:v>6540</c:v>
                </c:pt>
                <c:pt idx="1104">
                  <c:v>6510</c:v>
                </c:pt>
                <c:pt idx="1105">
                  <c:v>6510</c:v>
                </c:pt>
                <c:pt idx="1106">
                  <c:v>6510</c:v>
                </c:pt>
                <c:pt idx="1107">
                  <c:v>6490</c:v>
                </c:pt>
                <c:pt idx="1108">
                  <c:v>6510</c:v>
                </c:pt>
                <c:pt idx="1109">
                  <c:v>6510</c:v>
                </c:pt>
                <c:pt idx="1110">
                  <c:v>6470</c:v>
                </c:pt>
                <c:pt idx="1111">
                  <c:v>6490</c:v>
                </c:pt>
                <c:pt idx="1112">
                  <c:v>6490</c:v>
                </c:pt>
                <c:pt idx="1113">
                  <c:v>6470</c:v>
                </c:pt>
                <c:pt idx="1114">
                  <c:v>6470</c:v>
                </c:pt>
                <c:pt idx="1115">
                  <c:v>6470</c:v>
                </c:pt>
                <c:pt idx="1116">
                  <c:v>6440</c:v>
                </c:pt>
                <c:pt idx="1117">
                  <c:v>6470</c:v>
                </c:pt>
                <c:pt idx="1118">
                  <c:v>6440</c:v>
                </c:pt>
                <c:pt idx="1119">
                  <c:v>6440</c:v>
                </c:pt>
                <c:pt idx="1120">
                  <c:v>6440</c:v>
                </c:pt>
                <c:pt idx="1121">
                  <c:v>6370</c:v>
                </c:pt>
                <c:pt idx="1122">
                  <c:v>6350</c:v>
                </c:pt>
                <c:pt idx="1123">
                  <c:v>6270</c:v>
                </c:pt>
                <c:pt idx="1124">
                  <c:v>6270</c:v>
                </c:pt>
                <c:pt idx="1125">
                  <c:v>6230</c:v>
                </c:pt>
                <c:pt idx="1126">
                  <c:v>6160</c:v>
                </c:pt>
                <c:pt idx="1127">
                  <c:v>6130</c:v>
                </c:pt>
                <c:pt idx="1128">
                  <c:v>6090</c:v>
                </c:pt>
                <c:pt idx="1129">
                  <c:v>6040</c:v>
                </c:pt>
                <c:pt idx="1130">
                  <c:v>5990</c:v>
                </c:pt>
                <c:pt idx="1131">
                  <c:v>5950</c:v>
                </c:pt>
                <c:pt idx="1132">
                  <c:v>5900</c:v>
                </c:pt>
                <c:pt idx="1133">
                  <c:v>5860</c:v>
                </c:pt>
                <c:pt idx="1134">
                  <c:v>5810</c:v>
                </c:pt>
                <c:pt idx="1135">
                  <c:v>5790</c:v>
                </c:pt>
                <c:pt idx="1136">
                  <c:v>5770</c:v>
                </c:pt>
                <c:pt idx="1137">
                  <c:v>5770</c:v>
                </c:pt>
                <c:pt idx="1138">
                  <c:v>5770</c:v>
                </c:pt>
                <c:pt idx="1139">
                  <c:v>5770</c:v>
                </c:pt>
                <c:pt idx="1140">
                  <c:v>5770</c:v>
                </c:pt>
                <c:pt idx="1141">
                  <c:v>5770</c:v>
                </c:pt>
                <c:pt idx="1142">
                  <c:v>5790</c:v>
                </c:pt>
                <c:pt idx="1143">
                  <c:v>5790</c:v>
                </c:pt>
                <c:pt idx="1144">
                  <c:v>5790</c:v>
                </c:pt>
                <c:pt idx="1145">
                  <c:v>5790</c:v>
                </c:pt>
                <c:pt idx="1146">
                  <c:v>5750</c:v>
                </c:pt>
                <c:pt idx="1147">
                  <c:v>5730</c:v>
                </c:pt>
                <c:pt idx="1148">
                  <c:v>5710</c:v>
                </c:pt>
                <c:pt idx="1149">
                  <c:v>5710</c:v>
                </c:pt>
                <c:pt idx="1150">
                  <c:v>5710</c:v>
                </c:pt>
                <c:pt idx="1151">
                  <c:v>5710</c:v>
                </c:pt>
                <c:pt idx="1152">
                  <c:v>5710</c:v>
                </c:pt>
                <c:pt idx="1153">
                  <c:v>5710</c:v>
                </c:pt>
                <c:pt idx="1154">
                  <c:v>5690</c:v>
                </c:pt>
                <c:pt idx="1155">
                  <c:v>5690</c:v>
                </c:pt>
                <c:pt idx="1156">
                  <c:v>5660</c:v>
                </c:pt>
                <c:pt idx="1157">
                  <c:v>5660</c:v>
                </c:pt>
                <c:pt idx="1158">
                  <c:v>5690</c:v>
                </c:pt>
                <c:pt idx="1159">
                  <c:v>5660</c:v>
                </c:pt>
                <c:pt idx="1160">
                  <c:v>5660</c:v>
                </c:pt>
                <c:pt idx="1161">
                  <c:v>5660</c:v>
                </c:pt>
                <c:pt idx="1162">
                  <c:v>5660</c:v>
                </c:pt>
                <c:pt idx="1163">
                  <c:v>5640</c:v>
                </c:pt>
                <c:pt idx="1164">
                  <c:v>5640</c:v>
                </c:pt>
                <c:pt idx="1165">
                  <c:v>5640</c:v>
                </c:pt>
                <c:pt idx="1166">
                  <c:v>5640</c:v>
                </c:pt>
                <c:pt idx="1167">
                  <c:v>5640</c:v>
                </c:pt>
                <c:pt idx="1168">
                  <c:v>5600</c:v>
                </c:pt>
                <c:pt idx="1169">
                  <c:v>5560</c:v>
                </c:pt>
                <c:pt idx="1170">
                  <c:v>5560</c:v>
                </c:pt>
                <c:pt idx="1171">
                  <c:v>5560</c:v>
                </c:pt>
                <c:pt idx="1172">
                  <c:v>5560</c:v>
                </c:pt>
                <c:pt idx="1173">
                  <c:v>5560</c:v>
                </c:pt>
                <c:pt idx="1174">
                  <c:v>5520</c:v>
                </c:pt>
                <c:pt idx="1175">
                  <c:v>5500</c:v>
                </c:pt>
                <c:pt idx="1176">
                  <c:v>5480</c:v>
                </c:pt>
                <c:pt idx="1177">
                  <c:v>5480</c:v>
                </c:pt>
                <c:pt idx="1178">
                  <c:v>5480</c:v>
                </c:pt>
                <c:pt idx="1179">
                  <c:v>5480</c:v>
                </c:pt>
                <c:pt idx="1180">
                  <c:v>5480</c:v>
                </c:pt>
                <c:pt idx="1181">
                  <c:v>5460</c:v>
                </c:pt>
                <c:pt idx="1182">
                  <c:v>5480</c:v>
                </c:pt>
                <c:pt idx="1183">
                  <c:v>5460</c:v>
                </c:pt>
                <c:pt idx="1184">
                  <c:v>5460</c:v>
                </c:pt>
                <c:pt idx="1185">
                  <c:v>5460</c:v>
                </c:pt>
                <c:pt idx="1186">
                  <c:v>5460</c:v>
                </c:pt>
                <c:pt idx="1187">
                  <c:v>5460</c:v>
                </c:pt>
                <c:pt idx="1188">
                  <c:v>5460</c:v>
                </c:pt>
                <c:pt idx="1189">
                  <c:v>5480</c:v>
                </c:pt>
                <c:pt idx="1190">
                  <c:v>5460</c:v>
                </c:pt>
                <c:pt idx="1191">
                  <c:v>5460</c:v>
                </c:pt>
                <c:pt idx="1192">
                  <c:v>5430</c:v>
                </c:pt>
                <c:pt idx="1193">
                  <c:v>5390</c:v>
                </c:pt>
                <c:pt idx="1194">
                  <c:v>5370</c:v>
                </c:pt>
                <c:pt idx="1195">
                  <c:v>5350</c:v>
                </c:pt>
                <c:pt idx="1196">
                  <c:v>5370</c:v>
                </c:pt>
                <c:pt idx="1197">
                  <c:v>5370</c:v>
                </c:pt>
                <c:pt idx="1198">
                  <c:v>5370</c:v>
                </c:pt>
                <c:pt idx="1199">
                  <c:v>5370</c:v>
                </c:pt>
                <c:pt idx="1200">
                  <c:v>5350</c:v>
                </c:pt>
                <c:pt idx="1201">
                  <c:v>5370</c:v>
                </c:pt>
                <c:pt idx="1202">
                  <c:v>5410</c:v>
                </c:pt>
                <c:pt idx="1203">
                  <c:v>5460</c:v>
                </c:pt>
                <c:pt idx="1204">
                  <c:v>5460</c:v>
                </c:pt>
                <c:pt idx="1205">
                  <c:v>5480</c:v>
                </c:pt>
                <c:pt idx="1206">
                  <c:v>5460</c:v>
                </c:pt>
                <c:pt idx="1207">
                  <c:v>5460</c:v>
                </c:pt>
                <c:pt idx="1208">
                  <c:v>5460</c:v>
                </c:pt>
                <c:pt idx="1209">
                  <c:v>5460</c:v>
                </c:pt>
                <c:pt idx="1210">
                  <c:v>5460</c:v>
                </c:pt>
                <c:pt idx="1211">
                  <c:v>5460</c:v>
                </c:pt>
                <c:pt idx="1212">
                  <c:v>5460</c:v>
                </c:pt>
                <c:pt idx="1213">
                  <c:v>5460</c:v>
                </c:pt>
                <c:pt idx="1214">
                  <c:v>5430</c:v>
                </c:pt>
                <c:pt idx="1215">
                  <c:v>5430</c:v>
                </c:pt>
                <c:pt idx="1216">
                  <c:v>5430</c:v>
                </c:pt>
                <c:pt idx="1217">
                  <c:v>5430</c:v>
                </c:pt>
                <c:pt idx="1218">
                  <c:v>5430</c:v>
                </c:pt>
                <c:pt idx="1219">
                  <c:v>5460</c:v>
                </c:pt>
                <c:pt idx="1220">
                  <c:v>5460</c:v>
                </c:pt>
                <c:pt idx="1221">
                  <c:v>5460</c:v>
                </c:pt>
                <c:pt idx="1222">
                  <c:v>5460</c:v>
                </c:pt>
                <c:pt idx="1223">
                  <c:v>5430</c:v>
                </c:pt>
                <c:pt idx="1224">
                  <c:v>5430</c:v>
                </c:pt>
                <c:pt idx="1225">
                  <c:v>5430</c:v>
                </c:pt>
                <c:pt idx="1226">
                  <c:v>5430</c:v>
                </c:pt>
                <c:pt idx="1227">
                  <c:v>5410</c:v>
                </c:pt>
                <c:pt idx="1228">
                  <c:v>5410</c:v>
                </c:pt>
                <c:pt idx="1229">
                  <c:v>5410</c:v>
                </c:pt>
                <c:pt idx="1230">
                  <c:v>5410</c:v>
                </c:pt>
                <c:pt idx="1231">
                  <c:v>5410</c:v>
                </c:pt>
                <c:pt idx="1232">
                  <c:v>5410</c:v>
                </c:pt>
                <c:pt idx="1233">
                  <c:v>5390</c:v>
                </c:pt>
                <c:pt idx="1234">
                  <c:v>5390</c:v>
                </c:pt>
                <c:pt idx="1235">
                  <c:v>5390</c:v>
                </c:pt>
                <c:pt idx="1236">
                  <c:v>5410</c:v>
                </c:pt>
                <c:pt idx="1237">
                  <c:v>5410</c:v>
                </c:pt>
                <c:pt idx="1238">
                  <c:v>5390</c:v>
                </c:pt>
                <c:pt idx="1239">
                  <c:v>5350</c:v>
                </c:pt>
                <c:pt idx="1240">
                  <c:v>5350</c:v>
                </c:pt>
                <c:pt idx="1241">
                  <c:v>5350</c:v>
                </c:pt>
                <c:pt idx="1242">
                  <c:v>5330</c:v>
                </c:pt>
                <c:pt idx="1243">
                  <c:v>5330</c:v>
                </c:pt>
                <c:pt idx="1244">
                  <c:v>5350</c:v>
                </c:pt>
                <c:pt idx="1245">
                  <c:v>5350</c:v>
                </c:pt>
                <c:pt idx="1246">
                  <c:v>5350</c:v>
                </c:pt>
                <c:pt idx="1247">
                  <c:v>5310</c:v>
                </c:pt>
              </c:numCache>
            </c:numRef>
          </c:yVal>
          <c:smooth val="0"/>
        </c:ser>
        <c:ser>
          <c:idx val="3"/>
          <c:order val="4"/>
          <c:tx>
            <c:strRef>
              <c:f>'[Jasper_15min_discharge_Oct24.xlsx]compiled Jasper'!$P$2</c:f>
              <c:strCache>
                <c:ptCount val="1"/>
                <c:pt idx="0">
                  <c:v>June 2010</c:v>
                </c:pt>
              </c:strCache>
            </c:strRef>
          </c:tx>
          <c:spPr>
            <a:ln w="31750">
              <a:solidFill>
                <a:srgbClr val="CC0099"/>
              </a:solidFill>
            </a:ln>
          </c:spPr>
          <c:marker>
            <c:symbol val="none"/>
          </c:marker>
          <c:xVal>
            <c:numRef>
              <c:f>'[Jasper_15min_discharge_Oct24.xlsx]compiled Jasper'!$S$4:$S$3171</c:f>
              <c:numCache>
                <c:formatCode>0.00</c:formatCode>
                <c:ptCount val="3168"/>
                <c:pt idx="0">
                  <c:v>0</c:v>
                </c:pt>
                <c:pt idx="1">
                  <c:v>1.0423905487496554E-2</c:v>
                </c:pt>
                <c:pt idx="2">
                  <c:v>2.0847810982274121E-2</c:v>
                </c:pt>
                <c:pt idx="3">
                  <c:v>3.1271716469770672E-2</c:v>
                </c:pt>
                <c:pt idx="4">
                  <c:v>4.1695621957267226E-2</c:v>
                </c:pt>
                <c:pt idx="5">
                  <c:v>5.2119527452044789E-2</c:v>
                </c:pt>
                <c:pt idx="6">
                  <c:v>6.2543432939541344E-2</c:v>
                </c:pt>
                <c:pt idx="7">
                  <c:v>7.2967338427037898E-2</c:v>
                </c:pt>
                <c:pt idx="8">
                  <c:v>8.3391243921815461E-2</c:v>
                </c:pt>
                <c:pt idx="9">
                  <c:v>9.3815149409312015E-2</c:v>
                </c:pt>
                <c:pt idx="10">
                  <c:v>0.10423905489680857</c:v>
                </c:pt>
                <c:pt idx="11">
                  <c:v>0.11466296039158613</c:v>
                </c:pt>
                <c:pt idx="12">
                  <c:v>0.12508686587908269</c:v>
                </c:pt>
                <c:pt idx="13">
                  <c:v>0.13551077136657924</c:v>
                </c:pt>
                <c:pt idx="14">
                  <c:v>0.1459346768613568</c:v>
                </c:pt>
                <c:pt idx="15">
                  <c:v>0.15635858234885336</c:v>
                </c:pt>
                <c:pt idx="16">
                  <c:v>0.16678248783634991</c:v>
                </c:pt>
                <c:pt idx="17">
                  <c:v>0.17720639333112748</c:v>
                </c:pt>
                <c:pt idx="18">
                  <c:v>0.18763029881862403</c:v>
                </c:pt>
                <c:pt idx="19">
                  <c:v>0.19805420430612058</c:v>
                </c:pt>
                <c:pt idx="20">
                  <c:v>0.20847810980089815</c:v>
                </c:pt>
                <c:pt idx="21">
                  <c:v>0.2189020152883947</c:v>
                </c:pt>
                <c:pt idx="22">
                  <c:v>0.22932592077589126</c:v>
                </c:pt>
                <c:pt idx="23">
                  <c:v>0.23974982627066882</c:v>
                </c:pt>
                <c:pt idx="24">
                  <c:v>0.25017373175816537</c:v>
                </c:pt>
                <c:pt idx="25">
                  <c:v>0.26059763724566193</c:v>
                </c:pt>
                <c:pt idx="26">
                  <c:v>0.27102154274043949</c:v>
                </c:pt>
                <c:pt idx="27">
                  <c:v>0.28144544822793605</c:v>
                </c:pt>
                <c:pt idx="28">
                  <c:v>0.2918693537154326</c:v>
                </c:pt>
                <c:pt idx="29">
                  <c:v>0.30229325921021016</c:v>
                </c:pt>
                <c:pt idx="30">
                  <c:v>0.31271716469770672</c:v>
                </c:pt>
                <c:pt idx="31">
                  <c:v>0.32314107018520327</c:v>
                </c:pt>
                <c:pt idx="32">
                  <c:v>0.33356497567998084</c:v>
                </c:pt>
                <c:pt idx="33">
                  <c:v>0.34398888116747739</c:v>
                </c:pt>
                <c:pt idx="34">
                  <c:v>0.35441278665497394</c:v>
                </c:pt>
                <c:pt idx="35">
                  <c:v>0.36483669214975151</c:v>
                </c:pt>
                <c:pt idx="36">
                  <c:v>0.37526059763724806</c:v>
                </c:pt>
                <c:pt idx="37">
                  <c:v>0.38568450312474462</c:v>
                </c:pt>
                <c:pt idx="38">
                  <c:v>0.39610840861952218</c:v>
                </c:pt>
                <c:pt idx="39">
                  <c:v>0.40653231410701873</c:v>
                </c:pt>
                <c:pt idx="40">
                  <c:v>0.41695621959451529</c:v>
                </c:pt>
                <c:pt idx="41">
                  <c:v>0.42738012508929285</c:v>
                </c:pt>
                <c:pt idx="42">
                  <c:v>0.4378040305767894</c:v>
                </c:pt>
                <c:pt idx="43">
                  <c:v>0.44822793606428596</c:v>
                </c:pt>
                <c:pt idx="44">
                  <c:v>0.45865184155906352</c:v>
                </c:pt>
                <c:pt idx="45">
                  <c:v>0.46907574704656008</c:v>
                </c:pt>
                <c:pt idx="46">
                  <c:v>0.47949965253405663</c:v>
                </c:pt>
                <c:pt idx="47">
                  <c:v>0.48992355802883419</c:v>
                </c:pt>
                <c:pt idx="48">
                  <c:v>0.50034746351633075</c:v>
                </c:pt>
                <c:pt idx="49">
                  <c:v>0.51077136900382736</c:v>
                </c:pt>
                <c:pt idx="50">
                  <c:v>0.52119527449860492</c:v>
                </c:pt>
                <c:pt idx="51">
                  <c:v>0.53161917998610142</c:v>
                </c:pt>
                <c:pt idx="52">
                  <c:v>0.54204308547359803</c:v>
                </c:pt>
                <c:pt idx="53">
                  <c:v>0.55246699096837559</c:v>
                </c:pt>
                <c:pt idx="54">
                  <c:v>0.56289089645587209</c:v>
                </c:pt>
                <c:pt idx="55">
                  <c:v>0.5733148019433687</c:v>
                </c:pt>
                <c:pt idx="56">
                  <c:v>0.58373870743814626</c:v>
                </c:pt>
                <c:pt idx="57">
                  <c:v>0.59416261292564276</c:v>
                </c:pt>
                <c:pt idx="58">
                  <c:v>0.60458651841313937</c:v>
                </c:pt>
                <c:pt idx="59">
                  <c:v>0.61501042390791694</c:v>
                </c:pt>
                <c:pt idx="60">
                  <c:v>0.62543432939541344</c:v>
                </c:pt>
                <c:pt idx="61">
                  <c:v>0.63585823488291005</c:v>
                </c:pt>
                <c:pt idx="62">
                  <c:v>0.64628214037768761</c:v>
                </c:pt>
                <c:pt idx="63">
                  <c:v>0.65670604586518411</c:v>
                </c:pt>
                <c:pt idx="64">
                  <c:v>0.66712995135268072</c:v>
                </c:pt>
                <c:pt idx="65">
                  <c:v>0.67755385684745828</c:v>
                </c:pt>
                <c:pt idx="66">
                  <c:v>0.68797776233495478</c:v>
                </c:pt>
                <c:pt idx="67">
                  <c:v>0.69840166782245139</c:v>
                </c:pt>
                <c:pt idx="68">
                  <c:v>0.70882557331722895</c:v>
                </c:pt>
                <c:pt idx="69">
                  <c:v>0.71924947880472545</c:v>
                </c:pt>
                <c:pt idx="70">
                  <c:v>0.72967338429222206</c:v>
                </c:pt>
                <c:pt idx="71">
                  <c:v>0.74009728978699962</c:v>
                </c:pt>
                <c:pt idx="72">
                  <c:v>0.75052119527449612</c:v>
                </c:pt>
                <c:pt idx="73">
                  <c:v>0.76094510076199273</c:v>
                </c:pt>
                <c:pt idx="74">
                  <c:v>0.7713690062567703</c:v>
                </c:pt>
                <c:pt idx="75">
                  <c:v>0.78179291174426679</c:v>
                </c:pt>
                <c:pt idx="76">
                  <c:v>0.7922168172317634</c:v>
                </c:pt>
                <c:pt idx="77">
                  <c:v>0.80264072272654097</c:v>
                </c:pt>
                <c:pt idx="78">
                  <c:v>0.81306462821403747</c:v>
                </c:pt>
                <c:pt idx="79">
                  <c:v>0.82348853370153408</c:v>
                </c:pt>
                <c:pt idx="80">
                  <c:v>0.83391243919631164</c:v>
                </c:pt>
                <c:pt idx="81">
                  <c:v>0.84433634468380814</c:v>
                </c:pt>
                <c:pt idx="82">
                  <c:v>0.85476025017130475</c:v>
                </c:pt>
                <c:pt idx="83">
                  <c:v>0.86518415566608231</c:v>
                </c:pt>
                <c:pt idx="84">
                  <c:v>0.87560806115357881</c:v>
                </c:pt>
                <c:pt idx="85">
                  <c:v>0.88603196664107542</c:v>
                </c:pt>
                <c:pt idx="86">
                  <c:v>0.89645587213585298</c:v>
                </c:pt>
                <c:pt idx="87">
                  <c:v>0.90687977762334948</c:v>
                </c:pt>
                <c:pt idx="88">
                  <c:v>0.91730368311084609</c:v>
                </c:pt>
                <c:pt idx="89">
                  <c:v>0.92772758860562365</c:v>
                </c:pt>
                <c:pt idx="90">
                  <c:v>0.93815149409312015</c:v>
                </c:pt>
                <c:pt idx="91">
                  <c:v>0.94857539958061676</c:v>
                </c:pt>
                <c:pt idx="92">
                  <c:v>0.95899930507539433</c:v>
                </c:pt>
                <c:pt idx="93">
                  <c:v>0.96942321056289082</c:v>
                </c:pt>
                <c:pt idx="94">
                  <c:v>0.97984711605038743</c:v>
                </c:pt>
                <c:pt idx="95">
                  <c:v>0.990271021545165</c:v>
                </c:pt>
                <c:pt idx="96">
                  <c:v>1.0006949270326615</c:v>
                </c:pt>
                <c:pt idx="97">
                  <c:v>1.0111188325201581</c:v>
                </c:pt>
                <c:pt idx="98">
                  <c:v>1.0215427380149358</c:v>
                </c:pt>
                <c:pt idx="99">
                  <c:v>1.0319666435024324</c:v>
                </c:pt>
                <c:pt idx="100">
                  <c:v>1.042390548989929</c:v>
                </c:pt>
                <c:pt idx="101">
                  <c:v>1.0528144544847067</c:v>
                </c:pt>
                <c:pt idx="102">
                  <c:v>1.0632383599722033</c:v>
                </c:pt>
                <c:pt idx="103">
                  <c:v>1.0736622654596999</c:v>
                </c:pt>
                <c:pt idx="104">
                  <c:v>1.0840861709544776</c:v>
                </c:pt>
                <c:pt idx="105">
                  <c:v>1.0945100764419742</c:v>
                </c:pt>
                <c:pt idx="106">
                  <c:v>1.1049339819294708</c:v>
                </c:pt>
                <c:pt idx="107">
                  <c:v>1.1153578874242485</c:v>
                </c:pt>
                <c:pt idx="108">
                  <c:v>1.1257817929117451</c:v>
                </c:pt>
                <c:pt idx="109">
                  <c:v>1.1362056983992417</c:v>
                </c:pt>
                <c:pt idx="110">
                  <c:v>1.1466296038940194</c:v>
                </c:pt>
                <c:pt idx="111">
                  <c:v>1.157053509381516</c:v>
                </c:pt>
                <c:pt idx="112">
                  <c:v>1.1674774148690126</c:v>
                </c:pt>
                <c:pt idx="113">
                  <c:v>1.1779013203637902</c:v>
                </c:pt>
                <c:pt idx="114">
                  <c:v>1.1883252258512869</c:v>
                </c:pt>
                <c:pt idx="115">
                  <c:v>1.1987491313387835</c:v>
                </c:pt>
                <c:pt idx="116">
                  <c:v>1.2091730368335611</c:v>
                </c:pt>
                <c:pt idx="117">
                  <c:v>1.2195969423210578</c:v>
                </c:pt>
                <c:pt idx="118">
                  <c:v>1.2300208478085544</c:v>
                </c:pt>
                <c:pt idx="119">
                  <c:v>1.240444753303332</c:v>
                </c:pt>
                <c:pt idx="120">
                  <c:v>1.2508686587908286</c:v>
                </c:pt>
                <c:pt idx="121">
                  <c:v>1.2612925642783253</c:v>
                </c:pt>
                <c:pt idx="122">
                  <c:v>1.2717164697731029</c:v>
                </c:pt>
                <c:pt idx="123">
                  <c:v>1.2821403752605995</c:v>
                </c:pt>
                <c:pt idx="124">
                  <c:v>1.2925642807480962</c:v>
                </c:pt>
                <c:pt idx="125">
                  <c:v>1.3029881862428738</c:v>
                </c:pt>
                <c:pt idx="126">
                  <c:v>1.3134120917303704</c:v>
                </c:pt>
                <c:pt idx="127">
                  <c:v>1.323835997217867</c:v>
                </c:pt>
                <c:pt idx="128">
                  <c:v>1.3342599027126447</c:v>
                </c:pt>
                <c:pt idx="129">
                  <c:v>1.3446838082001413</c:v>
                </c:pt>
                <c:pt idx="130">
                  <c:v>1.3551077136876379</c:v>
                </c:pt>
                <c:pt idx="131">
                  <c:v>1.3655316191824156</c:v>
                </c:pt>
                <c:pt idx="132">
                  <c:v>1.3759555246699122</c:v>
                </c:pt>
                <c:pt idx="133">
                  <c:v>1.3863794301574088</c:v>
                </c:pt>
                <c:pt idx="134">
                  <c:v>1.3968033356521865</c:v>
                </c:pt>
                <c:pt idx="135">
                  <c:v>1.4072272411396831</c:v>
                </c:pt>
                <c:pt idx="136">
                  <c:v>1.4176511466271797</c:v>
                </c:pt>
                <c:pt idx="137">
                  <c:v>1.4280750521219574</c:v>
                </c:pt>
                <c:pt idx="138">
                  <c:v>1.438498957609454</c:v>
                </c:pt>
                <c:pt idx="139">
                  <c:v>1.4489228630969506</c:v>
                </c:pt>
                <c:pt idx="140">
                  <c:v>1.4593467685917283</c:v>
                </c:pt>
                <c:pt idx="141">
                  <c:v>1.4697706740792249</c:v>
                </c:pt>
                <c:pt idx="142">
                  <c:v>1.4801945795667215</c:v>
                </c:pt>
                <c:pt idx="143">
                  <c:v>1.4906184850614992</c:v>
                </c:pt>
                <c:pt idx="144">
                  <c:v>1.5010423905489958</c:v>
                </c:pt>
                <c:pt idx="145">
                  <c:v>1.5114662960364924</c:v>
                </c:pt>
                <c:pt idx="146">
                  <c:v>1.5218902015312701</c:v>
                </c:pt>
                <c:pt idx="147">
                  <c:v>1.5323141070187667</c:v>
                </c:pt>
                <c:pt idx="148">
                  <c:v>1.5427380125062633</c:v>
                </c:pt>
                <c:pt idx="149">
                  <c:v>1.553161918001041</c:v>
                </c:pt>
                <c:pt idx="150">
                  <c:v>1.5635858234885376</c:v>
                </c:pt>
                <c:pt idx="151">
                  <c:v>1.5740097289760342</c:v>
                </c:pt>
                <c:pt idx="152">
                  <c:v>1.5844336344708119</c:v>
                </c:pt>
                <c:pt idx="153">
                  <c:v>1.5948575399583085</c:v>
                </c:pt>
                <c:pt idx="154">
                  <c:v>1.6052814454458051</c:v>
                </c:pt>
                <c:pt idx="155">
                  <c:v>1.6157053509405828</c:v>
                </c:pt>
                <c:pt idx="156">
                  <c:v>1.6261292564280794</c:v>
                </c:pt>
                <c:pt idx="157">
                  <c:v>1.636553161915576</c:v>
                </c:pt>
                <c:pt idx="158">
                  <c:v>1.6469770674103537</c:v>
                </c:pt>
                <c:pt idx="159">
                  <c:v>1.6574009728978503</c:v>
                </c:pt>
                <c:pt idx="160">
                  <c:v>1.6678248783853469</c:v>
                </c:pt>
                <c:pt idx="161">
                  <c:v>1.6782487838801246</c:v>
                </c:pt>
                <c:pt idx="162">
                  <c:v>1.6886726893676212</c:v>
                </c:pt>
                <c:pt idx="163">
                  <c:v>1.6990965948551178</c:v>
                </c:pt>
                <c:pt idx="164">
                  <c:v>1.7095205003498954</c:v>
                </c:pt>
                <c:pt idx="165">
                  <c:v>1.7199444058373921</c:v>
                </c:pt>
                <c:pt idx="166">
                  <c:v>1.7303683113248887</c:v>
                </c:pt>
                <c:pt idx="167">
                  <c:v>1.7407922168196663</c:v>
                </c:pt>
                <c:pt idx="168">
                  <c:v>1.7512161223071629</c:v>
                </c:pt>
                <c:pt idx="169">
                  <c:v>1.7616400277946596</c:v>
                </c:pt>
                <c:pt idx="170">
                  <c:v>1.7720639332894372</c:v>
                </c:pt>
                <c:pt idx="171">
                  <c:v>1.7824878387769338</c:v>
                </c:pt>
                <c:pt idx="172">
                  <c:v>1.7929117442644305</c:v>
                </c:pt>
                <c:pt idx="173">
                  <c:v>1.8033356497592081</c:v>
                </c:pt>
                <c:pt idx="174">
                  <c:v>1.8137595552467047</c:v>
                </c:pt>
                <c:pt idx="175">
                  <c:v>1.8241834607342013</c:v>
                </c:pt>
                <c:pt idx="176">
                  <c:v>1.834607366228979</c:v>
                </c:pt>
                <c:pt idx="177">
                  <c:v>1.8450312717164756</c:v>
                </c:pt>
                <c:pt idx="178">
                  <c:v>1.8554551772039722</c:v>
                </c:pt>
                <c:pt idx="179">
                  <c:v>1.8658790826987499</c:v>
                </c:pt>
                <c:pt idx="180">
                  <c:v>1.8763029881862465</c:v>
                </c:pt>
                <c:pt idx="181">
                  <c:v>1.8867268936737431</c:v>
                </c:pt>
                <c:pt idx="182">
                  <c:v>1.8971507991685208</c:v>
                </c:pt>
                <c:pt idx="183">
                  <c:v>1.9075747046560174</c:v>
                </c:pt>
                <c:pt idx="184">
                  <c:v>1.917998610143514</c:v>
                </c:pt>
                <c:pt idx="185">
                  <c:v>1.9284225156382917</c:v>
                </c:pt>
                <c:pt idx="186">
                  <c:v>1.9388464211257883</c:v>
                </c:pt>
                <c:pt idx="187">
                  <c:v>1.9492703266132849</c:v>
                </c:pt>
                <c:pt idx="188">
                  <c:v>1.9596942321080626</c:v>
                </c:pt>
                <c:pt idx="189">
                  <c:v>1.9701181375955592</c:v>
                </c:pt>
                <c:pt idx="190">
                  <c:v>1.9805420430830558</c:v>
                </c:pt>
                <c:pt idx="191">
                  <c:v>1.9909659485778335</c:v>
                </c:pt>
                <c:pt idx="192">
                  <c:v>2.0013898540653301</c:v>
                </c:pt>
                <c:pt idx="193">
                  <c:v>2.0118137595528265</c:v>
                </c:pt>
                <c:pt idx="194">
                  <c:v>2.0222376650476042</c:v>
                </c:pt>
                <c:pt idx="195">
                  <c:v>2.0326615705351005</c:v>
                </c:pt>
                <c:pt idx="196">
                  <c:v>2.0430854760225969</c:v>
                </c:pt>
                <c:pt idx="197">
                  <c:v>2.0535093815173746</c:v>
                </c:pt>
                <c:pt idx="198">
                  <c:v>2.063933287004871</c:v>
                </c:pt>
                <c:pt idx="199">
                  <c:v>2.0743571924923674</c:v>
                </c:pt>
                <c:pt idx="200">
                  <c:v>2.0847810979871451</c:v>
                </c:pt>
                <c:pt idx="201">
                  <c:v>2.0952050034746414</c:v>
                </c:pt>
                <c:pt idx="202">
                  <c:v>2.1056289089621378</c:v>
                </c:pt>
                <c:pt idx="203">
                  <c:v>2.1160528144569155</c:v>
                </c:pt>
                <c:pt idx="204">
                  <c:v>2.1264767199444119</c:v>
                </c:pt>
                <c:pt idx="205">
                  <c:v>2.1369006254319083</c:v>
                </c:pt>
                <c:pt idx="206">
                  <c:v>2.147324530926686</c:v>
                </c:pt>
                <c:pt idx="207">
                  <c:v>2.1577484364141823</c:v>
                </c:pt>
                <c:pt idx="208">
                  <c:v>2.1681723419016787</c:v>
                </c:pt>
                <c:pt idx="209">
                  <c:v>2.1785962473964564</c:v>
                </c:pt>
                <c:pt idx="210">
                  <c:v>2.1890201528839528</c:v>
                </c:pt>
                <c:pt idx="211">
                  <c:v>2.1994440583714492</c:v>
                </c:pt>
                <c:pt idx="212">
                  <c:v>2.2098679638662269</c:v>
                </c:pt>
                <c:pt idx="213">
                  <c:v>2.2202918693537232</c:v>
                </c:pt>
                <c:pt idx="214">
                  <c:v>2.2307157748412196</c:v>
                </c:pt>
                <c:pt idx="215">
                  <c:v>2.2411396803359973</c:v>
                </c:pt>
                <c:pt idx="216">
                  <c:v>2.2515635858234937</c:v>
                </c:pt>
                <c:pt idx="217">
                  <c:v>2.2619874913109901</c:v>
                </c:pt>
                <c:pt idx="218">
                  <c:v>2.2724113968057678</c:v>
                </c:pt>
                <c:pt idx="219">
                  <c:v>2.2828353022932641</c:v>
                </c:pt>
                <c:pt idx="220">
                  <c:v>2.2932592077807605</c:v>
                </c:pt>
                <c:pt idx="221">
                  <c:v>2.3036831132755382</c:v>
                </c:pt>
                <c:pt idx="222">
                  <c:v>2.3141070187630346</c:v>
                </c:pt>
                <c:pt idx="223">
                  <c:v>2.324530924250531</c:v>
                </c:pt>
                <c:pt idx="224">
                  <c:v>2.3349548297453087</c:v>
                </c:pt>
                <c:pt idx="225">
                  <c:v>2.345378735232805</c:v>
                </c:pt>
                <c:pt idx="226">
                  <c:v>2.3558026407203014</c:v>
                </c:pt>
                <c:pt idx="227">
                  <c:v>2.3662265462150791</c:v>
                </c:pt>
                <c:pt idx="228">
                  <c:v>2.3766504517025755</c:v>
                </c:pt>
                <c:pt idx="229">
                  <c:v>2.3870743571900719</c:v>
                </c:pt>
                <c:pt idx="230">
                  <c:v>2.3974982626848496</c:v>
                </c:pt>
                <c:pt idx="231">
                  <c:v>2.4079221681723459</c:v>
                </c:pt>
                <c:pt idx="232">
                  <c:v>2.4183460736598423</c:v>
                </c:pt>
                <c:pt idx="233">
                  <c:v>2.42876997915462</c:v>
                </c:pt>
                <c:pt idx="234">
                  <c:v>2.4391938846421164</c:v>
                </c:pt>
                <c:pt idx="235">
                  <c:v>2.4496177901296128</c:v>
                </c:pt>
                <c:pt idx="236">
                  <c:v>2.4600416956243905</c:v>
                </c:pt>
                <c:pt idx="237">
                  <c:v>2.4704656011118868</c:v>
                </c:pt>
                <c:pt idx="238">
                  <c:v>2.4808895065993832</c:v>
                </c:pt>
                <c:pt idx="239">
                  <c:v>2.4913134120941609</c:v>
                </c:pt>
                <c:pt idx="240">
                  <c:v>2.5017373175816573</c:v>
                </c:pt>
                <c:pt idx="241">
                  <c:v>2.5121612230691537</c:v>
                </c:pt>
                <c:pt idx="242">
                  <c:v>2.5225851285639314</c:v>
                </c:pt>
                <c:pt idx="243">
                  <c:v>2.5330090340514277</c:v>
                </c:pt>
                <c:pt idx="244">
                  <c:v>2.5434329395389241</c:v>
                </c:pt>
                <c:pt idx="245">
                  <c:v>2.5538568450337018</c:v>
                </c:pt>
                <c:pt idx="246">
                  <c:v>2.5642807505211982</c:v>
                </c:pt>
                <c:pt idx="247">
                  <c:v>2.5747046560086946</c:v>
                </c:pt>
                <c:pt idx="248">
                  <c:v>2.5851285615034723</c:v>
                </c:pt>
                <c:pt idx="249">
                  <c:v>2.5955524669909686</c:v>
                </c:pt>
                <c:pt idx="250">
                  <c:v>2.605976372478465</c:v>
                </c:pt>
                <c:pt idx="251">
                  <c:v>2.6164002779732427</c:v>
                </c:pt>
                <c:pt idx="252">
                  <c:v>2.6268241834607391</c:v>
                </c:pt>
                <c:pt idx="253">
                  <c:v>2.6372480889482355</c:v>
                </c:pt>
                <c:pt idx="254">
                  <c:v>2.6476719944430132</c:v>
                </c:pt>
                <c:pt idx="255">
                  <c:v>2.6580958999305095</c:v>
                </c:pt>
                <c:pt idx="256">
                  <c:v>2.6685198054180059</c:v>
                </c:pt>
                <c:pt idx="257">
                  <c:v>2.6789437109127836</c:v>
                </c:pt>
                <c:pt idx="258">
                  <c:v>2.68936761640028</c:v>
                </c:pt>
                <c:pt idx="259">
                  <c:v>2.6997915218877764</c:v>
                </c:pt>
                <c:pt idx="260">
                  <c:v>2.7102154273825541</c:v>
                </c:pt>
                <c:pt idx="261">
                  <c:v>2.7206393328700504</c:v>
                </c:pt>
                <c:pt idx="262">
                  <c:v>2.7310632383575468</c:v>
                </c:pt>
                <c:pt idx="263">
                  <c:v>2.7414871438523245</c:v>
                </c:pt>
                <c:pt idx="264">
                  <c:v>2.7519110493398209</c:v>
                </c:pt>
                <c:pt idx="265">
                  <c:v>2.7623349548273173</c:v>
                </c:pt>
                <c:pt idx="266">
                  <c:v>2.772758860322095</c:v>
                </c:pt>
                <c:pt idx="267">
                  <c:v>2.7831827658095913</c:v>
                </c:pt>
                <c:pt idx="268">
                  <c:v>2.7936066712970877</c:v>
                </c:pt>
                <c:pt idx="269">
                  <c:v>2.8040305767918654</c:v>
                </c:pt>
                <c:pt idx="270">
                  <c:v>2.8144544822793618</c:v>
                </c:pt>
                <c:pt idx="271">
                  <c:v>2.8248783877668582</c:v>
                </c:pt>
                <c:pt idx="272">
                  <c:v>2.8353022932616359</c:v>
                </c:pt>
                <c:pt idx="273">
                  <c:v>2.8457261987491322</c:v>
                </c:pt>
                <c:pt idx="274">
                  <c:v>2.8561501042366286</c:v>
                </c:pt>
                <c:pt idx="275">
                  <c:v>2.8665740097314063</c:v>
                </c:pt>
                <c:pt idx="276">
                  <c:v>2.8769979152189027</c:v>
                </c:pt>
                <c:pt idx="277">
                  <c:v>2.8874218207063991</c:v>
                </c:pt>
                <c:pt idx="278">
                  <c:v>2.8978457262011768</c:v>
                </c:pt>
                <c:pt idx="279">
                  <c:v>2.9082696316886731</c:v>
                </c:pt>
                <c:pt idx="280">
                  <c:v>2.9186935371761695</c:v>
                </c:pt>
                <c:pt idx="281">
                  <c:v>2.9291174426709472</c:v>
                </c:pt>
                <c:pt idx="282">
                  <c:v>2.9395413481584436</c:v>
                </c:pt>
                <c:pt idx="283">
                  <c:v>2.94996525364594</c:v>
                </c:pt>
                <c:pt idx="284">
                  <c:v>2.9603891591407177</c:v>
                </c:pt>
                <c:pt idx="285">
                  <c:v>2.970813064628214</c:v>
                </c:pt>
                <c:pt idx="286">
                  <c:v>2.9812369701157104</c:v>
                </c:pt>
                <c:pt idx="287">
                  <c:v>2.9916608756104881</c:v>
                </c:pt>
                <c:pt idx="288">
                  <c:v>3.0020847810979845</c:v>
                </c:pt>
                <c:pt idx="289">
                  <c:v>3.0125086865854809</c:v>
                </c:pt>
                <c:pt idx="290">
                  <c:v>3.0229325920802586</c:v>
                </c:pt>
                <c:pt idx="291">
                  <c:v>3.0333564975677549</c:v>
                </c:pt>
                <c:pt idx="292">
                  <c:v>3.0437804030552513</c:v>
                </c:pt>
                <c:pt idx="293">
                  <c:v>3.054204308550029</c:v>
                </c:pt>
                <c:pt idx="294">
                  <c:v>3.0646282140375254</c:v>
                </c:pt>
                <c:pt idx="295">
                  <c:v>3.0750521195250218</c:v>
                </c:pt>
                <c:pt idx="296">
                  <c:v>3.0854760250197995</c:v>
                </c:pt>
                <c:pt idx="297">
                  <c:v>3.0958999305072958</c:v>
                </c:pt>
                <c:pt idx="298">
                  <c:v>3.1063238359947922</c:v>
                </c:pt>
                <c:pt idx="299">
                  <c:v>3.1167477414895699</c:v>
                </c:pt>
                <c:pt idx="300">
                  <c:v>3.1271716469770663</c:v>
                </c:pt>
                <c:pt idx="301">
                  <c:v>3.1375955524645627</c:v>
                </c:pt>
                <c:pt idx="302">
                  <c:v>3.1480194579593404</c:v>
                </c:pt>
                <c:pt idx="303">
                  <c:v>3.1584433634468367</c:v>
                </c:pt>
                <c:pt idx="304">
                  <c:v>3.1688672689343331</c:v>
                </c:pt>
                <c:pt idx="305">
                  <c:v>3.1792911744291108</c:v>
                </c:pt>
                <c:pt idx="306">
                  <c:v>3.1897150799166072</c:v>
                </c:pt>
                <c:pt idx="307">
                  <c:v>3.2001389854041036</c:v>
                </c:pt>
                <c:pt idx="308">
                  <c:v>3.2105628908988812</c:v>
                </c:pt>
                <c:pt idx="309">
                  <c:v>3.2209867963863776</c:v>
                </c:pt>
                <c:pt idx="310">
                  <c:v>3.231410701873874</c:v>
                </c:pt>
                <c:pt idx="311">
                  <c:v>3.2418346073686517</c:v>
                </c:pt>
                <c:pt idx="312">
                  <c:v>3.2522585128561481</c:v>
                </c:pt>
                <c:pt idx="313">
                  <c:v>3.2626824183436445</c:v>
                </c:pt>
                <c:pt idx="314">
                  <c:v>3.2731063238384221</c:v>
                </c:pt>
                <c:pt idx="315">
                  <c:v>3.2835302293259185</c:v>
                </c:pt>
                <c:pt idx="316">
                  <c:v>3.2939541348134149</c:v>
                </c:pt>
                <c:pt idx="317">
                  <c:v>3.3043780403081926</c:v>
                </c:pt>
                <c:pt idx="318">
                  <c:v>3.314801945795689</c:v>
                </c:pt>
                <c:pt idx="319">
                  <c:v>3.3252258512831854</c:v>
                </c:pt>
                <c:pt idx="320">
                  <c:v>3.335649756777963</c:v>
                </c:pt>
                <c:pt idx="321">
                  <c:v>3.3460736622654594</c:v>
                </c:pt>
                <c:pt idx="322">
                  <c:v>3.3564975677529558</c:v>
                </c:pt>
                <c:pt idx="323">
                  <c:v>3.3669214732477335</c:v>
                </c:pt>
                <c:pt idx="324">
                  <c:v>3.3773453787352299</c:v>
                </c:pt>
                <c:pt idx="325">
                  <c:v>3.3877692842227263</c:v>
                </c:pt>
                <c:pt idx="326">
                  <c:v>3.3981931897175039</c:v>
                </c:pt>
                <c:pt idx="327">
                  <c:v>3.4086170952050003</c:v>
                </c:pt>
                <c:pt idx="328">
                  <c:v>3.4190410006924967</c:v>
                </c:pt>
                <c:pt idx="329">
                  <c:v>3.4294649061872744</c:v>
                </c:pt>
                <c:pt idx="330">
                  <c:v>3.4398888116747708</c:v>
                </c:pt>
                <c:pt idx="331">
                  <c:v>3.4503127171622672</c:v>
                </c:pt>
                <c:pt idx="332">
                  <c:v>3.4607366226570448</c:v>
                </c:pt>
                <c:pt idx="333">
                  <c:v>3.4711605281445412</c:v>
                </c:pt>
                <c:pt idx="334">
                  <c:v>3.4815844336320376</c:v>
                </c:pt>
                <c:pt idx="335">
                  <c:v>3.4920083391268153</c:v>
                </c:pt>
                <c:pt idx="336">
                  <c:v>3.5024322446143117</c:v>
                </c:pt>
                <c:pt idx="337">
                  <c:v>3.5128561501018081</c:v>
                </c:pt>
                <c:pt idx="338">
                  <c:v>3.5232800555965857</c:v>
                </c:pt>
                <c:pt idx="339">
                  <c:v>3.5337039610840821</c:v>
                </c:pt>
                <c:pt idx="340">
                  <c:v>3.5441278665715785</c:v>
                </c:pt>
                <c:pt idx="341">
                  <c:v>3.5545517720663562</c:v>
                </c:pt>
                <c:pt idx="342">
                  <c:v>3.5649756775538526</c:v>
                </c:pt>
                <c:pt idx="343">
                  <c:v>3.575399583041349</c:v>
                </c:pt>
                <c:pt idx="344">
                  <c:v>3.5858234885361266</c:v>
                </c:pt>
                <c:pt idx="345">
                  <c:v>3.596247394023623</c:v>
                </c:pt>
                <c:pt idx="346">
                  <c:v>3.6066712995111194</c:v>
                </c:pt>
                <c:pt idx="347">
                  <c:v>3.6170952050058971</c:v>
                </c:pt>
                <c:pt idx="348">
                  <c:v>3.6275191104933935</c:v>
                </c:pt>
                <c:pt idx="349">
                  <c:v>3.6379430159808899</c:v>
                </c:pt>
                <c:pt idx="350">
                  <c:v>3.6483669214756675</c:v>
                </c:pt>
                <c:pt idx="351">
                  <c:v>3.6587908269631639</c:v>
                </c:pt>
                <c:pt idx="352">
                  <c:v>3.6692147324506603</c:v>
                </c:pt>
                <c:pt idx="353">
                  <c:v>3.679638637945438</c:v>
                </c:pt>
                <c:pt idx="354">
                  <c:v>3.6900625434329344</c:v>
                </c:pt>
                <c:pt idx="355">
                  <c:v>3.7004864489204308</c:v>
                </c:pt>
                <c:pt idx="356">
                  <c:v>3.7109103544152084</c:v>
                </c:pt>
                <c:pt idx="357">
                  <c:v>3.7213342599027048</c:v>
                </c:pt>
                <c:pt idx="358">
                  <c:v>3.7317581653902012</c:v>
                </c:pt>
                <c:pt idx="359">
                  <c:v>3.7421820708849789</c:v>
                </c:pt>
                <c:pt idx="360">
                  <c:v>3.7526059763724753</c:v>
                </c:pt>
                <c:pt idx="361">
                  <c:v>3.7630298818599717</c:v>
                </c:pt>
                <c:pt idx="362">
                  <c:v>3.7734537873547493</c:v>
                </c:pt>
                <c:pt idx="363">
                  <c:v>3.7838776928422457</c:v>
                </c:pt>
                <c:pt idx="364">
                  <c:v>3.7943015983297421</c:v>
                </c:pt>
                <c:pt idx="365">
                  <c:v>3.8047255038245198</c:v>
                </c:pt>
                <c:pt idx="366">
                  <c:v>3.8151494093120162</c:v>
                </c:pt>
                <c:pt idx="367">
                  <c:v>3.8255733147995126</c:v>
                </c:pt>
                <c:pt idx="368">
                  <c:v>3.8359972202942902</c:v>
                </c:pt>
                <c:pt idx="369">
                  <c:v>3.8464211257817866</c:v>
                </c:pt>
                <c:pt idx="370">
                  <c:v>3.856845031269283</c:v>
                </c:pt>
                <c:pt idx="371">
                  <c:v>3.8672689367640607</c:v>
                </c:pt>
                <c:pt idx="372">
                  <c:v>3.8776928422515571</c:v>
                </c:pt>
                <c:pt idx="373">
                  <c:v>3.8881167477390535</c:v>
                </c:pt>
                <c:pt idx="374">
                  <c:v>3.8985406532338311</c:v>
                </c:pt>
                <c:pt idx="375">
                  <c:v>3.9089645587213275</c:v>
                </c:pt>
                <c:pt idx="376">
                  <c:v>3.9193884642088239</c:v>
                </c:pt>
                <c:pt idx="377">
                  <c:v>3.9298123697036016</c:v>
                </c:pt>
                <c:pt idx="378">
                  <c:v>3.940236275191098</c:v>
                </c:pt>
                <c:pt idx="379">
                  <c:v>3.9506601806785944</c:v>
                </c:pt>
                <c:pt idx="380">
                  <c:v>3.961084086173372</c:v>
                </c:pt>
                <c:pt idx="381">
                  <c:v>3.9715079916608684</c:v>
                </c:pt>
                <c:pt idx="382">
                  <c:v>3.9819318971483648</c:v>
                </c:pt>
                <c:pt idx="383">
                  <c:v>3.9923558026431425</c:v>
                </c:pt>
                <c:pt idx="384">
                  <c:v>4.0027797081306389</c:v>
                </c:pt>
                <c:pt idx="385">
                  <c:v>4.0132036136181357</c:v>
                </c:pt>
                <c:pt idx="386">
                  <c:v>4.0236275191129129</c:v>
                </c:pt>
                <c:pt idx="387">
                  <c:v>4.0340514246004098</c:v>
                </c:pt>
                <c:pt idx="388">
                  <c:v>4.0444753300879066</c:v>
                </c:pt>
                <c:pt idx="389">
                  <c:v>4.0548992355826838</c:v>
                </c:pt>
                <c:pt idx="390">
                  <c:v>4.0653231410701807</c:v>
                </c:pt>
                <c:pt idx="391">
                  <c:v>4.0757470465576775</c:v>
                </c:pt>
                <c:pt idx="392">
                  <c:v>4.0861709520524547</c:v>
                </c:pt>
                <c:pt idx="393">
                  <c:v>4.0965948575399516</c:v>
                </c:pt>
                <c:pt idx="394">
                  <c:v>4.1070187630274484</c:v>
                </c:pt>
                <c:pt idx="395">
                  <c:v>4.1174426685222256</c:v>
                </c:pt>
                <c:pt idx="396">
                  <c:v>4.1278665740097225</c:v>
                </c:pt>
                <c:pt idx="397">
                  <c:v>4.1382904794972193</c:v>
                </c:pt>
                <c:pt idx="398">
                  <c:v>4.1487143849919965</c:v>
                </c:pt>
                <c:pt idx="399">
                  <c:v>4.1591382904794933</c:v>
                </c:pt>
                <c:pt idx="400">
                  <c:v>4.1695621959669902</c:v>
                </c:pt>
                <c:pt idx="401">
                  <c:v>4.1799861014617674</c:v>
                </c:pt>
                <c:pt idx="402">
                  <c:v>4.1904100069492642</c:v>
                </c:pt>
                <c:pt idx="403">
                  <c:v>4.2008339124367611</c:v>
                </c:pt>
                <c:pt idx="404">
                  <c:v>4.2112578179315383</c:v>
                </c:pt>
                <c:pt idx="405">
                  <c:v>4.2216817234190351</c:v>
                </c:pt>
                <c:pt idx="406">
                  <c:v>4.232105628906532</c:v>
                </c:pt>
                <c:pt idx="407">
                  <c:v>4.2425295344013092</c:v>
                </c:pt>
                <c:pt idx="408">
                  <c:v>4.252953439888806</c:v>
                </c:pt>
                <c:pt idx="409">
                  <c:v>4.2633773453763029</c:v>
                </c:pt>
                <c:pt idx="410">
                  <c:v>4.2738012508710801</c:v>
                </c:pt>
                <c:pt idx="411">
                  <c:v>4.2842251563585769</c:v>
                </c:pt>
                <c:pt idx="412">
                  <c:v>4.2946490618460738</c:v>
                </c:pt>
                <c:pt idx="413">
                  <c:v>4.305072967340851</c:v>
                </c:pt>
                <c:pt idx="414">
                  <c:v>4.3154968728283478</c:v>
                </c:pt>
                <c:pt idx="415">
                  <c:v>4.3259207783158447</c:v>
                </c:pt>
                <c:pt idx="416">
                  <c:v>4.3363446838106219</c:v>
                </c:pt>
                <c:pt idx="417">
                  <c:v>4.3467685892981187</c:v>
                </c:pt>
                <c:pt idx="418">
                  <c:v>4.3571924947856155</c:v>
                </c:pt>
                <c:pt idx="419">
                  <c:v>4.3676164002803928</c:v>
                </c:pt>
                <c:pt idx="420">
                  <c:v>4.3780403057678896</c:v>
                </c:pt>
                <c:pt idx="421">
                  <c:v>4.3884642112553864</c:v>
                </c:pt>
                <c:pt idx="422">
                  <c:v>4.3988881167501637</c:v>
                </c:pt>
                <c:pt idx="423">
                  <c:v>4.4093120222376605</c:v>
                </c:pt>
                <c:pt idx="424">
                  <c:v>4.4197359277251573</c:v>
                </c:pt>
                <c:pt idx="425">
                  <c:v>4.4301598332199346</c:v>
                </c:pt>
                <c:pt idx="426">
                  <c:v>4.4405837387074314</c:v>
                </c:pt>
                <c:pt idx="427">
                  <c:v>4.4510076441949282</c:v>
                </c:pt>
                <c:pt idx="428">
                  <c:v>4.4614315496897055</c:v>
                </c:pt>
                <c:pt idx="429">
                  <c:v>4.4718554551772023</c:v>
                </c:pt>
                <c:pt idx="430">
                  <c:v>4.4822793606646991</c:v>
                </c:pt>
                <c:pt idx="431">
                  <c:v>4.4927032661594763</c:v>
                </c:pt>
                <c:pt idx="432">
                  <c:v>4.5031271716469732</c:v>
                </c:pt>
                <c:pt idx="433">
                  <c:v>4.51355107713447</c:v>
                </c:pt>
                <c:pt idx="434">
                  <c:v>4.5239749826292472</c:v>
                </c:pt>
                <c:pt idx="435">
                  <c:v>4.5343988881167441</c:v>
                </c:pt>
                <c:pt idx="436">
                  <c:v>4.5448227936042409</c:v>
                </c:pt>
                <c:pt idx="437">
                  <c:v>4.5552466990990181</c:v>
                </c:pt>
                <c:pt idx="438">
                  <c:v>4.565670604586515</c:v>
                </c:pt>
                <c:pt idx="439">
                  <c:v>4.5760945100740118</c:v>
                </c:pt>
                <c:pt idx="440">
                  <c:v>4.586518415568789</c:v>
                </c:pt>
                <c:pt idx="441">
                  <c:v>4.5969423210562859</c:v>
                </c:pt>
                <c:pt idx="442">
                  <c:v>4.6073662265437827</c:v>
                </c:pt>
                <c:pt idx="443">
                  <c:v>4.6177901320385599</c:v>
                </c:pt>
                <c:pt idx="444">
                  <c:v>4.6282140375260568</c:v>
                </c:pt>
                <c:pt idx="445">
                  <c:v>4.6386379430135536</c:v>
                </c:pt>
                <c:pt idx="446">
                  <c:v>4.6490618485083308</c:v>
                </c:pt>
                <c:pt idx="447">
                  <c:v>4.6594857539958277</c:v>
                </c:pt>
                <c:pt idx="448">
                  <c:v>4.6699096594833245</c:v>
                </c:pt>
                <c:pt idx="449">
                  <c:v>4.6803335649781017</c:v>
                </c:pt>
                <c:pt idx="450">
                  <c:v>4.6907574704655985</c:v>
                </c:pt>
                <c:pt idx="451">
                  <c:v>4.7011813759530954</c:v>
                </c:pt>
                <c:pt idx="452">
                  <c:v>4.7116052814478726</c:v>
                </c:pt>
                <c:pt idx="453">
                  <c:v>4.7220291869353694</c:v>
                </c:pt>
                <c:pt idx="454">
                  <c:v>4.7324530924228663</c:v>
                </c:pt>
                <c:pt idx="455">
                  <c:v>4.7428769979176435</c:v>
                </c:pt>
                <c:pt idx="456">
                  <c:v>4.7533009034051403</c:v>
                </c:pt>
                <c:pt idx="457">
                  <c:v>4.7637248088926372</c:v>
                </c:pt>
                <c:pt idx="458">
                  <c:v>4.7741487143874144</c:v>
                </c:pt>
                <c:pt idx="459">
                  <c:v>4.7845726198749112</c:v>
                </c:pt>
                <c:pt idx="460">
                  <c:v>4.7949965253624081</c:v>
                </c:pt>
                <c:pt idx="461">
                  <c:v>4.8054204308571853</c:v>
                </c:pt>
                <c:pt idx="462">
                  <c:v>4.8158443363446821</c:v>
                </c:pt>
                <c:pt idx="463">
                  <c:v>4.826268241832179</c:v>
                </c:pt>
                <c:pt idx="464">
                  <c:v>4.8366921473269562</c:v>
                </c:pt>
                <c:pt idx="465">
                  <c:v>4.847116052814453</c:v>
                </c:pt>
                <c:pt idx="466">
                  <c:v>4.8575399583019498</c:v>
                </c:pt>
                <c:pt idx="467">
                  <c:v>4.8679638637967271</c:v>
                </c:pt>
                <c:pt idx="468">
                  <c:v>4.8783877692842239</c:v>
                </c:pt>
                <c:pt idx="469">
                  <c:v>4.8888116747717207</c:v>
                </c:pt>
                <c:pt idx="470">
                  <c:v>4.899235580266498</c:v>
                </c:pt>
                <c:pt idx="471">
                  <c:v>4.9096594857539948</c:v>
                </c:pt>
                <c:pt idx="472">
                  <c:v>4.9200833912414916</c:v>
                </c:pt>
                <c:pt idx="473">
                  <c:v>4.9305072967362689</c:v>
                </c:pt>
                <c:pt idx="474">
                  <c:v>4.9409312022237657</c:v>
                </c:pt>
                <c:pt idx="475">
                  <c:v>4.9513551077112625</c:v>
                </c:pt>
                <c:pt idx="476">
                  <c:v>4.9617790132060398</c:v>
                </c:pt>
                <c:pt idx="477">
                  <c:v>4.9722029186935366</c:v>
                </c:pt>
                <c:pt idx="478">
                  <c:v>4.9826268241810334</c:v>
                </c:pt>
                <c:pt idx="479">
                  <c:v>4.9930507296758107</c:v>
                </c:pt>
                <c:pt idx="480">
                  <c:v>5.0034746351633075</c:v>
                </c:pt>
                <c:pt idx="481">
                  <c:v>5.0138985406508043</c:v>
                </c:pt>
                <c:pt idx="482">
                  <c:v>5.0243224461455815</c:v>
                </c:pt>
                <c:pt idx="483">
                  <c:v>5.0347463516330784</c:v>
                </c:pt>
                <c:pt idx="484">
                  <c:v>5.0451702571205752</c:v>
                </c:pt>
                <c:pt idx="485">
                  <c:v>5.0555941626153524</c:v>
                </c:pt>
                <c:pt idx="486">
                  <c:v>5.0660180681028493</c:v>
                </c:pt>
                <c:pt idx="487">
                  <c:v>5.0764419735903461</c:v>
                </c:pt>
                <c:pt idx="488">
                  <c:v>5.0868658790851233</c:v>
                </c:pt>
                <c:pt idx="489">
                  <c:v>5.0972897845726202</c:v>
                </c:pt>
                <c:pt idx="490">
                  <c:v>5.107713690060117</c:v>
                </c:pt>
                <c:pt idx="491">
                  <c:v>5.1181375955548942</c:v>
                </c:pt>
                <c:pt idx="492">
                  <c:v>5.1285615010423911</c:v>
                </c:pt>
                <c:pt idx="493">
                  <c:v>5.1389854065298879</c:v>
                </c:pt>
                <c:pt idx="494">
                  <c:v>5.1494093120246651</c:v>
                </c:pt>
                <c:pt idx="495">
                  <c:v>5.159833217512162</c:v>
                </c:pt>
                <c:pt idx="496">
                  <c:v>5.1702571229996588</c:v>
                </c:pt>
                <c:pt idx="497">
                  <c:v>5.180681028494436</c:v>
                </c:pt>
                <c:pt idx="498">
                  <c:v>5.1911049339819328</c:v>
                </c:pt>
                <c:pt idx="499">
                  <c:v>5.2015288394694297</c:v>
                </c:pt>
                <c:pt idx="500">
                  <c:v>5.2119527449642069</c:v>
                </c:pt>
                <c:pt idx="501">
                  <c:v>5.2223766504517037</c:v>
                </c:pt>
                <c:pt idx="502">
                  <c:v>5.2328005559392006</c:v>
                </c:pt>
                <c:pt idx="503">
                  <c:v>5.2432244614339778</c:v>
                </c:pt>
                <c:pt idx="504">
                  <c:v>5.2536483669214746</c:v>
                </c:pt>
                <c:pt idx="505">
                  <c:v>5.2640722724089715</c:v>
                </c:pt>
                <c:pt idx="506">
                  <c:v>5.2744961779037487</c:v>
                </c:pt>
                <c:pt idx="507">
                  <c:v>5.2849200833912455</c:v>
                </c:pt>
                <c:pt idx="508">
                  <c:v>5.2953439888787424</c:v>
                </c:pt>
                <c:pt idx="509">
                  <c:v>5.3057678943735196</c:v>
                </c:pt>
                <c:pt idx="510">
                  <c:v>5.3161917998610164</c:v>
                </c:pt>
                <c:pt idx="511">
                  <c:v>5.3266157053485133</c:v>
                </c:pt>
                <c:pt idx="512">
                  <c:v>5.3370396108432905</c:v>
                </c:pt>
                <c:pt idx="513">
                  <c:v>5.3474635163307873</c:v>
                </c:pt>
                <c:pt idx="514">
                  <c:v>5.3578874218182841</c:v>
                </c:pt>
                <c:pt idx="515">
                  <c:v>5.3683113273130614</c:v>
                </c:pt>
                <c:pt idx="516">
                  <c:v>5.3787352328005582</c:v>
                </c:pt>
                <c:pt idx="517">
                  <c:v>5.389159138288055</c:v>
                </c:pt>
                <c:pt idx="518">
                  <c:v>5.3995830437828323</c:v>
                </c:pt>
                <c:pt idx="519">
                  <c:v>5.4100069492703291</c:v>
                </c:pt>
                <c:pt idx="520">
                  <c:v>5.4204308547578259</c:v>
                </c:pt>
                <c:pt idx="521">
                  <c:v>5.4308547602526032</c:v>
                </c:pt>
                <c:pt idx="522">
                  <c:v>5.4412786657401</c:v>
                </c:pt>
                <c:pt idx="523">
                  <c:v>5.4517025712275968</c:v>
                </c:pt>
                <c:pt idx="524">
                  <c:v>5.4621264767223741</c:v>
                </c:pt>
                <c:pt idx="525">
                  <c:v>5.4725503822098709</c:v>
                </c:pt>
                <c:pt idx="526">
                  <c:v>5.4829742876973677</c:v>
                </c:pt>
                <c:pt idx="527">
                  <c:v>5.493398193192145</c:v>
                </c:pt>
                <c:pt idx="528">
                  <c:v>5.5038220986796418</c:v>
                </c:pt>
                <c:pt idx="529">
                  <c:v>5.5142460041671386</c:v>
                </c:pt>
                <c:pt idx="530">
                  <c:v>5.5246699096619158</c:v>
                </c:pt>
                <c:pt idx="531">
                  <c:v>5.5350938151494127</c:v>
                </c:pt>
                <c:pt idx="532">
                  <c:v>5.5455177206369095</c:v>
                </c:pt>
                <c:pt idx="533">
                  <c:v>5.5559416261316867</c:v>
                </c:pt>
                <c:pt idx="534">
                  <c:v>5.5663655316191836</c:v>
                </c:pt>
                <c:pt idx="535">
                  <c:v>5.5767894371066804</c:v>
                </c:pt>
                <c:pt idx="536">
                  <c:v>5.5872133426014576</c:v>
                </c:pt>
                <c:pt idx="537">
                  <c:v>5.5976372480889545</c:v>
                </c:pt>
                <c:pt idx="538">
                  <c:v>5.6080611535764513</c:v>
                </c:pt>
                <c:pt idx="539">
                  <c:v>5.6184850590712285</c:v>
                </c:pt>
                <c:pt idx="540">
                  <c:v>5.6289089645587254</c:v>
                </c:pt>
                <c:pt idx="541">
                  <c:v>5.6393328700462222</c:v>
                </c:pt>
                <c:pt idx="542">
                  <c:v>5.6497567755409994</c:v>
                </c:pt>
                <c:pt idx="543">
                  <c:v>5.6601806810284963</c:v>
                </c:pt>
                <c:pt idx="544">
                  <c:v>5.6706045865159931</c:v>
                </c:pt>
                <c:pt idx="545">
                  <c:v>5.6810284920107703</c:v>
                </c:pt>
                <c:pt idx="546">
                  <c:v>5.6914523974982671</c:v>
                </c:pt>
                <c:pt idx="547">
                  <c:v>5.701876302985764</c:v>
                </c:pt>
                <c:pt idx="548">
                  <c:v>5.7123002084805412</c:v>
                </c:pt>
                <c:pt idx="549">
                  <c:v>5.722724113968038</c:v>
                </c:pt>
                <c:pt idx="550">
                  <c:v>5.7331480194555349</c:v>
                </c:pt>
                <c:pt idx="551">
                  <c:v>5.7435719249503121</c:v>
                </c:pt>
                <c:pt idx="552">
                  <c:v>5.7539958304378089</c:v>
                </c:pt>
                <c:pt idx="553">
                  <c:v>5.7644197359253058</c:v>
                </c:pt>
                <c:pt idx="554">
                  <c:v>5.774843641420083</c:v>
                </c:pt>
                <c:pt idx="555">
                  <c:v>5.7852675469075798</c:v>
                </c:pt>
                <c:pt idx="556">
                  <c:v>5.7956914523950767</c:v>
                </c:pt>
                <c:pt idx="557">
                  <c:v>5.8061153578898539</c:v>
                </c:pt>
                <c:pt idx="558">
                  <c:v>5.8165392633773507</c:v>
                </c:pt>
                <c:pt idx="559">
                  <c:v>5.8269631688648476</c:v>
                </c:pt>
                <c:pt idx="560">
                  <c:v>5.8373870743596248</c:v>
                </c:pt>
                <c:pt idx="561">
                  <c:v>5.8478109798471216</c:v>
                </c:pt>
                <c:pt idx="562">
                  <c:v>5.8582348853346184</c:v>
                </c:pt>
                <c:pt idx="563">
                  <c:v>5.8686587908293957</c:v>
                </c:pt>
                <c:pt idx="564">
                  <c:v>5.8790826963168925</c:v>
                </c:pt>
                <c:pt idx="565">
                  <c:v>5.8895066018043893</c:v>
                </c:pt>
                <c:pt idx="566">
                  <c:v>5.8999305072991666</c:v>
                </c:pt>
                <c:pt idx="567">
                  <c:v>5.9103544127866634</c:v>
                </c:pt>
                <c:pt idx="568">
                  <c:v>5.9207783182741602</c:v>
                </c:pt>
                <c:pt idx="569">
                  <c:v>5.9312022237689375</c:v>
                </c:pt>
                <c:pt idx="570">
                  <c:v>5.9416261292564343</c:v>
                </c:pt>
                <c:pt idx="571">
                  <c:v>5.9520500347439311</c:v>
                </c:pt>
                <c:pt idx="572">
                  <c:v>5.9624739402387084</c:v>
                </c:pt>
                <c:pt idx="573">
                  <c:v>5.9728978457262052</c:v>
                </c:pt>
                <c:pt idx="574">
                  <c:v>5.983321751213702</c:v>
                </c:pt>
                <c:pt idx="575">
                  <c:v>5.9937456567084793</c:v>
                </c:pt>
                <c:pt idx="576">
                  <c:v>6.0041695621959761</c:v>
                </c:pt>
                <c:pt idx="577">
                  <c:v>6.0145934676834729</c:v>
                </c:pt>
                <c:pt idx="578">
                  <c:v>6.0250173731782501</c:v>
                </c:pt>
                <c:pt idx="579">
                  <c:v>6.035441278665747</c:v>
                </c:pt>
                <c:pt idx="580">
                  <c:v>6.0458651841532438</c:v>
                </c:pt>
                <c:pt idx="581">
                  <c:v>6.056289089648021</c:v>
                </c:pt>
                <c:pt idx="582">
                  <c:v>6.0667129951355179</c:v>
                </c:pt>
                <c:pt idx="583">
                  <c:v>6.0771369006230147</c:v>
                </c:pt>
                <c:pt idx="584">
                  <c:v>6.0875608061177919</c:v>
                </c:pt>
                <c:pt idx="585">
                  <c:v>6.0979847116052888</c:v>
                </c:pt>
                <c:pt idx="586">
                  <c:v>6.1084086170927856</c:v>
                </c:pt>
                <c:pt idx="587">
                  <c:v>6.1188325225875628</c:v>
                </c:pt>
                <c:pt idx="588">
                  <c:v>6.1292564280750597</c:v>
                </c:pt>
                <c:pt idx="589">
                  <c:v>6.1396803335625565</c:v>
                </c:pt>
                <c:pt idx="590">
                  <c:v>6.1501042390573337</c:v>
                </c:pt>
                <c:pt idx="591">
                  <c:v>6.1605281445448306</c:v>
                </c:pt>
                <c:pt idx="592">
                  <c:v>6.1709520500323274</c:v>
                </c:pt>
                <c:pt idx="593">
                  <c:v>6.1813759555271046</c:v>
                </c:pt>
                <c:pt idx="594">
                  <c:v>6.1917998610146014</c:v>
                </c:pt>
                <c:pt idx="595">
                  <c:v>6.2022237665020983</c:v>
                </c:pt>
                <c:pt idx="596">
                  <c:v>6.2126476719968755</c:v>
                </c:pt>
                <c:pt idx="597">
                  <c:v>6.2230715774843723</c:v>
                </c:pt>
                <c:pt idx="598">
                  <c:v>6.2334954829718692</c:v>
                </c:pt>
                <c:pt idx="599">
                  <c:v>6.2439193884666464</c:v>
                </c:pt>
                <c:pt idx="600">
                  <c:v>6.2543432939541432</c:v>
                </c:pt>
                <c:pt idx="601">
                  <c:v>6.2647671994416401</c:v>
                </c:pt>
                <c:pt idx="602">
                  <c:v>6.2751911049364173</c:v>
                </c:pt>
                <c:pt idx="603">
                  <c:v>6.2856150104239141</c:v>
                </c:pt>
                <c:pt idx="604">
                  <c:v>6.296038915911411</c:v>
                </c:pt>
                <c:pt idx="605">
                  <c:v>6.3064628214061882</c:v>
                </c:pt>
                <c:pt idx="606">
                  <c:v>6.316886726893685</c:v>
                </c:pt>
                <c:pt idx="607">
                  <c:v>6.3273106323811819</c:v>
                </c:pt>
                <c:pt idx="608">
                  <c:v>6.3377345378759591</c:v>
                </c:pt>
                <c:pt idx="609">
                  <c:v>6.3481584433634559</c:v>
                </c:pt>
                <c:pt idx="610">
                  <c:v>6.3585823488509527</c:v>
                </c:pt>
                <c:pt idx="611">
                  <c:v>6.36900625434573</c:v>
                </c:pt>
                <c:pt idx="612">
                  <c:v>6.3794301598332268</c:v>
                </c:pt>
                <c:pt idx="613">
                  <c:v>6.3898540653207236</c:v>
                </c:pt>
                <c:pt idx="614">
                  <c:v>6.4002779708155009</c:v>
                </c:pt>
                <c:pt idx="615">
                  <c:v>6.4107018763029977</c:v>
                </c:pt>
                <c:pt idx="616">
                  <c:v>6.4211257817904945</c:v>
                </c:pt>
                <c:pt idx="617">
                  <c:v>6.4315496872852718</c:v>
                </c:pt>
                <c:pt idx="618">
                  <c:v>6.4419735927727686</c:v>
                </c:pt>
                <c:pt idx="619">
                  <c:v>6.4523974982602654</c:v>
                </c:pt>
                <c:pt idx="620">
                  <c:v>6.4628214037550427</c:v>
                </c:pt>
                <c:pt idx="621">
                  <c:v>6.4732453092425395</c:v>
                </c:pt>
                <c:pt idx="622">
                  <c:v>6.4836692147300363</c:v>
                </c:pt>
                <c:pt idx="623">
                  <c:v>6.4940931202248136</c:v>
                </c:pt>
                <c:pt idx="624">
                  <c:v>6.5045170257123104</c:v>
                </c:pt>
                <c:pt idx="625">
                  <c:v>6.5149409311998072</c:v>
                </c:pt>
                <c:pt idx="626">
                  <c:v>6.5253648366945844</c:v>
                </c:pt>
                <c:pt idx="627">
                  <c:v>6.5357887421820813</c:v>
                </c:pt>
                <c:pt idx="628">
                  <c:v>6.5462126476695781</c:v>
                </c:pt>
                <c:pt idx="629">
                  <c:v>6.5566365531643553</c:v>
                </c:pt>
                <c:pt idx="630">
                  <c:v>6.5670604586518522</c:v>
                </c:pt>
                <c:pt idx="631">
                  <c:v>6.577484364139349</c:v>
                </c:pt>
                <c:pt idx="632">
                  <c:v>6.5879082696341262</c:v>
                </c:pt>
                <c:pt idx="633">
                  <c:v>6.5983321751216231</c:v>
                </c:pt>
                <c:pt idx="634">
                  <c:v>6.6087560806091199</c:v>
                </c:pt>
                <c:pt idx="635">
                  <c:v>6.6191799861038971</c:v>
                </c:pt>
                <c:pt idx="636">
                  <c:v>6.629603891591394</c:v>
                </c:pt>
                <c:pt idx="637">
                  <c:v>6.6400277970788908</c:v>
                </c:pt>
                <c:pt idx="638">
                  <c:v>6.650451702573668</c:v>
                </c:pt>
                <c:pt idx="639">
                  <c:v>6.6608756080611649</c:v>
                </c:pt>
                <c:pt idx="640">
                  <c:v>6.6712995135486617</c:v>
                </c:pt>
                <c:pt idx="641">
                  <c:v>6.6817234190434389</c:v>
                </c:pt>
                <c:pt idx="642">
                  <c:v>6.6921473245309357</c:v>
                </c:pt>
                <c:pt idx="643">
                  <c:v>6.7025712300184326</c:v>
                </c:pt>
                <c:pt idx="644">
                  <c:v>6.7129951355132098</c:v>
                </c:pt>
                <c:pt idx="645">
                  <c:v>6.7234190410007066</c:v>
                </c:pt>
                <c:pt idx="646">
                  <c:v>6.7338429464882035</c:v>
                </c:pt>
                <c:pt idx="647">
                  <c:v>6.7442668519829807</c:v>
                </c:pt>
                <c:pt idx="648">
                  <c:v>6.7546907574704775</c:v>
                </c:pt>
                <c:pt idx="649">
                  <c:v>6.7651146629579744</c:v>
                </c:pt>
                <c:pt idx="650">
                  <c:v>6.7755385684527516</c:v>
                </c:pt>
                <c:pt idx="651">
                  <c:v>6.7859624739402484</c:v>
                </c:pt>
                <c:pt idx="652">
                  <c:v>6.7963863794277453</c:v>
                </c:pt>
                <c:pt idx="653">
                  <c:v>6.8068102849225225</c:v>
                </c:pt>
                <c:pt idx="654">
                  <c:v>6.8172341904100193</c:v>
                </c:pt>
                <c:pt idx="655">
                  <c:v>6.8276580958975162</c:v>
                </c:pt>
                <c:pt idx="656">
                  <c:v>6.8380820013922934</c:v>
                </c:pt>
                <c:pt idx="657">
                  <c:v>6.8485059068797902</c:v>
                </c:pt>
                <c:pt idx="658">
                  <c:v>6.858929812367287</c:v>
                </c:pt>
                <c:pt idx="659">
                  <c:v>6.8693537178620643</c:v>
                </c:pt>
                <c:pt idx="660">
                  <c:v>6.8797776233495611</c:v>
                </c:pt>
                <c:pt idx="661">
                  <c:v>6.8902015288370579</c:v>
                </c:pt>
                <c:pt idx="662">
                  <c:v>6.9006254343318352</c:v>
                </c:pt>
                <c:pt idx="663">
                  <c:v>6.911049339819332</c:v>
                </c:pt>
                <c:pt idx="664">
                  <c:v>6.9214732453068288</c:v>
                </c:pt>
                <c:pt idx="665">
                  <c:v>6.9318971508016061</c:v>
                </c:pt>
                <c:pt idx="666">
                  <c:v>6.9423210562891029</c:v>
                </c:pt>
                <c:pt idx="667">
                  <c:v>6.9527449617765997</c:v>
                </c:pt>
                <c:pt idx="668">
                  <c:v>6.963168867271377</c:v>
                </c:pt>
                <c:pt idx="669">
                  <c:v>6.9735927727588738</c:v>
                </c:pt>
                <c:pt idx="670">
                  <c:v>6.9840166782463706</c:v>
                </c:pt>
                <c:pt idx="671">
                  <c:v>6.9944405837411479</c:v>
                </c:pt>
                <c:pt idx="672">
                  <c:v>7.0048644892286447</c:v>
                </c:pt>
                <c:pt idx="673">
                  <c:v>7.0152883947161415</c:v>
                </c:pt>
                <c:pt idx="674">
                  <c:v>7.0257123002109187</c:v>
                </c:pt>
                <c:pt idx="675">
                  <c:v>7.0361362056984156</c:v>
                </c:pt>
                <c:pt idx="676">
                  <c:v>7.0465601111859124</c:v>
                </c:pt>
                <c:pt idx="677">
                  <c:v>7.0569840166806896</c:v>
                </c:pt>
                <c:pt idx="678">
                  <c:v>7.0674079221681865</c:v>
                </c:pt>
                <c:pt idx="679">
                  <c:v>7.0778318276556833</c:v>
                </c:pt>
                <c:pt idx="680">
                  <c:v>7.0882557331504605</c:v>
                </c:pt>
                <c:pt idx="681">
                  <c:v>7.0986796386379574</c:v>
                </c:pt>
                <c:pt idx="682">
                  <c:v>7.1091035441254542</c:v>
                </c:pt>
                <c:pt idx="683">
                  <c:v>7.1195274496202314</c:v>
                </c:pt>
                <c:pt idx="684">
                  <c:v>7.1299513551077283</c:v>
                </c:pt>
                <c:pt idx="685">
                  <c:v>7.1403752605952251</c:v>
                </c:pt>
                <c:pt idx="686">
                  <c:v>7.1507991660900023</c:v>
                </c:pt>
                <c:pt idx="687">
                  <c:v>7.1612230715774992</c:v>
                </c:pt>
                <c:pt idx="688">
                  <c:v>7.171646977064996</c:v>
                </c:pt>
                <c:pt idx="689">
                  <c:v>7.1820708825597732</c:v>
                </c:pt>
                <c:pt idx="690">
                  <c:v>7.19249478804727</c:v>
                </c:pt>
                <c:pt idx="691">
                  <c:v>7.2029186935347669</c:v>
                </c:pt>
                <c:pt idx="692">
                  <c:v>7.2133425990295441</c:v>
                </c:pt>
                <c:pt idx="693">
                  <c:v>7.2237665045170409</c:v>
                </c:pt>
                <c:pt idx="694">
                  <c:v>7.2341904100045378</c:v>
                </c:pt>
                <c:pt idx="695">
                  <c:v>7.244614315499315</c:v>
                </c:pt>
                <c:pt idx="696">
                  <c:v>7.2550382209868118</c:v>
                </c:pt>
                <c:pt idx="697">
                  <c:v>7.2654621264743087</c:v>
                </c:pt>
                <c:pt idx="698">
                  <c:v>7.2758860319690859</c:v>
                </c:pt>
                <c:pt idx="699">
                  <c:v>7.2863099374565827</c:v>
                </c:pt>
                <c:pt idx="700">
                  <c:v>7.2967338429440796</c:v>
                </c:pt>
                <c:pt idx="701">
                  <c:v>7.3071577484388568</c:v>
                </c:pt>
                <c:pt idx="702">
                  <c:v>7.3175816539263536</c:v>
                </c:pt>
                <c:pt idx="703">
                  <c:v>7.3280055594138505</c:v>
                </c:pt>
                <c:pt idx="704">
                  <c:v>7.3384294649086277</c:v>
                </c:pt>
                <c:pt idx="705">
                  <c:v>7.3488533703961245</c:v>
                </c:pt>
                <c:pt idx="706">
                  <c:v>7.3592772758836213</c:v>
                </c:pt>
                <c:pt idx="707">
                  <c:v>7.3697011813783986</c:v>
                </c:pt>
                <c:pt idx="708">
                  <c:v>7.3801250868658954</c:v>
                </c:pt>
                <c:pt idx="709">
                  <c:v>7.3905489923533922</c:v>
                </c:pt>
                <c:pt idx="710">
                  <c:v>7.4009728978481695</c:v>
                </c:pt>
                <c:pt idx="711">
                  <c:v>7.4113968033356663</c:v>
                </c:pt>
                <c:pt idx="712">
                  <c:v>7.4218207088231631</c:v>
                </c:pt>
                <c:pt idx="713">
                  <c:v>7.4322446143179404</c:v>
                </c:pt>
                <c:pt idx="714">
                  <c:v>7.4426685198054372</c:v>
                </c:pt>
                <c:pt idx="715">
                  <c:v>7.453092425292934</c:v>
                </c:pt>
                <c:pt idx="716">
                  <c:v>7.4635163307877113</c:v>
                </c:pt>
                <c:pt idx="717">
                  <c:v>7.4739402362752081</c:v>
                </c:pt>
                <c:pt idx="718">
                  <c:v>7.4843641417627049</c:v>
                </c:pt>
                <c:pt idx="719">
                  <c:v>7.4947880472574822</c:v>
                </c:pt>
                <c:pt idx="720">
                  <c:v>7.505211952744979</c:v>
                </c:pt>
                <c:pt idx="721">
                  <c:v>7.5156358582324758</c:v>
                </c:pt>
                <c:pt idx="722">
                  <c:v>7.526059763727253</c:v>
                </c:pt>
                <c:pt idx="723">
                  <c:v>7.5364836692147499</c:v>
                </c:pt>
                <c:pt idx="724">
                  <c:v>7.5469075747022467</c:v>
                </c:pt>
                <c:pt idx="725">
                  <c:v>7.5573314801970239</c:v>
                </c:pt>
                <c:pt idx="726">
                  <c:v>7.5677553856845208</c:v>
                </c:pt>
                <c:pt idx="727">
                  <c:v>7.5781792911720176</c:v>
                </c:pt>
                <c:pt idx="728">
                  <c:v>7.5886031966667948</c:v>
                </c:pt>
                <c:pt idx="729">
                  <c:v>7.5990271021542917</c:v>
                </c:pt>
                <c:pt idx="730">
                  <c:v>7.6094510076417885</c:v>
                </c:pt>
                <c:pt idx="731">
                  <c:v>7.6198749131365657</c:v>
                </c:pt>
                <c:pt idx="732">
                  <c:v>7.6302988186240626</c:v>
                </c:pt>
                <c:pt idx="733">
                  <c:v>7.6407227241115594</c:v>
                </c:pt>
                <c:pt idx="734">
                  <c:v>7.6511466296063366</c:v>
                </c:pt>
                <c:pt idx="735">
                  <c:v>7.6615705350938335</c:v>
                </c:pt>
                <c:pt idx="736">
                  <c:v>7.6719944405813303</c:v>
                </c:pt>
                <c:pt idx="737">
                  <c:v>7.6824183460761075</c:v>
                </c:pt>
                <c:pt idx="738">
                  <c:v>7.6928422515636043</c:v>
                </c:pt>
                <c:pt idx="739">
                  <c:v>7.7032661570511012</c:v>
                </c:pt>
                <c:pt idx="740">
                  <c:v>7.7136900625458784</c:v>
                </c:pt>
                <c:pt idx="741">
                  <c:v>7.7241139680333752</c:v>
                </c:pt>
                <c:pt idx="742">
                  <c:v>7.7345378735208721</c:v>
                </c:pt>
                <c:pt idx="743">
                  <c:v>7.7449617790156493</c:v>
                </c:pt>
                <c:pt idx="744">
                  <c:v>7.7553856845031461</c:v>
                </c:pt>
                <c:pt idx="745">
                  <c:v>7.765809589990643</c:v>
                </c:pt>
                <c:pt idx="746">
                  <c:v>7.7762334954854202</c:v>
                </c:pt>
                <c:pt idx="747">
                  <c:v>7.786657400972917</c:v>
                </c:pt>
                <c:pt idx="748">
                  <c:v>7.7970813064604139</c:v>
                </c:pt>
                <c:pt idx="749">
                  <c:v>7.8075052119551911</c:v>
                </c:pt>
                <c:pt idx="750">
                  <c:v>7.8179291174426879</c:v>
                </c:pt>
                <c:pt idx="751">
                  <c:v>7.8283530229301848</c:v>
                </c:pt>
                <c:pt idx="752">
                  <c:v>7.838776928424962</c:v>
                </c:pt>
                <c:pt idx="753">
                  <c:v>7.8492008339124588</c:v>
                </c:pt>
                <c:pt idx="754">
                  <c:v>7.8596247393999557</c:v>
                </c:pt>
                <c:pt idx="755">
                  <c:v>7.8700486448947329</c:v>
                </c:pt>
                <c:pt idx="756">
                  <c:v>7.8804725503822297</c:v>
                </c:pt>
                <c:pt idx="757">
                  <c:v>7.8908964558697265</c:v>
                </c:pt>
                <c:pt idx="758">
                  <c:v>7.9013203613645038</c:v>
                </c:pt>
                <c:pt idx="759">
                  <c:v>7.9117442668520006</c:v>
                </c:pt>
                <c:pt idx="760">
                  <c:v>7.9221681723394974</c:v>
                </c:pt>
                <c:pt idx="761">
                  <c:v>7.9325920778342747</c:v>
                </c:pt>
                <c:pt idx="762">
                  <c:v>7.9430159833217715</c:v>
                </c:pt>
                <c:pt idx="763">
                  <c:v>7.9534398888092683</c:v>
                </c:pt>
                <c:pt idx="764">
                  <c:v>7.9638637943040456</c:v>
                </c:pt>
                <c:pt idx="765">
                  <c:v>7.9742876997915424</c:v>
                </c:pt>
                <c:pt idx="766">
                  <c:v>7.9847116052790392</c:v>
                </c:pt>
                <c:pt idx="767">
                  <c:v>7.9951355107738165</c:v>
                </c:pt>
                <c:pt idx="768">
                  <c:v>8.0055594162613133</c:v>
                </c:pt>
                <c:pt idx="769">
                  <c:v>8.0159833217488092</c:v>
                </c:pt>
                <c:pt idx="770">
                  <c:v>8.0264072272435865</c:v>
                </c:pt>
                <c:pt idx="771">
                  <c:v>8.0368311327310824</c:v>
                </c:pt>
                <c:pt idx="772">
                  <c:v>8.0472550382185783</c:v>
                </c:pt>
                <c:pt idx="773">
                  <c:v>8.0576789437133556</c:v>
                </c:pt>
                <c:pt idx="774">
                  <c:v>8.0681028492008515</c:v>
                </c:pt>
                <c:pt idx="775">
                  <c:v>8.0785267546883475</c:v>
                </c:pt>
                <c:pt idx="776">
                  <c:v>8.0889506601831247</c:v>
                </c:pt>
                <c:pt idx="777">
                  <c:v>8.0993745656706206</c:v>
                </c:pt>
                <c:pt idx="778">
                  <c:v>8.1097984711581166</c:v>
                </c:pt>
                <c:pt idx="779">
                  <c:v>8.1202223766528938</c:v>
                </c:pt>
                <c:pt idx="780">
                  <c:v>8.1306462821403898</c:v>
                </c:pt>
                <c:pt idx="781">
                  <c:v>8.1410701876278857</c:v>
                </c:pt>
                <c:pt idx="782">
                  <c:v>8.1514940931226629</c:v>
                </c:pt>
                <c:pt idx="783">
                  <c:v>8.1619179986101589</c:v>
                </c:pt>
                <c:pt idx="784">
                  <c:v>8.1723419040976548</c:v>
                </c:pt>
                <c:pt idx="785">
                  <c:v>8.182765809592432</c:v>
                </c:pt>
                <c:pt idx="786">
                  <c:v>8.193189715079928</c:v>
                </c:pt>
                <c:pt idx="787">
                  <c:v>8.2036136205674239</c:v>
                </c:pt>
                <c:pt idx="788">
                  <c:v>8.2140375260622012</c:v>
                </c:pt>
                <c:pt idx="789">
                  <c:v>8.2244614315496971</c:v>
                </c:pt>
                <c:pt idx="790">
                  <c:v>8.2348853370371931</c:v>
                </c:pt>
                <c:pt idx="791">
                  <c:v>8.2453092425319703</c:v>
                </c:pt>
                <c:pt idx="792">
                  <c:v>8.2557331480194662</c:v>
                </c:pt>
                <c:pt idx="793">
                  <c:v>8.2661570535069622</c:v>
                </c:pt>
                <c:pt idx="794">
                  <c:v>8.2765809590017394</c:v>
                </c:pt>
                <c:pt idx="795">
                  <c:v>8.2870048644892353</c:v>
                </c:pt>
                <c:pt idx="796">
                  <c:v>8.2974287699767313</c:v>
                </c:pt>
                <c:pt idx="797">
                  <c:v>8.3078526754715085</c:v>
                </c:pt>
                <c:pt idx="798">
                  <c:v>8.3182765809590045</c:v>
                </c:pt>
                <c:pt idx="799">
                  <c:v>8.3287004864465004</c:v>
                </c:pt>
                <c:pt idx="800">
                  <c:v>8.3391243919412776</c:v>
                </c:pt>
                <c:pt idx="801">
                  <c:v>8.3495482974287736</c:v>
                </c:pt>
                <c:pt idx="802">
                  <c:v>8.3599722029162695</c:v>
                </c:pt>
                <c:pt idx="803">
                  <c:v>8.3703961084110468</c:v>
                </c:pt>
                <c:pt idx="804">
                  <c:v>8.3808200138985427</c:v>
                </c:pt>
                <c:pt idx="805">
                  <c:v>8.3912439193860386</c:v>
                </c:pt>
                <c:pt idx="806">
                  <c:v>8.4016678248808159</c:v>
                </c:pt>
                <c:pt idx="807">
                  <c:v>8.4120917303683118</c:v>
                </c:pt>
                <c:pt idx="808">
                  <c:v>8.4225156358558078</c:v>
                </c:pt>
                <c:pt idx="809">
                  <c:v>8.432939541350585</c:v>
                </c:pt>
                <c:pt idx="810">
                  <c:v>8.4433634468380809</c:v>
                </c:pt>
                <c:pt idx="811">
                  <c:v>8.4537873523255769</c:v>
                </c:pt>
                <c:pt idx="812">
                  <c:v>8.4642112578203541</c:v>
                </c:pt>
                <c:pt idx="813">
                  <c:v>8.47463516330785</c:v>
                </c:pt>
                <c:pt idx="814">
                  <c:v>8.485059068795346</c:v>
                </c:pt>
                <c:pt idx="815">
                  <c:v>8.4954829742901232</c:v>
                </c:pt>
                <c:pt idx="816">
                  <c:v>8.5059068797776192</c:v>
                </c:pt>
                <c:pt idx="817">
                  <c:v>8.5163307852651151</c:v>
                </c:pt>
                <c:pt idx="818">
                  <c:v>8.5267546907598923</c:v>
                </c:pt>
                <c:pt idx="819">
                  <c:v>8.5371785962473883</c:v>
                </c:pt>
                <c:pt idx="820">
                  <c:v>8.5476025017348842</c:v>
                </c:pt>
                <c:pt idx="821">
                  <c:v>8.5580264072296615</c:v>
                </c:pt>
                <c:pt idx="822">
                  <c:v>8.5684503127171574</c:v>
                </c:pt>
                <c:pt idx="823">
                  <c:v>8.5788742182046533</c:v>
                </c:pt>
                <c:pt idx="824">
                  <c:v>8.5892981236994306</c:v>
                </c:pt>
                <c:pt idx="825">
                  <c:v>8.5997220291869265</c:v>
                </c:pt>
                <c:pt idx="826">
                  <c:v>8.6101459346744225</c:v>
                </c:pt>
                <c:pt idx="827">
                  <c:v>8.6205698401691997</c:v>
                </c:pt>
                <c:pt idx="828">
                  <c:v>8.6309937456566956</c:v>
                </c:pt>
                <c:pt idx="829">
                  <c:v>8.6414176511441916</c:v>
                </c:pt>
                <c:pt idx="830">
                  <c:v>8.6518415566389688</c:v>
                </c:pt>
                <c:pt idx="831">
                  <c:v>8.6622654621264648</c:v>
                </c:pt>
                <c:pt idx="832">
                  <c:v>8.6726893676139607</c:v>
                </c:pt>
                <c:pt idx="833">
                  <c:v>8.6831132731087379</c:v>
                </c:pt>
                <c:pt idx="834">
                  <c:v>8.6935371785962339</c:v>
                </c:pt>
                <c:pt idx="835">
                  <c:v>8.7039610840837298</c:v>
                </c:pt>
                <c:pt idx="836">
                  <c:v>8.714384989578507</c:v>
                </c:pt>
                <c:pt idx="837">
                  <c:v>8.724808895066003</c:v>
                </c:pt>
                <c:pt idx="838">
                  <c:v>8.7352328005534989</c:v>
                </c:pt>
                <c:pt idx="839">
                  <c:v>8.7456567060482762</c:v>
                </c:pt>
                <c:pt idx="840">
                  <c:v>8.7560806115357721</c:v>
                </c:pt>
                <c:pt idx="841">
                  <c:v>8.7665045170232681</c:v>
                </c:pt>
                <c:pt idx="842">
                  <c:v>8.7769284225180453</c:v>
                </c:pt>
                <c:pt idx="843">
                  <c:v>8.7873523280055412</c:v>
                </c:pt>
                <c:pt idx="844">
                  <c:v>8.7977762334930372</c:v>
                </c:pt>
                <c:pt idx="845">
                  <c:v>8.8082001389878144</c:v>
                </c:pt>
                <c:pt idx="846">
                  <c:v>8.8186240444753103</c:v>
                </c:pt>
                <c:pt idx="847">
                  <c:v>8.8290479499628063</c:v>
                </c:pt>
                <c:pt idx="848">
                  <c:v>8.8394718554575835</c:v>
                </c:pt>
                <c:pt idx="849">
                  <c:v>8.8498957609450795</c:v>
                </c:pt>
                <c:pt idx="850">
                  <c:v>8.8603196664325754</c:v>
                </c:pt>
                <c:pt idx="851">
                  <c:v>8.8707435719273526</c:v>
                </c:pt>
                <c:pt idx="852">
                  <c:v>8.8811674774148486</c:v>
                </c:pt>
                <c:pt idx="853">
                  <c:v>8.8915913829023445</c:v>
                </c:pt>
                <c:pt idx="854">
                  <c:v>8.9020152883971218</c:v>
                </c:pt>
                <c:pt idx="855">
                  <c:v>8.9124391938846177</c:v>
                </c:pt>
                <c:pt idx="856">
                  <c:v>8.9228630993721136</c:v>
                </c:pt>
                <c:pt idx="857">
                  <c:v>8.9332870048668909</c:v>
                </c:pt>
                <c:pt idx="858">
                  <c:v>8.9437109103543868</c:v>
                </c:pt>
                <c:pt idx="859">
                  <c:v>8.9541348158418828</c:v>
                </c:pt>
                <c:pt idx="860">
                  <c:v>8.96455872133666</c:v>
                </c:pt>
                <c:pt idx="861">
                  <c:v>8.9749826268241559</c:v>
                </c:pt>
                <c:pt idx="862">
                  <c:v>8.9854065323116519</c:v>
                </c:pt>
                <c:pt idx="863">
                  <c:v>8.9958304378064291</c:v>
                </c:pt>
                <c:pt idx="864">
                  <c:v>9.006254343293925</c:v>
                </c:pt>
                <c:pt idx="865">
                  <c:v>9.016678248781421</c:v>
                </c:pt>
                <c:pt idx="866">
                  <c:v>9.0271021542761982</c:v>
                </c:pt>
                <c:pt idx="867">
                  <c:v>9.0375260597636942</c:v>
                </c:pt>
                <c:pt idx="868">
                  <c:v>9.0479499652511901</c:v>
                </c:pt>
                <c:pt idx="869">
                  <c:v>9.0583738707459673</c:v>
                </c:pt>
                <c:pt idx="870">
                  <c:v>9.0687977762334633</c:v>
                </c:pt>
                <c:pt idx="871">
                  <c:v>9.0792216817209592</c:v>
                </c:pt>
                <c:pt idx="872">
                  <c:v>9.0896455872157365</c:v>
                </c:pt>
                <c:pt idx="873">
                  <c:v>9.1000694927032324</c:v>
                </c:pt>
                <c:pt idx="874">
                  <c:v>9.1104933981907283</c:v>
                </c:pt>
                <c:pt idx="875">
                  <c:v>9.1209173036855056</c:v>
                </c:pt>
                <c:pt idx="876">
                  <c:v>9.1313412091730015</c:v>
                </c:pt>
                <c:pt idx="877">
                  <c:v>9.1417651146604975</c:v>
                </c:pt>
                <c:pt idx="878">
                  <c:v>9.1521890201552747</c:v>
                </c:pt>
                <c:pt idx="879">
                  <c:v>9.1626129256427706</c:v>
                </c:pt>
                <c:pt idx="880">
                  <c:v>9.1730368311302666</c:v>
                </c:pt>
                <c:pt idx="881">
                  <c:v>9.1834607366250438</c:v>
                </c:pt>
                <c:pt idx="882">
                  <c:v>9.1938846421125398</c:v>
                </c:pt>
                <c:pt idx="883">
                  <c:v>9.2043085476000357</c:v>
                </c:pt>
                <c:pt idx="884">
                  <c:v>9.2147324530948129</c:v>
                </c:pt>
                <c:pt idx="885">
                  <c:v>9.2251563585823089</c:v>
                </c:pt>
                <c:pt idx="886">
                  <c:v>9.2355802640698048</c:v>
                </c:pt>
                <c:pt idx="887">
                  <c:v>9.246004169564582</c:v>
                </c:pt>
                <c:pt idx="888">
                  <c:v>9.256428075052078</c:v>
                </c:pt>
                <c:pt idx="889">
                  <c:v>9.2668519805395739</c:v>
                </c:pt>
                <c:pt idx="890">
                  <c:v>9.2772758860343512</c:v>
                </c:pt>
                <c:pt idx="891">
                  <c:v>9.2876997915218471</c:v>
                </c:pt>
                <c:pt idx="892">
                  <c:v>9.298123697009343</c:v>
                </c:pt>
                <c:pt idx="893">
                  <c:v>9.3085476025041203</c:v>
                </c:pt>
                <c:pt idx="894">
                  <c:v>9.3189715079916162</c:v>
                </c:pt>
                <c:pt idx="895">
                  <c:v>9.3293954134791122</c:v>
                </c:pt>
                <c:pt idx="896">
                  <c:v>9.3398193189738894</c:v>
                </c:pt>
                <c:pt idx="897">
                  <c:v>9.3502432244613853</c:v>
                </c:pt>
                <c:pt idx="898">
                  <c:v>9.3606671299488813</c:v>
                </c:pt>
                <c:pt idx="899">
                  <c:v>9.3710910354436585</c:v>
                </c:pt>
                <c:pt idx="900">
                  <c:v>9.3815149409311545</c:v>
                </c:pt>
                <c:pt idx="901">
                  <c:v>9.3919388464186504</c:v>
                </c:pt>
                <c:pt idx="902">
                  <c:v>9.4023627519134276</c:v>
                </c:pt>
                <c:pt idx="903">
                  <c:v>9.4127866574009236</c:v>
                </c:pt>
                <c:pt idx="904">
                  <c:v>9.4232105628884195</c:v>
                </c:pt>
                <c:pt idx="905">
                  <c:v>9.4336344683831967</c:v>
                </c:pt>
                <c:pt idx="906">
                  <c:v>9.4440583738706927</c:v>
                </c:pt>
                <c:pt idx="907">
                  <c:v>9.4544822793581886</c:v>
                </c:pt>
                <c:pt idx="908">
                  <c:v>9.4649061848529659</c:v>
                </c:pt>
                <c:pt idx="909">
                  <c:v>9.4753300903404618</c:v>
                </c:pt>
                <c:pt idx="910">
                  <c:v>9.4857539958279578</c:v>
                </c:pt>
                <c:pt idx="911">
                  <c:v>9.496177901322735</c:v>
                </c:pt>
                <c:pt idx="912">
                  <c:v>9.5066018068102309</c:v>
                </c:pt>
                <c:pt idx="913">
                  <c:v>9.5170257122977269</c:v>
                </c:pt>
                <c:pt idx="914">
                  <c:v>9.5274496177925041</c:v>
                </c:pt>
                <c:pt idx="915">
                  <c:v>9.53787352328</c:v>
                </c:pt>
                <c:pt idx="916">
                  <c:v>9.548297428767496</c:v>
                </c:pt>
                <c:pt idx="917">
                  <c:v>9.5587213342622732</c:v>
                </c:pt>
                <c:pt idx="918">
                  <c:v>9.5691452397497692</c:v>
                </c:pt>
                <c:pt idx="919">
                  <c:v>9.5795691452372651</c:v>
                </c:pt>
                <c:pt idx="920">
                  <c:v>9.5899930507320423</c:v>
                </c:pt>
                <c:pt idx="921">
                  <c:v>9.6004169562195383</c:v>
                </c:pt>
                <c:pt idx="922">
                  <c:v>9.6108408617070342</c:v>
                </c:pt>
                <c:pt idx="923">
                  <c:v>9.6212647672018115</c:v>
                </c:pt>
                <c:pt idx="924">
                  <c:v>9.6316886726893074</c:v>
                </c:pt>
                <c:pt idx="925">
                  <c:v>9.6421125781768033</c:v>
                </c:pt>
                <c:pt idx="926">
                  <c:v>9.6525364836715806</c:v>
                </c:pt>
                <c:pt idx="927">
                  <c:v>9.6629603891590765</c:v>
                </c:pt>
                <c:pt idx="928">
                  <c:v>9.6733842946465725</c:v>
                </c:pt>
                <c:pt idx="929">
                  <c:v>9.6838082001413497</c:v>
                </c:pt>
                <c:pt idx="930">
                  <c:v>9.6942321056288456</c:v>
                </c:pt>
                <c:pt idx="931">
                  <c:v>9.7046560111163416</c:v>
                </c:pt>
                <c:pt idx="932">
                  <c:v>9.7150799166111188</c:v>
                </c:pt>
                <c:pt idx="933">
                  <c:v>9.7255038220986147</c:v>
                </c:pt>
                <c:pt idx="934">
                  <c:v>9.7359277275861107</c:v>
                </c:pt>
                <c:pt idx="935">
                  <c:v>9.7463516330808879</c:v>
                </c:pt>
                <c:pt idx="936">
                  <c:v>9.7567755385683839</c:v>
                </c:pt>
                <c:pt idx="937">
                  <c:v>9.7671994440558798</c:v>
                </c:pt>
                <c:pt idx="938">
                  <c:v>9.777623349550657</c:v>
                </c:pt>
                <c:pt idx="939">
                  <c:v>9.788047255038153</c:v>
                </c:pt>
                <c:pt idx="940">
                  <c:v>9.7984711605256489</c:v>
                </c:pt>
                <c:pt idx="941">
                  <c:v>9.8088950660204262</c:v>
                </c:pt>
                <c:pt idx="942">
                  <c:v>9.8193189715079221</c:v>
                </c:pt>
                <c:pt idx="943">
                  <c:v>9.829742876995418</c:v>
                </c:pt>
                <c:pt idx="944">
                  <c:v>9.8401667824901953</c:v>
                </c:pt>
                <c:pt idx="945">
                  <c:v>9.8505906879776912</c:v>
                </c:pt>
                <c:pt idx="946">
                  <c:v>9.8610145934651872</c:v>
                </c:pt>
                <c:pt idx="947">
                  <c:v>9.8714384989599644</c:v>
                </c:pt>
                <c:pt idx="948">
                  <c:v>9.8818624044474603</c:v>
                </c:pt>
                <c:pt idx="949">
                  <c:v>9.8922863099349563</c:v>
                </c:pt>
                <c:pt idx="950">
                  <c:v>9.9027102154297335</c:v>
                </c:pt>
                <c:pt idx="951">
                  <c:v>9.9131341209172295</c:v>
                </c:pt>
                <c:pt idx="952">
                  <c:v>9.9235580264047254</c:v>
                </c:pt>
                <c:pt idx="953">
                  <c:v>9.9339819318995026</c:v>
                </c:pt>
                <c:pt idx="954">
                  <c:v>9.9444058373869986</c:v>
                </c:pt>
                <c:pt idx="955">
                  <c:v>9.9548297428744945</c:v>
                </c:pt>
                <c:pt idx="956">
                  <c:v>9.9652536483692717</c:v>
                </c:pt>
                <c:pt idx="957">
                  <c:v>9.9756775538567677</c:v>
                </c:pt>
                <c:pt idx="958">
                  <c:v>9.9861014593442636</c:v>
                </c:pt>
                <c:pt idx="959">
                  <c:v>9.9965253648390409</c:v>
                </c:pt>
                <c:pt idx="960">
                  <c:v>10.006949270326537</c:v>
                </c:pt>
                <c:pt idx="961">
                  <c:v>10.017373175814033</c:v>
                </c:pt>
                <c:pt idx="962">
                  <c:v>10.02779708130881</c:v>
                </c:pt>
                <c:pt idx="963">
                  <c:v>10.038220986796306</c:v>
                </c:pt>
                <c:pt idx="964">
                  <c:v>10.048644892283802</c:v>
                </c:pt>
                <c:pt idx="965">
                  <c:v>10.059068797778579</c:v>
                </c:pt>
                <c:pt idx="966">
                  <c:v>10.069492703266075</c:v>
                </c:pt>
                <c:pt idx="967">
                  <c:v>10.079916608753571</c:v>
                </c:pt>
                <c:pt idx="968">
                  <c:v>10.090340514248348</c:v>
                </c:pt>
                <c:pt idx="969">
                  <c:v>10.100764419735844</c:v>
                </c:pt>
                <c:pt idx="970">
                  <c:v>10.11118832522334</c:v>
                </c:pt>
                <c:pt idx="971">
                  <c:v>10.121612230718117</c:v>
                </c:pt>
                <c:pt idx="972">
                  <c:v>10.132036136205613</c:v>
                </c:pt>
                <c:pt idx="973">
                  <c:v>10.142460041693109</c:v>
                </c:pt>
                <c:pt idx="974">
                  <c:v>10.152883947187886</c:v>
                </c:pt>
                <c:pt idx="975">
                  <c:v>10.163307852675382</c:v>
                </c:pt>
                <c:pt idx="976">
                  <c:v>10.173731758162878</c:v>
                </c:pt>
                <c:pt idx="977">
                  <c:v>10.184155663657656</c:v>
                </c:pt>
                <c:pt idx="978">
                  <c:v>10.194579569145152</c:v>
                </c:pt>
                <c:pt idx="979">
                  <c:v>10.205003474632647</c:v>
                </c:pt>
                <c:pt idx="980">
                  <c:v>10.215427380127425</c:v>
                </c:pt>
                <c:pt idx="981">
                  <c:v>10.225851285614921</c:v>
                </c:pt>
                <c:pt idx="982">
                  <c:v>10.236275191102417</c:v>
                </c:pt>
                <c:pt idx="983">
                  <c:v>10.246699096597194</c:v>
                </c:pt>
                <c:pt idx="984">
                  <c:v>10.25712300208469</c:v>
                </c:pt>
                <c:pt idx="985">
                  <c:v>10.267546907572186</c:v>
                </c:pt>
                <c:pt idx="986">
                  <c:v>10.277970813066963</c:v>
                </c:pt>
                <c:pt idx="987">
                  <c:v>10.288394718554459</c:v>
                </c:pt>
                <c:pt idx="988">
                  <c:v>10.298818624041955</c:v>
                </c:pt>
                <c:pt idx="989">
                  <c:v>10.309242529536732</c:v>
                </c:pt>
                <c:pt idx="990">
                  <c:v>10.319666435024228</c:v>
                </c:pt>
                <c:pt idx="991">
                  <c:v>10.330090340511724</c:v>
                </c:pt>
                <c:pt idx="992">
                  <c:v>10.340514246006501</c:v>
                </c:pt>
                <c:pt idx="993">
                  <c:v>10.350938151493997</c:v>
                </c:pt>
                <c:pt idx="994">
                  <c:v>10.361362056981493</c:v>
                </c:pt>
                <c:pt idx="995">
                  <c:v>10.37178596247627</c:v>
                </c:pt>
                <c:pt idx="996">
                  <c:v>10.382209867963766</c:v>
                </c:pt>
                <c:pt idx="997">
                  <c:v>10.392633773451262</c:v>
                </c:pt>
                <c:pt idx="998">
                  <c:v>10.403057678946039</c:v>
                </c:pt>
                <c:pt idx="999">
                  <c:v>10.413481584433535</c:v>
                </c:pt>
                <c:pt idx="1000">
                  <c:v>10.423905489921031</c:v>
                </c:pt>
                <c:pt idx="1001">
                  <c:v>10.434329395415809</c:v>
                </c:pt>
                <c:pt idx="1002">
                  <c:v>10.444753300903304</c:v>
                </c:pt>
                <c:pt idx="1003">
                  <c:v>10.4551772063908</c:v>
                </c:pt>
                <c:pt idx="1004">
                  <c:v>10.465601111885578</c:v>
                </c:pt>
                <c:pt idx="1005">
                  <c:v>10.476025017373074</c:v>
                </c:pt>
                <c:pt idx="1006">
                  <c:v>10.48644892286057</c:v>
                </c:pt>
                <c:pt idx="1007">
                  <c:v>10.496872828355347</c:v>
                </c:pt>
                <c:pt idx="1008">
                  <c:v>10.507296733842843</c:v>
                </c:pt>
                <c:pt idx="1009">
                  <c:v>10.517720639330339</c:v>
                </c:pt>
                <c:pt idx="1010">
                  <c:v>10.528144544825116</c:v>
                </c:pt>
                <c:pt idx="1011">
                  <c:v>10.538568450312612</c:v>
                </c:pt>
                <c:pt idx="1012">
                  <c:v>10.548992355800108</c:v>
                </c:pt>
                <c:pt idx="1013">
                  <c:v>10.559416261294885</c:v>
                </c:pt>
                <c:pt idx="1014">
                  <c:v>10.569840166782381</c:v>
                </c:pt>
                <c:pt idx="1015">
                  <c:v>10.580264072269877</c:v>
                </c:pt>
                <c:pt idx="1016">
                  <c:v>10.590687977764654</c:v>
                </c:pt>
                <c:pt idx="1017">
                  <c:v>10.60111188325215</c:v>
                </c:pt>
                <c:pt idx="1018">
                  <c:v>10.611535788739646</c:v>
                </c:pt>
                <c:pt idx="1019">
                  <c:v>10.621959694234423</c:v>
                </c:pt>
                <c:pt idx="1020">
                  <c:v>10.632383599721919</c:v>
                </c:pt>
                <c:pt idx="1021">
                  <c:v>10.642807505209415</c:v>
                </c:pt>
                <c:pt idx="1022">
                  <c:v>10.653231410704192</c:v>
                </c:pt>
                <c:pt idx="1023">
                  <c:v>10.663655316191688</c:v>
                </c:pt>
                <c:pt idx="1024">
                  <c:v>10.674079221679184</c:v>
                </c:pt>
                <c:pt idx="1025">
                  <c:v>10.684503127173961</c:v>
                </c:pt>
                <c:pt idx="1026">
                  <c:v>10.694927032661457</c:v>
                </c:pt>
                <c:pt idx="1027">
                  <c:v>10.705350938148953</c:v>
                </c:pt>
                <c:pt idx="1028">
                  <c:v>10.715774843643731</c:v>
                </c:pt>
                <c:pt idx="1029">
                  <c:v>10.726198749131227</c:v>
                </c:pt>
                <c:pt idx="1030">
                  <c:v>10.736622654618722</c:v>
                </c:pt>
                <c:pt idx="1031">
                  <c:v>10.7470465601135</c:v>
                </c:pt>
                <c:pt idx="1032">
                  <c:v>10.757470465600996</c:v>
                </c:pt>
                <c:pt idx="1033">
                  <c:v>10.767894371088492</c:v>
                </c:pt>
                <c:pt idx="1034">
                  <c:v>10.778318276583269</c:v>
                </c:pt>
                <c:pt idx="1035">
                  <c:v>10.788742182070765</c:v>
                </c:pt>
                <c:pt idx="1036">
                  <c:v>10.799166087558261</c:v>
                </c:pt>
                <c:pt idx="1037">
                  <c:v>10.809589993053038</c:v>
                </c:pt>
                <c:pt idx="1038">
                  <c:v>10.820013898540534</c:v>
                </c:pt>
                <c:pt idx="1039">
                  <c:v>10.83043780402803</c:v>
                </c:pt>
                <c:pt idx="1040">
                  <c:v>10.840861709522807</c:v>
                </c:pt>
                <c:pt idx="1041">
                  <c:v>10.851285615010303</c:v>
                </c:pt>
                <c:pt idx="1042">
                  <c:v>10.861709520497799</c:v>
                </c:pt>
                <c:pt idx="1043">
                  <c:v>10.872133425992576</c:v>
                </c:pt>
                <c:pt idx="1044">
                  <c:v>10.882557331480072</c:v>
                </c:pt>
                <c:pt idx="1045">
                  <c:v>10.892981236967568</c:v>
                </c:pt>
                <c:pt idx="1046">
                  <c:v>10.903405142462345</c:v>
                </c:pt>
                <c:pt idx="1047">
                  <c:v>10.913829047949841</c:v>
                </c:pt>
                <c:pt idx="1048">
                  <c:v>10.924252953437337</c:v>
                </c:pt>
                <c:pt idx="1049">
                  <c:v>10.934676858932114</c:v>
                </c:pt>
                <c:pt idx="1050">
                  <c:v>10.94510076441961</c:v>
                </c:pt>
                <c:pt idx="1051">
                  <c:v>10.955524669907106</c:v>
                </c:pt>
                <c:pt idx="1052">
                  <c:v>10.965948575401884</c:v>
                </c:pt>
                <c:pt idx="1053">
                  <c:v>10.976372480889379</c:v>
                </c:pt>
                <c:pt idx="1054">
                  <c:v>10.986796386376875</c:v>
                </c:pt>
                <c:pt idx="1055">
                  <c:v>10.997220291871653</c:v>
                </c:pt>
                <c:pt idx="1056">
                  <c:v>11.007644197359149</c:v>
                </c:pt>
                <c:pt idx="1057">
                  <c:v>11.018068102846645</c:v>
                </c:pt>
                <c:pt idx="1058">
                  <c:v>11.028492008341422</c:v>
                </c:pt>
                <c:pt idx="1059">
                  <c:v>11.038915913828918</c:v>
                </c:pt>
                <c:pt idx="1060">
                  <c:v>11.049339819316414</c:v>
                </c:pt>
                <c:pt idx="1061">
                  <c:v>11.059763724811191</c:v>
                </c:pt>
                <c:pt idx="1062">
                  <c:v>11.070187630298687</c:v>
                </c:pt>
                <c:pt idx="1063">
                  <c:v>11.080611535786183</c:v>
                </c:pt>
                <c:pt idx="1064">
                  <c:v>11.09103544128096</c:v>
                </c:pt>
                <c:pt idx="1065">
                  <c:v>11.101459346768456</c:v>
                </c:pt>
                <c:pt idx="1066">
                  <c:v>11.111883252255952</c:v>
                </c:pt>
                <c:pt idx="1067">
                  <c:v>11.122307157750729</c:v>
                </c:pt>
                <c:pt idx="1068">
                  <c:v>11.132731063238225</c:v>
                </c:pt>
                <c:pt idx="1069">
                  <c:v>11.143154968725721</c:v>
                </c:pt>
                <c:pt idx="1070">
                  <c:v>11.153578874220498</c:v>
                </c:pt>
                <c:pt idx="1071">
                  <c:v>11.164002779707994</c:v>
                </c:pt>
                <c:pt idx="1072">
                  <c:v>11.17442668519549</c:v>
                </c:pt>
                <c:pt idx="1073">
                  <c:v>11.184850590690267</c:v>
                </c:pt>
                <c:pt idx="1074">
                  <c:v>11.195274496177763</c:v>
                </c:pt>
                <c:pt idx="1075">
                  <c:v>11.205698401665259</c:v>
                </c:pt>
                <c:pt idx="1076">
                  <c:v>11.216122307160036</c:v>
                </c:pt>
                <c:pt idx="1077">
                  <c:v>11.226546212647532</c:v>
                </c:pt>
                <c:pt idx="1078">
                  <c:v>11.236970118135028</c:v>
                </c:pt>
                <c:pt idx="1079">
                  <c:v>11.247394023629806</c:v>
                </c:pt>
                <c:pt idx="1080">
                  <c:v>11.257817929117302</c:v>
                </c:pt>
                <c:pt idx="1081">
                  <c:v>11.268241834604797</c:v>
                </c:pt>
                <c:pt idx="1082">
                  <c:v>11.278665740099575</c:v>
                </c:pt>
                <c:pt idx="1083">
                  <c:v>11.289089645587071</c:v>
                </c:pt>
                <c:pt idx="1084">
                  <c:v>11.299513551074567</c:v>
                </c:pt>
                <c:pt idx="1085">
                  <c:v>11.309937456569344</c:v>
                </c:pt>
                <c:pt idx="1086">
                  <c:v>11.32036136205684</c:v>
                </c:pt>
                <c:pt idx="1087">
                  <c:v>11.330785267544336</c:v>
                </c:pt>
                <c:pt idx="1088">
                  <c:v>11.341209173039113</c:v>
                </c:pt>
                <c:pt idx="1089">
                  <c:v>11.351633078526609</c:v>
                </c:pt>
                <c:pt idx="1090">
                  <c:v>11.362056984014105</c:v>
                </c:pt>
                <c:pt idx="1091">
                  <c:v>11.372480889508882</c:v>
                </c:pt>
                <c:pt idx="1092">
                  <c:v>11.382904794996378</c:v>
                </c:pt>
                <c:pt idx="1093">
                  <c:v>11.393328700483874</c:v>
                </c:pt>
                <c:pt idx="1094">
                  <c:v>11.403752605978651</c:v>
                </c:pt>
                <c:pt idx="1095">
                  <c:v>11.414176511466147</c:v>
                </c:pt>
                <c:pt idx="1096">
                  <c:v>11.424600416953643</c:v>
                </c:pt>
                <c:pt idx="1097">
                  <c:v>11.43502432244842</c:v>
                </c:pt>
                <c:pt idx="1098">
                  <c:v>11.445448227935916</c:v>
                </c:pt>
                <c:pt idx="1099">
                  <c:v>11.455872133423412</c:v>
                </c:pt>
                <c:pt idx="1100">
                  <c:v>11.466296038918189</c:v>
                </c:pt>
                <c:pt idx="1101">
                  <c:v>11.476719944405685</c:v>
                </c:pt>
                <c:pt idx="1102">
                  <c:v>11.487143849893181</c:v>
                </c:pt>
                <c:pt idx="1103">
                  <c:v>11.497567755387958</c:v>
                </c:pt>
                <c:pt idx="1104">
                  <c:v>11.507991660875454</c:v>
                </c:pt>
                <c:pt idx="1105">
                  <c:v>11.51841556636295</c:v>
                </c:pt>
                <c:pt idx="1106">
                  <c:v>11.528839471857728</c:v>
                </c:pt>
                <c:pt idx="1107">
                  <c:v>11.539263377345224</c:v>
                </c:pt>
                <c:pt idx="1108">
                  <c:v>11.54968728283272</c:v>
                </c:pt>
                <c:pt idx="1109">
                  <c:v>11.560111188327497</c:v>
                </c:pt>
                <c:pt idx="1110">
                  <c:v>11.570535093814993</c:v>
                </c:pt>
                <c:pt idx="1111">
                  <c:v>11.580958999302489</c:v>
                </c:pt>
                <c:pt idx="1112">
                  <c:v>11.591382904797266</c:v>
                </c:pt>
                <c:pt idx="1113">
                  <c:v>11.601806810284762</c:v>
                </c:pt>
                <c:pt idx="1114">
                  <c:v>11.612230715772258</c:v>
                </c:pt>
                <c:pt idx="1115">
                  <c:v>11.622654621267035</c:v>
                </c:pt>
                <c:pt idx="1116">
                  <c:v>11.633078526754531</c:v>
                </c:pt>
                <c:pt idx="1117">
                  <c:v>11.643502432242027</c:v>
                </c:pt>
                <c:pt idx="1118">
                  <c:v>11.653926337736804</c:v>
                </c:pt>
                <c:pt idx="1119">
                  <c:v>11.6643502432243</c:v>
                </c:pt>
                <c:pt idx="1120">
                  <c:v>11.674774148711796</c:v>
                </c:pt>
                <c:pt idx="1121">
                  <c:v>11.685198054206573</c:v>
                </c:pt>
                <c:pt idx="1122">
                  <c:v>11.695621959694069</c:v>
                </c:pt>
                <c:pt idx="1123">
                  <c:v>11.706045865181565</c:v>
                </c:pt>
                <c:pt idx="1124">
                  <c:v>11.716469770676342</c:v>
                </c:pt>
                <c:pt idx="1125">
                  <c:v>11.726893676163838</c:v>
                </c:pt>
                <c:pt idx="1126">
                  <c:v>11.737317581651334</c:v>
                </c:pt>
                <c:pt idx="1127">
                  <c:v>11.747741487146111</c:v>
                </c:pt>
                <c:pt idx="1128">
                  <c:v>11.758165392633607</c:v>
                </c:pt>
                <c:pt idx="1129">
                  <c:v>11.768589298121103</c:v>
                </c:pt>
                <c:pt idx="1130">
                  <c:v>11.779013203615881</c:v>
                </c:pt>
                <c:pt idx="1131">
                  <c:v>11.789437109103376</c:v>
                </c:pt>
                <c:pt idx="1132">
                  <c:v>11.799861014590872</c:v>
                </c:pt>
                <c:pt idx="1133">
                  <c:v>11.81028492008565</c:v>
                </c:pt>
                <c:pt idx="1134">
                  <c:v>11.820708825573146</c:v>
                </c:pt>
                <c:pt idx="1135">
                  <c:v>11.831132731060642</c:v>
                </c:pt>
                <c:pt idx="1136">
                  <c:v>11.841556636555419</c:v>
                </c:pt>
                <c:pt idx="1137">
                  <c:v>11.851980542042915</c:v>
                </c:pt>
                <c:pt idx="1138">
                  <c:v>11.862404447530411</c:v>
                </c:pt>
                <c:pt idx="1139">
                  <c:v>11.872828353025188</c:v>
                </c:pt>
                <c:pt idx="1140">
                  <c:v>11.883252258512684</c:v>
                </c:pt>
                <c:pt idx="1141">
                  <c:v>11.89367616400018</c:v>
                </c:pt>
                <c:pt idx="1142">
                  <c:v>11.904100069494957</c:v>
                </c:pt>
                <c:pt idx="1143">
                  <c:v>11.914523974982453</c:v>
                </c:pt>
                <c:pt idx="1144">
                  <c:v>11.924947880469949</c:v>
                </c:pt>
                <c:pt idx="1145">
                  <c:v>11.935371785964726</c:v>
                </c:pt>
                <c:pt idx="1146">
                  <c:v>11.945795691452222</c:v>
                </c:pt>
                <c:pt idx="1147">
                  <c:v>11.956219596939718</c:v>
                </c:pt>
                <c:pt idx="1148">
                  <c:v>11.966643502434495</c:v>
                </c:pt>
                <c:pt idx="1149">
                  <c:v>11.977067407921991</c:v>
                </c:pt>
                <c:pt idx="1150">
                  <c:v>11.987491313409487</c:v>
                </c:pt>
                <c:pt idx="1151">
                  <c:v>11.997915218904264</c:v>
                </c:pt>
                <c:pt idx="1152">
                  <c:v>12.00833912439176</c:v>
                </c:pt>
                <c:pt idx="1153">
                  <c:v>12.018763029879256</c:v>
                </c:pt>
                <c:pt idx="1154">
                  <c:v>12.029186935374033</c:v>
                </c:pt>
                <c:pt idx="1155">
                  <c:v>12.039610840861529</c:v>
                </c:pt>
                <c:pt idx="1156">
                  <c:v>12.050034746349025</c:v>
                </c:pt>
                <c:pt idx="1157">
                  <c:v>12.060458651843803</c:v>
                </c:pt>
                <c:pt idx="1158">
                  <c:v>12.070882557331299</c:v>
                </c:pt>
                <c:pt idx="1159">
                  <c:v>12.081306462818795</c:v>
                </c:pt>
                <c:pt idx="1160">
                  <c:v>12.091730368313572</c:v>
                </c:pt>
                <c:pt idx="1161">
                  <c:v>12.102154273801068</c:v>
                </c:pt>
                <c:pt idx="1162">
                  <c:v>12.112578179288564</c:v>
                </c:pt>
                <c:pt idx="1163">
                  <c:v>12.123002084783341</c:v>
                </c:pt>
                <c:pt idx="1164">
                  <c:v>12.133425990270837</c:v>
                </c:pt>
                <c:pt idx="1165">
                  <c:v>12.143849895758333</c:v>
                </c:pt>
                <c:pt idx="1166">
                  <c:v>12.15427380125311</c:v>
                </c:pt>
                <c:pt idx="1167">
                  <c:v>12.164697706740606</c:v>
                </c:pt>
                <c:pt idx="1168">
                  <c:v>12.175121612228102</c:v>
                </c:pt>
                <c:pt idx="1169">
                  <c:v>12.185545517722879</c:v>
                </c:pt>
                <c:pt idx="1170">
                  <c:v>12.195969423210375</c:v>
                </c:pt>
                <c:pt idx="1171">
                  <c:v>12.206393328697871</c:v>
                </c:pt>
                <c:pt idx="1172">
                  <c:v>12.216817234192648</c:v>
                </c:pt>
                <c:pt idx="1173">
                  <c:v>12.227241139680144</c:v>
                </c:pt>
                <c:pt idx="1174">
                  <c:v>12.23766504516764</c:v>
                </c:pt>
                <c:pt idx="1175">
                  <c:v>12.248088950662417</c:v>
                </c:pt>
                <c:pt idx="1176">
                  <c:v>12.258512856149913</c:v>
                </c:pt>
                <c:pt idx="1177">
                  <c:v>12.268936761637409</c:v>
                </c:pt>
                <c:pt idx="1178">
                  <c:v>12.279360667132186</c:v>
                </c:pt>
                <c:pt idx="1179">
                  <c:v>12.289784572619682</c:v>
                </c:pt>
                <c:pt idx="1180">
                  <c:v>12.300208478107178</c:v>
                </c:pt>
                <c:pt idx="1181">
                  <c:v>12.310632383601956</c:v>
                </c:pt>
                <c:pt idx="1182">
                  <c:v>12.321056289089451</c:v>
                </c:pt>
                <c:pt idx="1183">
                  <c:v>12.331480194576947</c:v>
                </c:pt>
                <c:pt idx="1184">
                  <c:v>12.341904100071725</c:v>
                </c:pt>
                <c:pt idx="1185">
                  <c:v>12.352328005559221</c:v>
                </c:pt>
                <c:pt idx="1186">
                  <c:v>12.362751911046717</c:v>
                </c:pt>
                <c:pt idx="1187">
                  <c:v>12.373175816541494</c:v>
                </c:pt>
                <c:pt idx="1188">
                  <c:v>12.38359972202899</c:v>
                </c:pt>
                <c:pt idx="1189">
                  <c:v>12.394023627516486</c:v>
                </c:pt>
                <c:pt idx="1190">
                  <c:v>12.404447533011263</c:v>
                </c:pt>
                <c:pt idx="1191">
                  <c:v>12.414871438498759</c:v>
                </c:pt>
                <c:pt idx="1192">
                  <c:v>12.425295343986255</c:v>
                </c:pt>
                <c:pt idx="1193">
                  <c:v>12.435719249481032</c:v>
                </c:pt>
                <c:pt idx="1194">
                  <c:v>12.446143154968528</c:v>
                </c:pt>
                <c:pt idx="1195">
                  <c:v>12.456567060456024</c:v>
                </c:pt>
                <c:pt idx="1196">
                  <c:v>12.466990965950801</c:v>
                </c:pt>
                <c:pt idx="1197">
                  <c:v>12.477414871438297</c:v>
                </c:pt>
                <c:pt idx="1198">
                  <c:v>12.487838776925793</c:v>
                </c:pt>
                <c:pt idx="1199">
                  <c:v>12.49826268242057</c:v>
                </c:pt>
                <c:pt idx="1200">
                  <c:v>12.508686587908066</c:v>
                </c:pt>
                <c:pt idx="1201">
                  <c:v>12.519110493395562</c:v>
                </c:pt>
                <c:pt idx="1202">
                  <c:v>12.529534398890339</c:v>
                </c:pt>
                <c:pt idx="1203">
                  <c:v>12.539958304377835</c:v>
                </c:pt>
                <c:pt idx="1204">
                  <c:v>12.550382209865331</c:v>
                </c:pt>
                <c:pt idx="1205">
                  <c:v>12.560806115360108</c:v>
                </c:pt>
                <c:pt idx="1206">
                  <c:v>12.571230020847604</c:v>
                </c:pt>
                <c:pt idx="1207">
                  <c:v>12.5816539263351</c:v>
                </c:pt>
                <c:pt idx="1208">
                  <c:v>12.592077831829878</c:v>
                </c:pt>
                <c:pt idx="1209">
                  <c:v>12.602501737317374</c:v>
                </c:pt>
                <c:pt idx="1210">
                  <c:v>12.612925642804869</c:v>
                </c:pt>
                <c:pt idx="1211">
                  <c:v>12.623349548299647</c:v>
                </c:pt>
                <c:pt idx="1212">
                  <c:v>12.633773453787143</c:v>
                </c:pt>
                <c:pt idx="1213">
                  <c:v>12.644197359274639</c:v>
                </c:pt>
                <c:pt idx="1214">
                  <c:v>12.654621264769416</c:v>
                </c:pt>
                <c:pt idx="1215">
                  <c:v>12.665045170256912</c:v>
                </c:pt>
                <c:pt idx="1216">
                  <c:v>12.675469075744408</c:v>
                </c:pt>
                <c:pt idx="1217">
                  <c:v>12.685892981239185</c:v>
                </c:pt>
                <c:pt idx="1218">
                  <c:v>12.696316886726681</c:v>
                </c:pt>
                <c:pt idx="1219">
                  <c:v>12.706740792214177</c:v>
                </c:pt>
                <c:pt idx="1220">
                  <c:v>12.717164697708954</c:v>
                </c:pt>
                <c:pt idx="1221">
                  <c:v>12.72758860319645</c:v>
                </c:pt>
                <c:pt idx="1222">
                  <c:v>12.738012508683946</c:v>
                </c:pt>
                <c:pt idx="1223">
                  <c:v>12.748436414178723</c:v>
                </c:pt>
                <c:pt idx="1224">
                  <c:v>12.758860319666219</c:v>
                </c:pt>
                <c:pt idx="1225">
                  <c:v>12.769284225153715</c:v>
                </c:pt>
                <c:pt idx="1226">
                  <c:v>12.779708130648492</c:v>
                </c:pt>
                <c:pt idx="1227">
                  <c:v>12.790132036135988</c:v>
                </c:pt>
                <c:pt idx="1228">
                  <c:v>12.800555941623484</c:v>
                </c:pt>
                <c:pt idx="1229">
                  <c:v>12.810979847118261</c:v>
                </c:pt>
                <c:pt idx="1230">
                  <c:v>12.821403752605757</c:v>
                </c:pt>
                <c:pt idx="1231">
                  <c:v>12.831827658093253</c:v>
                </c:pt>
                <c:pt idx="1232">
                  <c:v>12.842251563588031</c:v>
                </c:pt>
                <c:pt idx="1233">
                  <c:v>12.852675469075526</c:v>
                </c:pt>
                <c:pt idx="1234">
                  <c:v>12.863099374563022</c:v>
                </c:pt>
                <c:pt idx="1235">
                  <c:v>12.8735232800578</c:v>
                </c:pt>
                <c:pt idx="1236">
                  <c:v>12.883947185545296</c:v>
                </c:pt>
                <c:pt idx="1237">
                  <c:v>12.894371091032792</c:v>
                </c:pt>
                <c:pt idx="1238">
                  <c:v>12.904794996527569</c:v>
                </c:pt>
                <c:pt idx="1239">
                  <c:v>12.915218902015065</c:v>
                </c:pt>
                <c:pt idx="1240">
                  <c:v>12.925642807502561</c:v>
                </c:pt>
                <c:pt idx="1241">
                  <c:v>12.936066712997338</c:v>
                </c:pt>
                <c:pt idx="1242">
                  <c:v>12.946490618484834</c:v>
                </c:pt>
                <c:pt idx="1243">
                  <c:v>12.95691452397233</c:v>
                </c:pt>
                <c:pt idx="1244">
                  <c:v>12.967338429467107</c:v>
                </c:pt>
                <c:pt idx="1245">
                  <c:v>12.977762334954603</c:v>
                </c:pt>
                <c:pt idx="1246">
                  <c:v>12.988186240442099</c:v>
                </c:pt>
                <c:pt idx="1247">
                  <c:v>12.998610145936876</c:v>
                </c:pt>
                <c:pt idx="1248">
                  <c:v>13.009034051424372</c:v>
                </c:pt>
                <c:pt idx="1249">
                  <c:v>13.019457956911868</c:v>
                </c:pt>
                <c:pt idx="1250">
                  <c:v>13.029881862406645</c:v>
                </c:pt>
                <c:pt idx="1251">
                  <c:v>13.040305767894141</c:v>
                </c:pt>
                <c:pt idx="1252">
                  <c:v>13.050729673381637</c:v>
                </c:pt>
                <c:pt idx="1253">
                  <c:v>13.061153578876414</c:v>
                </c:pt>
                <c:pt idx="1254">
                  <c:v>13.07157748436391</c:v>
                </c:pt>
                <c:pt idx="1255">
                  <c:v>13.082001389851406</c:v>
                </c:pt>
                <c:pt idx="1256">
                  <c:v>13.092425295346183</c:v>
                </c:pt>
                <c:pt idx="1257">
                  <c:v>13.102849200833679</c:v>
                </c:pt>
                <c:pt idx="1258">
                  <c:v>13.113273106321175</c:v>
                </c:pt>
                <c:pt idx="1259">
                  <c:v>13.123697011815953</c:v>
                </c:pt>
                <c:pt idx="1260">
                  <c:v>13.134120917303449</c:v>
                </c:pt>
                <c:pt idx="1261">
                  <c:v>13.144544822790944</c:v>
                </c:pt>
                <c:pt idx="1262">
                  <c:v>13.154968728285722</c:v>
                </c:pt>
                <c:pt idx="1263">
                  <c:v>13.165392633773218</c:v>
                </c:pt>
                <c:pt idx="1264">
                  <c:v>13.175816539260714</c:v>
                </c:pt>
                <c:pt idx="1265">
                  <c:v>13.186240444755491</c:v>
                </c:pt>
                <c:pt idx="1266">
                  <c:v>13.196664350242987</c:v>
                </c:pt>
                <c:pt idx="1267">
                  <c:v>13.207088255730483</c:v>
                </c:pt>
                <c:pt idx="1268">
                  <c:v>13.21751216122526</c:v>
                </c:pt>
                <c:pt idx="1269">
                  <c:v>13.227936066712756</c:v>
                </c:pt>
                <c:pt idx="1270">
                  <c:v>13.238359972200252</c:v>
                </c:pt>
                <c:pt idx="1271">
                  <c:v>13.248783877695029</c:v>
                </c:pt>
                <c:pt idx="1272">
                  <c:v>13.259207783182525</c:v>
                </c:pt>
                <c:pt idx="1273">
                  <c:v>13.269631688670021</c:v>
                </c:pt>
                <c:pt idx="1274">
                  <c:v>13.280055594164798</c:v>
                </c:pt>
                <c:pt idx="1275">
                  <c:v>13.290479499652294</c:v>
                </c:pt>
                <c:pt idx="1276">
                  <c:v>13.30090340513979</c:v>
                </c:pt>
                <c:pt idx="1277">
                  <c:v>13.311327310634567</c:v>
                </c:pt>
                <c:pt idx="1278">
                  <c:v>13.321751216122063</c:v>
                </c:pt>
                <c:pt idx="1279">
                  <c:v>13.332175121609559</c:v>
                </c:pt>
                <c:pt idx="1280">
                  <c:v>13.342599027104336</c:v>
                </c:pt>
                <c:pt idx="1281">
                  <c:v>13.353022932591832</c:v>
                </c:pt>
                <c:pt idx="1282">
                  <c:v>13.363446838079328</c:v>
                </c:pt>
                <c:pt idx="1283">
                  <c:v>13.373870743574106</c:v>
                </c:pt>
                <c:pt idx="1284">
                  <c:v>13.384294649061601</c:v>
                </c:pt>
                <c:pt idx="1285">
                  <c:v>13.394718554549097</c:v>
                </c:pt>
                <c:pt idx="1286">
                  <c:v>13.405142460043875</c:v>
                </c:pt>
                <c:pt idx="1287">
                  <c:v>13.415566365531371</c:v>
                </c:pt>
                <c:pt idx="1288">
                  <c:v>13.425990271018867</c:v>
                </c:pt>
                <c:pt idx="1289">
                  <c:v>13.436414176513644</c:v>
                </c:pt>
                <c:pt idx="1290">
                  <c:v>13.44683808200114</c:v>
                </c:pt>
                <c:pt idx="1291">
                  <c:v>13.457261987488636</c:v>
                </c:pt>
                <c:pt idx="1292">
                  <c:v>13.467685892983413</c:v>
                </c:pt>
                <c:pt idx="1293">
                  <c:v>13.478109798470909</c:v>
                </c:pt>
                <c:pt idx="1294">
                  <c:v>13.488533703958405</c:v>
                </c:pt>
                <c:pt idx="1295">
                  <c:v>13.498957609453182</c:v>
                </c:pt>
                <c:pt idx="1296">
                  <c:v>13.509381514940678</c:v>
                </c:pt>
                <c:pt idx="1297">
                  <c:v>13.519805420428174</c:v>
                </c:pt>
                <c:pt idx="1298">
                  <c:v>13.530229325922951</c:v>
                </c:pt>
                <c:pt idx="1299">
                  <c:v>13.540653231410447</c:v>
                </c:pt>
                <c:pt idx="1300">
                  <c:v>13.551077136897943</c:v>
                </c:pt>
                <c:pt idx="1301">
                  <c:v>13.56150104239272</c:v>
                </c:pt>
                <c:pt idx="1302">
                  <c:v>13.571924947880216</c:v>
                </c:pt>
                <c:pt idx="1303">
                  <c:v>13.582348853367712</c:v>
                </c:pt>
                <c:pt idx="1304">
                  <c:v>13.592772758862489</c:v>
                </c:pt>
                <c:pt idx="1305">
                  <c:v>13.603196664349985</c:v>
                </c:pt>
                <c:pt idx="1306">
                  <c:v>13.613620569837481</c:v>
                </c:pt>
                <c:pt idx="1307">
                  <c:v>13.624044475332258</c:v>
                </c:pt>
                <c:pt idx="1308">
                  <c:v>13.634468380819754</c:v>
                </c:pt>
                <c:pt idx="1309">
                  <c:v>13.64489228630725</c:v>
                </c:pt>
                <c:pt idx="1310">
                  <c:v>13.655316191802028</c:v>
                </c:pt>
                <c:pt idx="1311">
                  <c:v>13.665740097289524</c:v>
                </c:pt>
                <c:pt idx="1312">
                  <c:v>13.676164002777019</c:v>
                </c:pt>
                <c:pt idx="1313">
                  <c:v>13.686587908271797</c:v>
                </c:pt>
                <c:pt idx="1314">
                  <c:v>13.697011813759293</c:v>
                </c:pt>
                <c:pt idx="1315">
                  <c:v>13.707435719246789</c:v>
                </c:pt>
                <c:pt idx="1316">
                  <c:v>13.717859624741566</c:v>
                </c:pt>
                <c:pt idx="1317">
                  <c:v>13.728283530229062</c:v>
                </c:pt>
                <c:pt idx="1318">
                  <c:v>13.738707435716558</c:v>
                </c:pt>
                <c:pt idx="1319">
                  <c:v>13.749131341211335</c:v>
                </c:pt>
                <c:pt idx="1320">
                  <c:v>13.759555246698831</c:v>
                </c:pt>
                <c:pt idx="1321">
                  <c:v>13.769979152186327</c:v>
                </c:pt>
                <c:pt idx="1322">
                  <c:v>13.780403057681104</c:v>
                </c:pt>
                <c:pt idx="1323">
                  <c:v>13.7908269631686</c:v>
                </c:pt>
                <c:pt idx="1324">
                  <c:v>13.801250868656096</c:v>
                </c:pt>
                <c:pt idx="1325">
                  <c:v>13.811674774150873</c:v>
                </c:pt>
                <c:pt idx="1326">
                  <c:v>13.822098679638369</c:v>
                </c:pt>
                <c:pt idx="1327">
                  <c:v>13.832522585125865</c:v>
                </c:pt>
                <c:pt idx="1328">
                  <c:v>13.842946490620642</c:v>
                </c:pt>
                <c:pt idx="1329">
                  <c:v>13.853370396108138</c:v>
                </c:pt>
                <c:pt idx="1330">
                  <c:v>13.863794301595634</c:v>
                </c:pt>
                <c:pt idx="1331">
                  <c:v>13.874218207090411</c:v>
                </c:pt>
                <c:pt idx="1332">
                  <c:v>13.884642112577907</c:v>
                </c:pt>
                <c:pt idx="1333">
                  <c:v>13.895066018065403</c:v>
                </c:pt>
                <c:pt idx="1334">
                  <c:v>13.905489923560181</c:v>
                </c:pt>
                <c:pt idx="1335">
                  <c:v>13.915913829047676</c:v>
                </c:pt>
                <c:pt idx="1336">
                  <c:v>13.926337734535172</c:v>
                </c:pt>
                <c:pt idx="1337">
                  <c:v>13.93676164002995</c:v>
                </c:pt>
                <c:pt idx="1338">
                  <c:v>13.947185545517446</c:v>
                </c:pt>
                <c:pt idx="1339">
                  <c:v>13.957609451004942</c:v>
                </c:pt>
                <c:pt idx="1340">
                  <c:v>13.968033356499719</c:v>
                </c:pt>
                <c:pt idx="1341">
                  <c:v>13.978457261987215</c:v>
                </c:pt>
                <c:pt idx="1342">
                  <c:v>13.988881167474711</c:v>
                </c:pt>
                <c:pt idx="1343">
                  <c:v>13.999305072969488</c:v>
                </c:pt>
                <c:pt idx="1344">
                  <c:v>14.009728978456984</c:v>
                </c:pt>
                <c:pt idx="1345">
                  <c:v>14.02015288394448</c:v>
                </c:pt>
                <c:pt idx="1346">
                  <c:v>14.030576789439257</c:v>
                </c:pt>
                <c:pt idx="1347">
                  <c:v>14.041000694926753</c:v>
                </c:pt>
                <c:pt idx="1348">
                  <c:v>14.051424600414249</c:v>
                </c:pt>
                <c:pt idx="1349">
                  <c:v>14.061848505909026</c:v>
                </c:pt>
                <c:pt idx="1350">
                  <c:v>14.072272411396522</c:v>
                </c:pt>
                <c:pt idx="1351">
                  <c:v>14.082696316884018</c:v>
                </c:pt>
                <c:pt idx="1352">
                  <c:v>14.093120222378795</c:v>
                </c:pt>
                <c:pt idx="1353">
                  <c:v>14.103544127866291</c:v>
                </c:pt>
                <c:pt idx="1354">
                  <c:v>14.113968033353787</c:v>
                </c:pt>
                <c:pt idx="1355">
                  <c:v>14.124391938848564</c:v>
                </c:pt>
                <c:pt idx="1356">
                  <c:v>14.13481584433606</c:v>
                </c:pt>
                <c:pt idx="1357">
                  <c:v>14.145239749823556</c:v>
                </c:pt>
                <c:pt idx="1358">
                  <c:v>14.155663655318333</c:v>
                </c:pt>
                <c:pt idx="1359">
                  <c:v>14.166087560805829</c:v>
                </c:pt>
                <c:pt idx="1360">
                  <c:v>14.176511466293325</c:v>
                </c:pt>
                <c:pt idx="1361">
                  <c:v>14.186935371788103</c:v>
                </c:pt>
                <c:pt idx="1362">
                  <c:v>14.197359277275599</c:v>
                </c:pt>
                <c:pt idx="1363">
                  <c:v>14.207783182763094</c:v>
                </c:pt>
                <c:pt idx="1364">
                  <c:v>14.218207088257872</c:v>
                </c:pt>
                <c:pt idx="1365">
                  <c:v>14.228630993745368</c:v>
                </c:pt>
                <c:pt idx="1366">
                  <c:v>14.239054899232864</c:v>
                </c:pt>
                <c:pt idx="1367">
                  <c:v>14.249478804727641</c:v>
                </c:pt>
                <c:pt idx="1368">
                  <c:v>14.259902710215137</c:v>
                </c:pt>
                <c:pt idx="1369">
                  <c:v>14.270326615702633</c:v>
                </c:pt>
                <c:pt idx="1370">
                  <c:v>14.28075052119741</c:v>
                </c:pt>
                <c:pt idx="1371">
                  <c:v>14.291174426684906</c:v>
                </c:pt>
                <c:pt idx="1372">
                  <c:v>14.301598332172402</c:v>
                </c:pt>
                <c:pt idx="1373">
                  <c:v>14.312022237667179</c:v>
                </c:pt>
                <c:pt idx="1374">
                  <c:v>14.322446143154675</c:v>
                </c:pt>
                <c:pt idx="1375">
                  <c:v>14.332870048642171</c:v>
                </c:pt>
                <c:pt idx="1376">
                  <c:v>14.343293954136948</c:v>
                </c:pt>
                <c:pt idx="1377">
                  <c:v>14.353717859624444</c:v>
                </c:pt>
                <c:pt idx="1378">
                  <c:v>14.36414176511194</c:v>
                </c:pt>
                <c:pt idx="1379">
                  <c:v>14.374565670606717</c:v>
                </c:pt>
                <c:pt idx="1380">
                  <c:v>14.384989576094213</c:v>
                </c:pt>
                <c:pt idx="1381">
                  <c:v>14.395413481581709</c:v>
                </c:pt>
                <c:pt idx="1382">
                  <c:v>14.405837387076486</c:v>
                </c:pt>
                <c:pt idx="1383">
                  <c:v>14.416261292563982</c:v>
                </c:pt>
                <c:pt idx="1384">
                  <c:v>14.426685198051478</c:v>
                </c:pt>
                <c:pt idx="1385">
                  <c:v>14.437109103546256</c:v>
                </c:pt>
                <c:pt idx="1386">
                  <c:v>14.447533009033751</c:v>
                </c:pt>
                <c:pt idx="1387">
                  <c:v>14.457956914521247</c:v>
                </c:pt>
                <c:pt idx="1388">
                  <c:v>14.468380820016025</c:v>
                </c:pt>
                <c:pt idx="1389">
                  <c:v>14.478804725503521</c:v>
                </c:pt>
                <c:pt idx="1390">
                  <c:v>14.489228630991017</c:v>
                </c:pt>
                <c:pt idx="1391">
                  <c:v>14.499652536485794</c:v>
                </c:pt>
                <c:pt idx="1392">
                  <c:v>14.51007644197329</c:v>
                </c:pt>
                <c:pt idx="1393">
                  <c:v>14.520500347460786</c:v>
                </c:pt>
                <c:pt idx="1394">
                  <c:v>14.530924252955563</c:v>
                </c:pt>
                <c:pt idx="1395">
                  <c:v>14.541348158443059</c:v>
                </c:pt>
                <c:pt idx="1396">
                  <c:v>14.551772063930555</c:v>
                </c:pt>
                <c:pt idx="1397">
                  <c:v>14.562195969425332</c:v>
                </c:pt>
                <c:pt idx="1398">
                  <c:v>14.572619874912828</c:v>
                </c:pt>
                <c:pt idx="1399">
                  <c:v>14.583043780400324</c:v>
                </c:pt>
                <c:pt idx="1400">
                  <c:v>14.593467685895101</c:v>
                </c:pt>
                <c:pt idx="1401">
                  <c:v>14.603891591382597</c:v>
                </c:pt>
                <c:pt idx="1402">
                  <c:v>14.614315496870093</c:v>
                </c:pt>
                <c:pt idx="1403">
                  <c:v>14.62473940236487</c:v>
                </c:pt>
                <c:pt idx="1404">
                  <c:v>14.635163307852366</c:v>
                </c:pt>
                <c:pt idx="1405">
                  <c:v>14.645587213339862</c:v>
                </c:pt>
                <c:pt idx="1406">
                  <c:v>14.656011118834639</c:v>
                </c:pt>
                <c:pt idx="1407">
                  <c:v>14.666435024322135</c:v>
                </c:pt>
                <c:pt idx="1408">
                  <c:v>14.676858929809631</c:v>
                </c:pt>
                <c:pt idx="1409">
                  <c:v>14.687282835304408</c:v>
                </c:pt>
                <c:pt idx="1410">
                  <c:v>14.697706740791904</c:v>
                </c:pt>
                <c:pt idx="1411">
                  <c:v>14.7081306462794</c:v>
                </c:pt>
                <c:pt idx="1412">
                  <c:v>14.718554551774178</c:v>
                </c:pt>
                <c:pt idx="1413">
                  <c:v>14.728978457261674</c:v>
                </c:pt>
                <c:pt idx="1414">
                  <c:v>14.739402362749169</c:v>
                </c:pt>
                <c:pt idx="1415">
                  <c:v>14.749826268243947</c:v>
                </c:pt>
                <c:pt idx="1416">
                  <c:v>14.760250173731443</c:v>
                </c:pt>
                <c:pt idx="1417">
                  <c:v>14.770674079218939</c:v>
                </c:pt>
                <c:pt idx="1418">
                  <c:v>14.781097984713716</c:v>
                </c:pt>
                <c:pt idx="1419">
                  <c:v>14.791521890201212</c:v>
                </c:pt>
                <c:pt idx="1420">
                  <c:v>14.801945795688708</c:v>
                </c:pt>
                <c:pt idx="1421">
                  <c:v>14.812369701183485</c:v>
                </c:pt>
                <c:pt idx="1422">
                  <c:v>14.822793606670981</c:v>
                </c:pt>
                <c:pt idx="1423">
                  <c:v>14.833217512158477</c:v>
                </c:pt>
                <c:pt idx="1424">
                  <c:v>14.843641417653254</c:v>
                </c:pt>
                <c:pt idx="1425">
                  <c:v>14.85406532314075</c:v>
                </c:pt>
                <c:pt idx="1426">
                  <c:v>14.864489228628246</c:v>
                </c:pt>
                <c:pt idx="1427">
                  <c:v>14.874913134123023</c:v>
                </c:pt>
                <c:pt idx="1428">
                  <c:v>14.885337039610519</c:v>
                </c:pt>
                <c:pt idx="1429">
                  <c:v>14.895760945098015</c:v>
                </c:pt>
                <c:pt idx="1430">
                  <c:v>14.906184850592792</c:v>
                </c:pt>
                <c:pt idx="1431">
                  <c:v>14.916608756080288</c:v>
                </c:pt>
                <c:pt idx="1432">
                  <c:v>14.927032661567784</c:v>
                </c:pt>
                <c:pt idx="1433">
                  <c:v>14.937456567062561</c:v>
                </c:pt>
                <c:pt idx="1434">
                  <c:v>14.947880472550057</c:v>
                </c:pt>
                <c:pt idx="1435">
                  <c:v>14.958304378037553</c:v>
                </c:pt>
                <c:pt idx="1436">
                  <c:v>14.968728283532331</c:v>
                </c:pt>
                <c:pt idx="1437">
                  <c:v>14.979152189019826</c:v>
                </c:pt>
                <c:pt idx="1438">
                  <c:v>14.989576094507322</c:v>
                </c:pt>
                <c:pt idx="1439">
                  <c:v>15.0000000000021</c:v>
                </c:pt>
                <c:pt idx="1440">
                  <c:v>15.010423905489596</c:v>
                </c:pt>
                <c:pt idx="1441">
                  <c:v>15.020847810977092</c:v>
                </c:pt>
                <c:pt idx="1442">
                  <c:v>15.031271716471869</c:v>
                </c:pt>
                <c:pt idx="1443">
                  <c:v>15.041695621959365</c:v>
                </c:pt>
                <c:pt idx="1444">
                  <c:v>15.052119527446861</c:v>
                </c:pt>
                <c:pt idx="1445">
                  <c:v>15.062543432941638</c:v>
                </c:pt>
                <c:pt idx="1446">
                  <c:v>15.072967338429134</c:v>
                </c:pt>
                <c:pt idx="1447">
                  <c:v>15.08339124391663</c:v>
                </c:pt>
                <c:pt idx="1448">
                  <c:v>15.093815149411407</c:v>
                </c:pt>
                <c:pt idx="1449">
                  <c:v>15.104239054898903</c:v>
                </c:pt>
                <c:pt idx="1450">
                  <c:v>15.114662960386399</c:v>
                </c:pt>
                <c:pt idx="1451">
                  <c:v>15.125086865881176</c:v>
                </c:pt>
                <c:pt idx="1452">
                  <c:v>15.135510771368672</c:v>
                </c:pt>
                <c:pt idx="1453">
                  <c:v>15.145934676856168</c:v>
                </c:pt>
                <c:pt idx="1454">
                  <c:v>15.156358582350945</c:v>
                </c:pt>
                <c:pt idx="1455">
                  <c:v>15.166782487838441</c:v>
                </c:pt>
                <c:pt idx="1456">
                  <c:v>15.177206393325937</c:v>
                </c:pt>
                <c:pt idx="1457">
                  <c:v>15.187630298820714</c:v>
                </c:pt>
                <c:pt idx="1458">
                  <c:v>15.19805420430821</c:v>
                </c:pt>
                <c:pt idx="1459">
                  <c:v>15.208478109795706</c:v>
                </c:pt>
                <c:pt idx="1460">
                  <c:v>15.218902015290483</c:v>
                </c:pt>
                <c:pt idx="1461">
                  <c:v>15.229325920777979</c:v>
                </c:pt>
                <c:pt idx="1462">
                  <c:v>15.239749826265475</c:v>
                </c:pt>
                <c:pt idx="1463">
                  <c:v>15.250173731760253</c:v>
                </c:pt>
                <c:pt idx="1464">
                  <c:v>15.260597637247749</c:v>
                </c:pt>
                <c:pt idx="1465">
                  <c:v>15.271021542735244</c:v>
                </c:pt>
                <c:pt idx="1466">
                  <c:v>15.281445448230022</c:v>
                </c:pt>
                <c:pt idx="1467">
                  <c:v>15.291869353717518</c:v>
                </c:pt>
                <c:pt idx="1468">
                  <c:v>15.302293259205014</c:v>
                </c:pt>
                <c:pt idx="1469">
                  <c:v>15.312717164699791</c:v>
                </c:pt>
                <c:pt idx="1470">
                  <c:v>15.323141070187287</c:v>
                </c:pt>
                <c:pt idx="1471">
                  <c:v>15.333564975674783</c:v>
                </c:pt>
                <c:pt idx="1472">
                  <c:v>15.34398888116956</c:v>
                </c:pt>
                <c:pt idx="1473">
                  <c:v>15.354412786657056</c:v>
                </c:pt>
                <c:pt idx="1474">
                  <c:v>15.364836692144552</c:v>
                </c:pt>
                <c:pt idx="1475">
                  <c:v>15.375260597639329</c:v>
                </c:pt>
                <c:pt idx="1476">
                  <c:v>15.385684503126825</c:v>
                </c:pt>
                <c:pt idx="1477">
                  <c:v>15.396108408614321</c:v>
                </c:pt>
                <c:pt idx="1478">
                  <c:v>15.406532314109098</c:v>
                </c:pt>
                <c:pt idx="1479">
                  <c:v>15.416956219596594</c:v>
                </c:pt>
                <c:pt idx="1480">
                  <c:v>15.42738012508409</c:v>
                </c:pt>
                <c:pt idx="1481">
                  <c:v>15.437804030578867</c:v>
                </c:pt>
                <c:pt idx="1482">
                  <c:v>15.448227936066363</c:v>
                </c:pt>
                <c:pt idx="1483">
                  <c:v>15.458651841553859</c:v>
                </c:pt>
                <c:pt idx="1484">
                  <c:v>15.469075747048636</c:v>
                </c:pt>
                <c:pt idx="1485">
                  <c:v>15.479499652536132</c:v>
                </c:pt>
                <c:pt idx="1486">
                  <c:v>15.489923558023628</c:v>
                </c:pt>
                <c:pt idx="1487">
                  <c:v>15.500347463518406</c:v>
                </c:pt>
                <c:pt idx="1488">
                  <c:v>15.510771369005901</c:v>
                </c:pt>
                <c:pt idx="1489">
                  <c:v>15.521195274493397</c:v>
                </c:pt>
                <c:pt idx="1490">
                  <c:v>15.531619179988175</c:v>
                </c:pt>
                <c:pt idx="1491">
                  <c:v>15.542043085475671</c:v>
                </c:pt>
                <c:pt idx="1492">
                  <c:v>15.552466990963167</c:v>
                </c:pt>
                <c:pt idx="1493">
                  <c:v>15.562890896457944</c:v>
                </c:pt>
                <c:pt idx="1494">
                  <c:v>15.57331480194544</c:v>
                </c:pt>
                <c:pt idx="1495">
                  <c:v>15.583738707432936</c:v>
                </c:pt>
                <c:pt idx="1496">
                  <c:v>15.594162612927713</c:v>
                </c:pt>
                <c:pt idx="1497">
                  <c:v>15.604586518415209</c:v>
                </c:pt>
                <c:pt idx="1498">
                  <c:v>15.615010423902705</c:v>
                </c:pt>
                <c:pt idx="1499">
                  <c:v>15.625434329397482</c:v>
                </c:pt>
                <c:pt idx="1500">
                  <c:v>15.635858234884978</c:v>
                </c:pt>
                <c:pt idx="1501">
                  <c:v>15.646282140372474</c:v>
                </c:pt>
                <c:pt idx="1502">
                  <c:v>15.656706045867251</c:v>
                </c:pt>
                <c:pt idx="1503">
                  <c:v>15.667129951354747</c:v>
                </c:pt>
                <c:pt idx="1504">
                  <c:v>15.677553856842243</c:v>
                </c:pt>
                <c:pt idx="1505">
                  <c:v>15.68797776233702</c:v>
                </c:pt>
                <c:pt idx="1506">
                  <c:v>15.698401667824516</c:v>
                </c:pt>
                <c:pt idx="1507">
                  <c:v>15.708825573312012</c:v>
                </c:pt>
                <c:pt idx="1508">
                  <c:v>15.719249478806789</c:v>
                </c:pt>
                <c:pt idx="1509">
                  <c:v>15.729673384294285</c:v>
                </c:pt>
                <c:pt idx="1510">
                  <c:v>15.740097289781781</c:v>
                </c:pt>
                <c:pt idx="1511">
                  <c:v>15.750521195276558</c:v>
                </c:pt>
                <c:pt idx="1512">
                  <c:v>15.760945100764054</c:v>
                </c:pt>
                <c:pt idx="1513">
                  <c:v>15.77136900625155</c:v>
                </c:pt>
                <c:pt idx="1514">
                  <c:v>15.781792911746328</c:v>
                </c:pt>
                <c:pt idx="1515">
                  <c:v>15.792216817233824</c:v>
                </c:pt>
                <c:pt idx="1516">
                  <c:v>15.802640722721319</c:v>
                </c:pt>
                <c:pt idx="1517">
                  <c:v>15.813064628216097</c:v>
                </c:pt>
                <c:pt idx="1518">
                  <c:v>15.823488533703593</c:v>
                </c:pt>
                <c:pt idx="1519">
                  <c:v>15.833912439191089</c:v>
                </c:pt>
                <c:pt idx="1520">
                  <c:v>15.844336344685866</c:v>
                </c:pt>
                <c:pt idx="1521">
                  <c:v>15.854760250173362</c:v>
                </c:pt>
                <c:pt idx="1522">
                  <c:v>15.865184155660858</c:v>
                </c:pt>
                <c:pt idx="1523">
                  <c:v>15.875608061155635</c:v>
                </c:pt>
                <c:pt idx="1524">
                  <c:v>15.886031966643131</c:v>
                </c:pt>
                <c:pt idx="1525">
                  <c:v>15.896455872130627</c:v>
                </c:pt>
                <c:pt idx="1526">
                  <c:v>15.906879777625404</c:v>
                </c:pt>
                <c:pt idx="1527">
                  <c:v>15.9173036831129</c:v>
                </c:pt>
                <c:pt idx="1528">
                  <c:v>15.927727588600396</c:v>
                </c:pt>
                <c:pt idx="1529">
                  <c:v>15.938151494095173</c:v>
                </c:pt>
                <c:pt idx="1530">
                  <c:v>15.948575399582669</c:v>
                </c:pt>
                <c:pt idx="1531">
                  <c:v>15.958999305070165</c:v>
                </c:pt>
                <c:pt idx="1532">
                  <c:v>15.969423210564942</c:v>
                </c:pt>
                <c:pt idx="1533">
                  <c:v>15.979847116052438</c:v>
                </c:pt>
                <c:pt idx="1534">
                  <c:v>15.990271021539934</c:v>
                </c:pt>
                <c:pt idx="1535">
                  <c:v>16.000694927034711</c:v>
                </c:pt>
                <c:pt idx="1536">
                  <c:v>16.011118832522207</c:v>
                </c:pt>
                <c:pt idx="1537">
                  <c:v>16.021542738009703</c:v>
                </c:pt>
                <c:pt idx="1538">
                  <c:v>16.031966643504482</c:v>
                </c:pt>
                <c:pt idx="1539">
                  <c:v>16.042390548991978</c:v>
                </c:pt>
                <c:pt idx="1540">
                  <c:v>16.052814454479474</c:v>
                </c:pt>
                <c:pt idx="1541">
                  <c:v>16.063238359974253</c:v>
                </c:pt>
                <c:pt idx="1542">
                  <c:v>16.073662265461749</c:v>
                </c:pt>
                <c:pt idx="1543">
                  <c:v>16.084086170949245</c:v>
                </c:pt>
                <c:pt idx="1544">
                  <c:v>16.094510076444024</c:v>
                </c:pt>
                <c:pt idx="1545">
                  <c:v>16.10493398193152</c:v>
                </c:pt>
                <c:pt idx="1546">
                  <c:v>16.115357887419016</c:v>
                </c:pt>
                <c:pt idx="1547">
                  <c:v>16.125781792913795</c:v>
                </c:pt>
                <c:pt idx="1548">
                  <c:v>16.136205698401291</c:v>
                </c:pt>
                <c:pt idx="1549">
                  <c:v>16.146629603888787</c:v>
                </c:pt>
                <c:pt idx="1550">
                  <c:v>16.157053509383566</c:v>
                </c:pt>
                <c:pt idx="1551">
                  <c:v>16.167477414871062</c:v>
                </c:pt>
                <c:pt idx="1552">
                  <c:v>16.177901320358558</c:v>
                </c:pt>
                <c:pt idx="1553">
                  <c:v>16.188325225853337</c:v>
                </c:pt>
                <c:pt idx="1554">
                  <c:v>16.198749131340833</c:v>
                </c:pt>
                <c:pt idx="1555">
                  <c:v>16.209173036828329</c:v>
                </c:pt>
                <c:pt idx="1556">
                  <c:v>16.219596942323108</c:v>
                </c:pt>
                <c:pt idx="1557">
                  <c:v>16.230020847810604</c:v>
                </c:pt>
                <c:pt idx="1558">
                  <c:v>16.2404447532981</c:v>
                </c:pt>
                <c:pt idx="1559">
                  <c:v>16.250868658792879</c:v>
                </c:pt>
                <c:pt idx="1560">
                  <c:v>16.261292564280375</c:v>
                </c:pt>
                <c:pt idx="1561">
                  <c:v>16.27171646976787</c:v>
                </c:pt>
                <c:pt idx="1562">
                  <c:v>16.282140375262649</c:v>
                </c:pt>
                <c:pt idx="1563">
                  <c:v>16.292564280750145</c:v>
                </c:pt>
                <c:pt idx="1564">
                  <c:v>16.302988186237641</c:v>
                </c:pt>
                <c:pt idx="1565">
                  <c:v>16.31341209173242</c:v>
                </c:pt>
                <c:pt idx="1566">
                  <c:v>16.323835997219916</c:v>
                </c:pt>
                <c:pt idx="1567">
                  <c:v>16.334259902707412</c:v>
                </c:pt>
                <c:pt idx="1568">
                  <c:v>16.344683808202191</c:v>
                </c:pt>
                <c:pt idx="1569">
                  <c:v>16.355107713689687</c:v>
                </c:pt>
                <c:pt idx="1570">
                  <c:v>16.365531619177183</c:v>
                </c:pt>
                <c:pt idx="1571">
                  <c:v>16.375955524671962</c:v>
                </c:pt>
                <c:pt idx="1572">
                  <c:v>16.386379430159458</c:v>
                </c:pt>
                <c:pt idx="1573">
                  <c:v>16.396803335646954</c:v>
                </c:pt>
                <c:pt idx="1574">
                  <c:v>16.407227241141733</c:v>
                </c:pt>
                <c:pt idx="1575">
                  <c:v>16.417651146629229</c:v>
                </c:pt>
                <c:pt idx="1576">
                  <c:v>16.428075052116725</c:v>
                </c:pt>
                <c:pt idx="1577">
                  <c:v>16.438498957611504</c:v>
                </c:pt>
                <c:pt idx="1578">
                  <c:v>16.448922863099</c:v>
                </c:pt>
                <c:pt idx="1579">
                  <c:v>16.459346768586496</c:v>
                </c:pt>
                <c:pt idx="1580">
                  <c:v>16.469770674081275</c:v>
                </c:pt>
                <c:pt idx="1581">
                  <c:v>16.480194579568771</c:v>
                </c:pt>
                <c:pt idx="1582">
                  <c:v>16.490618485056267</c:v>
                </c:pt>
                <c:pt idx="1583">
                  <c:v>16.501042390551046</c:v>
                </c:pt>
                <c:pt idx="1584">
                  <c:v>16.511466296038542</c:v>
                </c:pt>
                <c:pt idx="1585">
                  <c:v>16.521890201526038</c:v>
                </c:pt>
                <c:pt idx="1586">
                  <c:v>16.532314107020817</c:v>
                </c:pt>
                <c:pt idx="1587">
                  <c:v>16.542738012508313</c:v>
                </c:pt>
                <c:pt idx="1588">
                  <c:v>16.553161917995808</c:v>
                </c:pt>
                <c:pt idx="1589">
                  <c:v>16.563585823490588</c:v>
                </c:pt>
                <c:pt idx="1590">
                  <c:v>16.574009728978083</c:v>
                </c:pt>
                <c:pt idx="1591">
                  <c:v>16.584433634465579</c:v>
                </c:pt>
                <c:pt idx="1592">
                  <c:v>16.594857539960358</c:v>
                </c:pt>
                <c:pt idx="1593">
                  <c:v>16.605281445447854</c:v>
                </c:pt>
                <c:pt idx="1594">
                  <c:v>16.61570535093535</c:v>
                </c:pt>
                <c:pt idx="1595">
                  <c:v>16.626129256430129</c:v>
                </c:pt>
                <c:pt idx="1596">
                  <c:v>16.636553161917625</c:v>
                </c:pt>
                <c:pt idx="1597">
                  <c:v>16.646977067405121</c:v>
                </c:pt>
                <c:pt idx="1598">
                  <c:v>16.6574009728999</c:v>
                </c:pt>
                <c:pt idx="1599">
                  <c:v>16.667824878387396</c:v>
                </c:pt>
                <c:pt idx="1600">
                  <c:v>16.678248783874892</c:v>
                </c:pt>
                <c:pt idx="1601">
                  <c:v>16.688672689369671</c:v>
                </c:pt>
                <c:pt idx="1602">
                  <c:v>16.699096594857167</c:v>
                </c:pt>
                <c:pt idx="1603">
                  <c:v>16.709520500344663</c:v>
                </c:pt>
                <c:pt idx="1604">
                  <c:v>16.719944405839442</c:v>
                </c:pt>
                <c:pt idx="1605">
                  <c:v>16.730368311326938</c:v>
                </c:pt>
                <c:pt idx="1606">
                  <c:v>16.740792216814434</c:v>
                </c:pt>
                <c:pt idx="1607">
                  <c:v>16.751216122309213</c:v>
                </c:pt>
                <c:pt idx="1608">
                  <c:v>16.761640027796709</c:v>
                </c:pt>
                <c:pt idx="1609">
                  <c:v>16.772063933284205</c:v>
                </c:pt>
                <c:pt idx="1610">
                  <c:v>16.782487838778984</c:v>
                </c:pt>
                <c:pt idx="1611">
                  <c:v>16.79291174426648</c:v>
                </c:pt>
                <c:pt idx="1612">
                  <c:v>16.803335649753976</c:v>
                </c:pt>
                <c:pt idx="1613">
                  <c:v>16.813759555248755</c:v>
                </c:pt>
                <c:pt idx="1614">
                  <c:v>16.824183460736251</c:v>
                </c:pt>
                <c:pt idx="1615">
                  <c:v>16.834607366223747</c:v>
                </c:pt>
                <c:pt idx="1616">
                  <c:v>16.845031271718526</c:v>
                </c:pt>
                <c:pt idx="1617">
                  <c:v>16.855455177206021</c:v>
                </c:pt>
                <c:pt idx="1618">
                  <c:v>16.865879082693517</c:v>
                </c:pt>
                <c:pt idx="1619">
                  <c:v>16.876302988188296</c:v>
                </c:pt>
                <c:pt idx="1620">
                  <c:v>16.886726893675792</c:v>
                </c:pt>
                <c:pt idx="1621">
                  <c:v>16.897150799163288</c:v>
                </c:pt>
                <c:pt idx="1622">
                  <c:v>16.907574704658067</c:v>
                </c:pt>
                <c:pt idx="1623">
                  <c:v>16.917998610145563</c:v>
                </c:pt>
                <c:pt idx="1624">
                  <c:v>16.928422515633059</c:v>
                </c:pt>
                <c:pt idx="1625">
                  <c:v>16.938846421127838</c:v>
                </c:pt>
                <c:pt idx="1626">
                  <c:v>16.949270326615334</c:v>
                </c:pt>
                <c:pt idx="1627">
                  <c:v>16.95969423210283</c:v>
                </c:pt>
                <c:pt idx="1628">
                  <c:v>16.970118137597609</c:v>
                </c:pt>
                <c:pt idx="1629">
                  <c:v>16.980542043085105</c:v>
                </c:pt>
                <c:pt idx="1630">
                  <c:v>16.990965948572601</c:v>
                </c:pt>
                <c:pt idx="1631">
                  <c:v>17.00138985406738</c:v>
                </c:pt>
                <c:pt idx="1632">
                  <c:v>17.011813759554876</c:v>
                </c:pt>
                <c:pt idx="1633">
                  <c:v>17.022237665042372</c:v>
                </c:pt>
                <c:pt idx="1634">
                  <c:v>17.032661570537151</c:v>
                </c:pt>
                <c:pt idx="1635">
                  <c:v>17.043085476024647</c:v>
                </c:pt>
                <c:pt idx="1636">
                  <c:v>17.053509381512143</c:v>
                </c:pt>
                <c:pt idx="1637">
                  <c:v>17.063933287006922</c:v>
                </c:pt>
                <c:pt idx="1638">
                  <c:v>17.074357192494418</c:v>
                </c:pt>
                <c:pt idx="1639">
                  <c:v>17.084781097981914</c:v>
                </c:pt>
                <c:pt idx="1640">
                  <c:v>17.095205003476693</c:v>
                </c:pt>
                <c:pt idx="1641">
                  <c:v>17.105628908964189</c:v>
                </c:pt>
                <c:pt idx="1642">
                  <c:v>17.116052814451685</c:v>
                </c:pt>
                <c:pt idx="1643">
                  <c:v>17.126476719946464</c:v>
                </c:pt>
                <c:pt idx="1644">
                  <c:v>17.13690062543396</c:v>
                </c:pt>
                <c:pt idx="1645">
                  <c:v>17.147324530921455</c:v>
                </c:pt>
                <c:pt idx="1646">
                  <c:v>17.157748436416234</c:v>
                </c:pt>
                <c:pt idx="1647">
                  <c:v>17.16817234190373</c:v>
                </c:pt>
                <c:pt idx="1648">
                  <c:v>17.178596247391226</c:v>
                </c:pt>
                <c:pt idx="1649">
                  <c:v>17.189020152886005</c:v>
                </c:pt>
                <c:pt idx="1650">
                  <c:v>17.199444058373501</c:v>
                </c:pt>
                <c:pt idx="1651">
                  <c:v>17.209867963860997</c:v>
                </c:pt>
                <c:pt idx="1652">
                  <c:v>17.220291869355776</c:v>
                </c:pt>
                <c:pt idx="1653">
                  <c:v>17.230715774843272</c:v>
                </c:pt>
                <c:pt idx="1654">
                  <c:v>17.241139680330768</c:v>
                </c:pt>
                <c:pt idx="1655">
                  <c:v>17.251563585825547</c:v>
                </c:pt>
                <c:pt idx="1656">
                  <c:v>17.261987491313043</c:v>
                </c:pt>
                <c:pt idx="1657">
                  <c:v>17.272411396800539</c:v>
                </c:pt>
                <c:pt idx="1658">
                  <c:v>17.282835302295318</c:v>
                </c:pt>
                <c:pt idx="1659">
                  <c:v>17.293259207782814</c:v>
                </c:pt>
                <c:pt idx="1660">
                  <c:v>17.30368311327031</c:v>
                </c:pt>
                <c:pt idx="1661">
                  <c:v>17.314107018765089</c:v>
                </c:pt>
                <c:pt idx="1662">
                  <c:v>17.324530924252585</c:v>
                </c:pt>
                <c:pt idx="1663">
                  <c:v>17.334954829740081</c:v>
                </c:pt>
                <c:pt idx="1664">
                  <c:v>17.34537873523486</c:v>
                </c:pt>
                <c:pt idx="1665">
                  <c:v>17.355802640722356</c:v>
                </c:pt>
                <c:pt idx="1666">
                  <c:v>17.366226546209852</c:v>
                </c:pt>
                <c:pt idx="1667">
                  <c:v>17.376650451704631</c:v>
                </c:pt>
                <c:pt idx="1668">
                  <c:v>17.387074357192127</c:v>
                </c:pt>
                <c:pt idx="1669">
                  <c:v>17.397498262679623</c:v>
                </c:pt>
                <c:pt idx="1670">
                  <c:v>17.407922168174402</c:v>
                </c:pt>
                <c:pt idx="1671">
                  <c:v>17.418346073661898</c:v>
                </c:pt>
                <c:pt idx="1672">
                  <c:v>17.428769979149394</c:v>
                </c:pt>
                <c:pt idx="1673">
                  <c:v>17.439193884644173</c:v>
                </c:pt>
                <c:pt idx="1674">
                  <c:v>17.449617790131668</c:v>
                </c:pt>
                <c:pt idx="1675">
                  <c:v>17.460041695619164</c:v>
                </c:pt>
                <c:pt idx="1676">
                  <c:v>17.470465601113943</c:v>
                </c:pt>
                <c:pt idx="1677">
                  <c:v>17.480889506601439</c:v>
                </c:pt>
                <c:pt idx="1678">
                  <c:v>17.491313412088935</c:v>
                </c:pt>
                <c:pt idx="1679">
                  <c:v>17.501737317583714</c:v>
                </c:pt>
                <c:pt idx="1680">
                  <c:v>17.51216122307121</c:v>
                </c:pt>
                <c:pt idx="1681">
                  <c:v>17.522585128558706</c:v>
                </c:pt>
                <c:pt idx="1682">
                  <c:v>17.533009034053485</c:v>
                </c:pt>
                <c:pt idx="1683">
                  <c:v>17.543432939540981</c:v>
                </c:pt>
                <c:pt idx="1684">
                  <c:v>17.553856845028477</c:v>
                </c:pt>
                <c:pt idx="1685">
                  <c:v>17.564280750523256</c:v>
                </c:pt>
                <c:pt idx="1686">
                  <c:v>17.574704656010752</c:v>
                </c:pt>
                <c:pt idx="1687">
                  <c:v>17.585128561498248</c:v>
                </c:pt>
                <c:pt idx="1688">
                  <c:v>17.595552466993027</c:v>
                </c:pt>
                <c:pt idx="1689">
                  <c:v>17.605976372480523</c:v>
                </c:pt>
                <c:pt idx="1690">
                  <c:v>17.616400277968019</c:v>
                </c:pt>
                <c:pt idx="1691">
                  <c:v>17.626824183462798</c:v>
                </c:pt>
                <c:pt idx="1692">
                  <c:v>17.637248088950294</c:v>
                </c:pt>
                <c:pt idx="1693">
                  <c:v>17.64767199443779</c:v>
                </c:pt>
                <c:pt idx="1694">
                  <c:v>17.658095899932569</c:v>
                </c:pt>
                <c:pt idx="1695">
                  <c:v>17.668519805420065</c:v>
                </c:pt>
                <c:pt idx="1696">
                  <c:v>17.678943710907561</c:v>
                </c:pt>
                <c:pt idx="1697">
                  <c:v>17.68936761640234</c:v>
                </c:pt>
                <c:pt idx="1698">
                  <c:v>17.699791521889836</c:v>
                </c:pt>
                <c:pt idx="1699">
                  <c:v>17.710215427377332</c:v>
                </c:pt>
                <c:pt idx="1700">
                  <c:v>17.720639332872111</c:v>
                </c:pt>
                <c:pt idx="1701">
                  <c:v>17.731063238359607</c:v>
                </c:pt>
                <c:pt idx="1702">
                  <c:v>17.741487143847102</c:v>
                </c:pt>
                <c:pt idx="1703">
                  <c:v>17.751911049341881</c:v>
                </c:pt>
                <c:pt idx="1704">
                  <c:v>17.762334954829377</c:v>
                </c:pt>
                <c:pt idx="1705">
                  <c:v>17.772758860316873</c:v>
                </c:pt>
                <c:pt idx="1706">
                  <c:v>17.783182765811652</c:v>
                </c:pt>
                <c:pt idx="1707">
                  <c:v>17.793606671299148</c:v>
                </c:pt>
                <c:pt idx="1708">
                  <c:v>17.804030576786644</c:v>
                </c:pt>
                <c:pt idx="1709">
                  <c:v>17.814454482281423</c:v>
                </c:pt>
                <c:pt idx="1710">
                  <c:v>17.824878387768919</c:v>
                </c:pt>
                <c:pt idx="1711">
                  <c:v>17.835302293256415</c:v>
                </c:pt>
                <c:pt idx="1712">
                  <c:v>17.845726198751194</c:v>
                </c:pt>
                <c:pt idx="1713">
                  <c:v>17.85615010423869</c:v>
                </c:pt>
                <c:pt idx="1714">
                  <c:v>17.866574009726186</c:v>
                </c:pt>
                <c:pt idx="1715">
                  <c:v>17.876997915220965</c:v>
                </c:pt>
                <c:pt idx="1716">
                  <c:v>17.887421820708461</c:v>
                </c:pt>
                <c:pt idx="1717">
                  <c:v>17.897845726195957</c:v>
                </c:pt>
                <c:pt idx="1718">
                  <c:v>17.908269631690736</c:v>
                </c:pt>
                <c:pt idx="1719">
                  <c:v>17.918693537178232</c:v>
                </c:pt>
                <c:pt idx="1720">
                  <c:v>17.929117442665728</c:v>
                </c:pt>
                <c:pt idx="1721">
                  <c:v>17.939541348160507</c:v>
                </c:pt>
                <c:pt idx="1722">
                  <c:v>17.949965253648003</c:v>
                </c:pt>
                <c:pt idx="1723">
                  <c:v>17.960389159135499</c:v>
                </c:pt>
                <c:pt idx="1724">
                  <c:v>17.970813064630278</c:v>
                </c:pt>
                <c:pt idx="1725">
                  <c:v>17.981236970117774</c:v>
                </c:pt>
                <c:pt idx="1726">
                  <c:v>17.99166087560527</c:v>
                </c:pt>
                <c:pt idx="1727">
                  <c:v>18.002084781100049</c:v>
                </c:pt>
                <c:pt idx="1728">
                  <c:v>18.012508686587545</c:v>
                </c:pt>
                <c:pt idx="1729">
                  <c:v>18.022932592075041</c:v>
                </c:pt>
                <c:pt idx="1730">
                  <c:v>18.03335649756982</c:v>
                </c:pt>
                <c:pt idx="1731">
                  <c:v>18.043780403057315</c:v>
                </c:pt>
                <c:pt idx="1732">
                  <c:v>18.054204308544811</c:v>
                </c:pt>
                <c:pt idx="1733">
                  <c:v>18.06462821403959</c:v>
                </c:pt>
                <c:pt idx="1734">
                  <c:v>18.075052119527086</c:v>
                </c:pt>
                <c:pt idx="1735">
                  <c:v>18.085476025014582</c:v>
                </c:pt>
                <c:pt idx="1736">
                  <c:v>18.095899930509361</c:v>
                </c:pt>
                <c:pt idx="1737">
                  <c:v>18.106323835996857</c:v>
                </c:pt>
                <c:pt idx="1738">
                  <c:v>18.116747741484353</c:v>
                </c:pt>
                <c:pt idx="1739">
                  <c:v>18.127171646979132</c:v>
                </c:pt>
                <c:pt idx="1740">
                  <c:v>18.137595552466628</c:v>
                </c:pt>
                <c:pt idx="1741">
                  <c:v>18.148019457954124</c:v>
                </c:pt>
                <c:pt idx="1742">
                  <c:v>18.158443363448903</c:v>
                </c:pt>
                <c:pt idx="1743">
                  <c:v>18.168867268936399</c:v>
                </c:pt>
                <c:pt idx="1744">
                  <c:v>18.179291174423895</c:v>
                </c:pt>
                <c:pt idx="1745">
                  <c:v>18.189715079918674</c:v>
                </c:pt>
                <c:pt idx="1746">
                  <c:v>18.20013898540617</c:v>
                </c:pt>
                <c:pt idx="1747">
                  <c:v>18.210562890893666</c:v>
                </c:pt>
                <c:pt idx="1748">
                  <c:v>18.220986796388445</c:v>
                </c:pt>
                <c:pt idx="1749">
                  <c:v>18.231410701875941</c:v>
                </c:pt>
                <c:pt idx="1750">
                  <c:v>18.241834607363437</c:v>
                </c:pt>
                <c:pt idx="1751">
                  <c:v>18.252258512858216</c:v>
                </c:pt>
                <c:pt idx="1752">
                  <c:v>18.262682418345712</c:v>
                </c:pt>
                <c:pt idx="1753">
                  <c:v>18.273106323833208</c:v>
                </c:pt>
                <c:pt idx="1754">
                  <c:v>18.283530229327987</c:v>
                </c:pt>
                <c:pt idx="1755">
                  <c:v>18.293954134815483</c:v>
                </c:pt>
                <c:pt idx="1756">
                  <c:v>18.304378040302979</c:v>
                </c:pt>
                <c:pt idx="1757">
                  <c:v>18.314801945797758</c:v>
                </c:pt>
                <c:pt idx="1758">
                  <c:v>18.325225851285253</c:v>
                </c:pt>
                <c:pt idx="1759">
                  <c:v>18.335649756772749</c:v>
                </c:pt>
                <c:pt idx="1760">
                  <c:v>18.346073662267528</c:v>
                </c:pt>
                <c:pt idx="1761">
                  <c:v>18.356497567755024</c:v>
                </c:pt>
                <c:pt idx="1762">
                  <c:v>18.36692147324252</c:v>
                </c:pt>
                <c:pt idx="1763">
                  <c:v>18.377345378737299</c:v>
                </c:pt>
                <c:pt idx="1764">
                  <c:v>18.387769284224795</c:v>
                </c:pt>
                <c:pt idx="1765">
                  <c:v>18.398193189712291</c:v>
                </c:pt>
                <c:pt idx="1766">
                  <c:v>18.40861709520707</c:v>
                </c:pt>
                <c:pt idx="1767">
                  <c:v>18.419041000694566</c:v>
                </c:pt>
                <c:pt idx="1768">
                  <c:v>18.429464906182062</c:v>
                </c:pt>
                <c:pt idx="1769">
                  <c:v>18.439888811676841</c:v>
                </c:pt>
                <c:pt idx="1770">
                  <c:v>18.450312717164337</c:v>
                </c:pt>
                <c:pt idx="1771">
                  <c:v>18.460736622651833</c:v>
                </c:pt>
                <c:pt idx="1772">
                  <c:v>18.471160528146612</c:v>
                </c:pt>
                <c:pt idx="1773">
                  <c:v>18.481584433634108</c:v>
                </c:pt>
                <c:pt idx="1774">
                  <c:v>18.492008339121604</c:v>
                </c:pt>
                <c:pt idx="1775">
                  <c:v>18.502432244616383</c:v>
                </c:pt>
                <c:pt idx="1776">
                  <c:v>18.512856150103879</c:v>
                </c:pt>
                <c:pt idx="1777">
                  <c:v>18.523280055591375</c:v>
                </c:pt>
                <c:pt idx="1778">
                  <c:v>18.533703961086154</c:v>
                </c:pt>
                <c:pt idx="1779">
                  <c:v>18.54412786657365</c:v>
                </c:pt>
                <c:pt idx="1780">
                  <c:v>18.554551772061146</c:v>
                </c:pt>
                <c:pt idx="1781">
                  <c:v>18.564975677555925</c:v>
                </c:pt>
                <c:pt idx="1782">
                  <c:v>18.575399583043421</c:v>
                </c:pt>
                <c:pt idx="1783">
                  <c:v>18.585823488530917</c:v>
                </c:pt>
                <c:pt idx="1784">
                  <c:v>18.596247394025696</c:v>
                </c:pt>
                <c:pt idx="1785">
                  <c:v>18.606671299513192</c:v>
                </c:pt>
                <c:pt idx="1786">
                  <c:v>18.617095205000687</c:v>
                </c:pt>
                <c:pt idx="1787">
                  <c:v>18.627519110495466</c:v>
                </c:pt>
                <c:pt idx="1788">
                  <c:v>18.637943015982962</c:v>
                </c:pt>
                <c:pt idx="1789">
                  <c:v>18.648366921470458</c:v>
                </c:pt>
                <c:pt idx="1790">
                  <c:v>18.658790826965237</c:v>
                </c:pt>
                <c:pt idx="1791">
                  <c:v>18.669214732452733</c:v>
                </c:pt>
                <c:pt idx="1792">
                  <c:v>18.679638637940229</c:v>
                </c:pt>
                <c:pt idx="1793">
                  <c:v>18.690062543435008</c:v>
                </c:pt>
                <c:pt idx="1794">
                  <c:v>18.700486448922504</c:v>
                </c:pt>
                <c:pt idx="1795">
                  <c:v>18.71091035441</c:v>
                </c:pt>
                <c:pt idx="1796">
                  <c:v>18.721334259904779</c:v>
                </c:pt>
                <c:pt idx="1797">
                  <c:v>18.731758165392275</c:v>
                </c:pt>
                <c:pt idx="1798">
                  <c:v>18.742182070879771</c:v>
                </c:pt>
                <c:pt idx="1799">
                  <c:v>18.75260597637455</c:v>
                </c:pt>
                <c:pt idx="1800">
                  <c:v>18.763029881862046</c:v>
                </c:pt>
                <c:pt idx="1801">
                  <c:v>18.773453787349542</c:v>
                </c:pt>
                <c:pt idx="1802">
                  <c:v>18.783877692844321</c:v>
                </c:pt>
                <c:pt idx="1803">
                  <c:v>18.794301598331817</c:v>
                </c:pt>
                <c:pt idx="1804">
                  <c:v>18.804725503819313</c:v>
                </c:pt>
                <c:pt idx="1805">
                  <c:v>18.815149409314092</c:v>
                </c:pt>
                <c:pt idx="1806">
                  <c:v>18.825573314801588</c:v>
                </c:pt>
                <c:pt idx="1807">
                  <c:v>18.835997220289084</c:v>
                </c:pt>
                <c:pt idx="1808">
                  <c:v>18.846421125783863</c:v>
                </c:pt>
                <c:pt idx="1809">
                  <c:v>18.856845031271359</c:v>
                </c:pt>
                <c:pt idx="1810">
                  <c:v>18.867268936758855</c:v>
                </c:pt>
                <c:pt idx="1811">
                  <c:v>18.877692842253634</c:v>
                </c:pt>
                <c:pt idx="1812">
                  <c:v>18.88811674774113</c:v>
                </c:pt>
                <c:pt idx="1813">
                  <c:v>18.898540653228626</c:v>
                </c:pt>
                <c:pt idx="1814">
                  <c:v>18.908964558723405</c:v>
                </c:pt>
                <c:pt idx="1815">
                  <c:v>18.9193884642109</c:v>
                </c:pt>
                <c:pt idx="1816">
                  <c:v>18.929812369698396</c:v>
                </c:pt>
                <c:pt idx="1817">
                  <c:v>18.940236275193175</c:v>
                </c:pt>
                <c:pt idx="1818">
                  <c:v>18.950660180680671</c:v>
                </c:pt>
                <c:pt idx="1819">
                  <c:v>18.961084086168167</c:v>
                </c:pt>
                <c:pt idx="1820">
                  <c:v>18.971507991662946</c:v>
                </c:pt>
                <c:pt idx="1821">
                  <c:v>18.981931897150442</c:v>
                </c:pt>
                <c:pt idx="1822">
                  <c:v>18.992355802637938</c:v>
                </c:pt>
                <c:pt idx="1823">
                  <c:v>19.002779708132717</c:v>
                </c:pt>
                <c:pt idx="1824">
                  <c:v>19.013203613620213</c:v>
                </c:pt>
                <c:pt idx="1825">
                  <c:v>19.023627519107709</c:v>
                </c:pt>
                <c:pt idx="1826">
                  <c:v>19.034051424602488</c:v>
                </c:pt>
                <c:pt idx="1827">
                  <c:v>19.044475330089984</c:v>
                </c:pt>
                <c:pt idx="1828">
                  <c:v>19.05489923557748</c:v>
                </c:pt>
                <c:pt idx="1829">
                  <c:v>19.065323141072259</c:v>
                </c:pt>
                <c:pt idx="1830">
                  <c:v>19.075747046559755</c:v>
                </c:pt>
                <c:pt idx="1831">
                  <c:v>19.086170952047251</c:v>
                </c:pt>
                <c:pt idx="1832">
                  <c:v>19.09659485754203</c:v>
                </c:pt>
                <c:pt idx="1833">
                  <c:v>19.107018763029526</c:v>
                </c:pt>
                <c:pt idx="1834">
                  <c:v>19.117442668517022</c:v>
                </c:pt>
                <c:pt idx="1835">
                  <c:v>19.127866574011801</c:v>
                </c:pt>
                <c:pt idx="1836">
                  <c:v>19.138290479499297</c:v>
                </c:pt>
                <c:pt idx="1837">
                  <c:v>19.148714384986793</c:v>
                </c:pt>
                <c:pt idx="1838">
                  <c:v>19.159138290481572</c:v>
                </c:pt>
                <c:pt idx="1839">
                  <c:v>19.169562195969068</c:v>
                </c:pt>
                <c:pt idx="1840">
                  <c:v>19.179986101456564</c:v>
                </c:pt>
                <c:pt idx="1841">
                  <c:v>19.190410006951343</c:v>
                </c:pt>
                <c:pt idx="1842">
                  <c:v>19.200833912438839</c:v>
                </c:pt>
                <c:pt idx="1843">
                  <c:v>19.211257817926334</c:v>
                </c:pt>
                <c:pt idx="1844">
                  <c:v>19.221681723421113</c:v>
                </c:pt>
                <c:pt idx="1845">
                  <c:v>19.232105628908609</c:v>
                </c:pt>
                <c:pt idx="1846">
                  <c:v>19.242529534396105</c:v>
                </c:pt>
                <c:pt idx="1847">
                  <c:v>19.252953439890884</c:v>
                </c:pt>
                <c:pt idx="1848">
                  <c:v>19.26337734537838</c:v>
                </c:pt>
                <c:pt idx="1849">
                  <c:v>19.273801250865876</c:v>
                </c:pt>
                <c:pt idx="1850">
                  <c:v>19.284225156360655</c:v>
                </c:pt>
                <c:pt idx="1851">
                  <c:v>19.294649061848151</c:v>
                </c:pt>
                <c:pt idx="1852">
                  <c:v>19.305072967335647</c:v>
                </c:pt>
                <c:pt idx="1853">
                  <c:v>19.315496872830426</c:v>
                </c:pt>
                <c:pt idx="1854">
                  <c:v>19.325920778317922</c:v>
                </c:pt>
                <c:pt idx="1855">
                  <c:v>19.336344683805418</c:v>
                </c:pt>
                <c:pt idx="1856">
                  <c:v>19.346768589300197</c:v>
                </c:pt>
                <c:pt idx="1857">
                  <c:v>19.357192494787693</c:v>
                </c:pt>
                <c:pt idx="1858">
                  <c:v>19.367616400275189</c:v>
                </c:pt>
                <c:pt idx="1859">
                  <c:v>19.378040305769968</c:v>
                </c:pt>
                <c:pt idx="1860">
                  <c:v>19.388464211257464</c:v>
                </c:pt>
                <c:pt idx="1861">
                  <c:v>19.39888811674496</c:v>
                </c:pt>
                <c:pt idx="1862">
                  <c:v>19.409312022239739</c:v>
                </c:pt>
                <c:pt idx="1863">
                  <c:v>19.419735927727235</c:v>
                </c:pt>
                <c:pt idx="1864">
                  <c:v>19.430159833214731</c:v>
                </c:pt>
                <c:pt idx="1865">
                  <c:v>19.44058373870951</c:v>
                </c:pt>
                <c:pt idx="1866">
                  <c:v>19.451007644197006</c:v>
                </c:pt>
                <c:pt idx="1867">
                  <c:v>19.461431549684502</c:v>
                </c:pt>
                <c:pt idx="1868">
                  <c:v>19.471855455179281</c:v>
                </c:pt>
                <c:pt idx="1869">
                  <c:v>19.482279360666777</c:v>
                </c:pt>
                <c:pt idx="1870">
                  <c:v>19.492703266154273</c:v>
                </c:pt>
                <c:pt idx="1871">
                  <c:v>19.503127171649052</c:v>
                </c:pt>
                <c:pt idx="1872">
                  <c:v>19.513551077136547</c:v>
                </c:pt>
                <c:pt idx="1873">
                  <c:v>19.523974982624043</c:v>
                </c:pt>
                <c:pt idx="1874">
                  <c:v>19.534398888118822</c:v>
                </c:pt>
                <c:pt idx="1875">
                  <c:v>19.544822793606318</c:v>
                </c:pt>
                <c:pt idx="1876">
                  <c:v>19.555246699093814</c:v>
                </c:pt>
                <c:pt idx="1877">
                  <c:v>19.565670604588593</c:v>
                </c:pt>
                <c:pt idx="1878">
                  <c:v>19.576094510076089</c:v>
                </c:pt>
                <c:pt idx="1879">
                  <c:v>19.586518415563585</c:v>
                </c:pt>
                <c:pt idx="1880">
                  <c:v>19.596942321058364</c:v>
                </c:pt>
                <c:pt idx="1881">
                  <c:v>19.60736622654586</c:v>
                </c:pt>
                <c:pt idx="1882">
                  <c:v>19.617790132033356</c:v>
                </c:pt>
                <c:pt idx="1883">
                  <c:v>19.628214037528135</c:v>
                </c:pt>
                <c:pt idx="1884">
                  <c:v>19.638637943015631</c:v>
                </c:pt>
                <c:pt idx="1885">
                  <c:v>19.649061848503127</c:v>
                </c:pt>
                <c:pt idx="1886">
                  <c:v>19.659485753997906</c:v>
                </c:pt>
                <c:pt idx="1887">
                  <c:v>19.669909659485402</c:v>
                </c:pt>
                <c:pt idx="1888">
                  <c:v>19.680333564972898</c:v>
                </c:pt>
                <c:pt idx="1889">
                  <c:v>19.690757470467677</c:v>
                </c:pt>
                <c:pt idx="1890">
                  <c:v>19.701181375955173</c:v>
                </c:pt>
                <c:pt idx="1891">
                  <c:v>19.711605281442669</c:v>
                </c:pt>
                <c:pt idx="1892">
                  <c:v>19.722029186937448</c:v>
                </c:pt>
                <c:pt idx="1893">
                  <c:v>19.732453092424944</c:v>
                </c:pt>
                <c:pt idx="1894">
                  <c:v>19.74287699791244</c:v>
                </c:pt>
                <c:pt idx="1895">
                  <c:v>19.753300903407219</c:v>
                </c:pt>
                <c:pt idx="1896">
                  <c:v>19.763724808894715</c:v>
                </c:pt>
                <c:pt idx="1897">
                  <c:v>19.774148714382211</c:v>
                </c:pt>
                <c:pt idx="1898">
                  <c:v>19.78457261987699</c:v>
                </c:pt>
                <c:pt idx="1899">
                  <c:v>19.794996525364486</c:v>
                </c:pt>
                <c:pt idx="1900">
                  <c:v>19.805420430851981</c:v>
                </c:pt>
                <c:pt idx="1901">
                  <c:v>19.81584433634676</c:v>
                </c:pt>
                <c:pt idx="1902">
                  <c:v>19.826268241834256</c:v>
                </c:pt>
                <c:pt idx="1903">
                  <c:v>19.836692147321752</c:v>
                </c:pt>
                <c:pt idx="1904">
                  <c:v>19.847116052816531</c:v>
                </c:pt>
                <c:pt idx="1905">
                  <c:v>19.857539958304027</c:v>
                </c:pt>
                <c:pt idx="1906">
                  <c:v>19.867963863791523</c:v>
                </c:pt>
                <c:pt idx="1907">
                  <c:v>19.878387769286302</c:v>
                </c:pt>
                <c:pt idx="1908">
                  <c:v>19.888811674773798</c:v>
                </c:pt>
                <c:pt idx="1909">
                  <c:v>19.899235580261294</c:v>
                </c:pt>
                <c:pt idx="1910">
                  <c:v>19.909659485756073</c:v>
                </c:pt>
                <c:pt idx="1911">
                  <c:v>19.920083391243569</c:v>
                </c:pt>
                <c:pt idx="1912">
                  <c:v>19.930507296731065</c:v>
                </c:pt>
                <c:pt idx="1913">
                  <c:v>19.940931202225844</c:v>
                </c:pt>
                <c:pt idx="1914">
                  <c:v>19.95135510771334</c:v>
                </c:pt>
                <c:pt idx="1915">
                  <c:v>19.961779013200836</c:v>
                </c:pt>
                <c:pt idx="1916">
                  <c:v>19.972202918695615</c:v>
                </c:pt>
                <c:pt idx="1917">
                  <c:v>19.982626824183111</c:v>
                </c:pt>
                <c:pt idx="1918">
                  <c:v>19.993050729670607</c:v>
                </c:pt>
                <c:pt idx="1919">
                  <c:v>20.003474635165386</c:v>
                </c:pt>
                <c:pt idx="1920">
                  <c:v>20.013898540652882</c:v>
                </c:pt>
                <c:pt idx="1921">
                  <c:v>20.024322446140378</c:v>
                </c:pt>
                <c:pt idx="1922">
                  <c:v>20.034746351635157</c:v>
                </c:pt>
                <c:pt idx="1923">
                  <c:v>20.045170257122653</c:v>
                </c:pt>
                <c:pt idx="1924">
                  <c:v>20.055594162610149</c:v>
                </c:pt>
                <c:pt idx="1925">
                  <c:v>20.066018068104928</c:v>
                </c:pt>
                <c:pt idx="1926">
                  <c:v>20.076441973592424</c:v>
                </c:pt>
                <c:pt idx="1927">
                  <c:v>20.086865879079919</c:v>
                </c:pt>
                <c:pt idx="1928">
                  <c:v>20.097289784574699</c:v>
                </c:pt>
                <c:pt idx="1929">
                  <c:v>20.107713690062194</c:v>
                </c:pt>
                <c:pt idx="1930">
                  <c:v>20.11813759554969</c:v>
                </c:pt>
                <c:pt idx="1931">
                  <c:v>20.128561501044469</c:v>
                </c:pt>
                <c:pt idx="1932">
                  <c:v>20.138985406531965</c:v>
                </c:pt>
                <c:pt idx="1933">
                  <c:v>20.149409312019461</c:v>
                </c:pt>
                <c:pt idx="1934">
                  <c:v>20.15983321751424</c:v>
                </c:pt>
                <c:pt idx="1935">
                  <c:v>20.170257123001736</c:v>
                </c:pt>
                <c:pt idx="1936">
                  <c:v>20.180681028489232</c:v>
                </c:pt>
                <c:pt idx="1937">
                  <c:v>20.191104933984011</c:v>
                </c:pt>
                <c:pt idx="1938">
                  <c:v>20.201528839471507</c:v>
                </c:pt>
                <c:pt idx="1939">
                  <c:v>20.211952744959003</c:v>
                </c:pt>
                <c:pt idx="1940">
                  <c:v>20.222376650453782</c:v>
                </c:pt>
                <c:pt idx="1941">
                  <c:v>20.232800555941278</c:v>
                </c:pt>
                <c:pt idx="1942">
                  <c:v>20.243224461428774</c:v>
                </c:pt>
                <c:pt idx="1943">
                  <c:v>20.253648366923553</c:v>
                </c:pt>
                <c:pt idx="1944">
                  <c:v>20.264072272411049</c:v>
                </c:pt>
                <c:pt idx="1945">
                  <c:v>20.274496177898545</c:v>
                </c:pt>
                <c:pt idx="1946">
                  <c:v>20.284920083393324</c:v>
                </c:pt>
                <c:pt idx="1947">
                  <c:v>20.29534398888082</c:v>
                </c:pt>
                <c:pt idx="1948">
                  <c:v>20.305767894368316</c:v>
                </c:pt>
                <c:pt idx="1949">
                  <c:v>20.316191799863095</c:v>
                </c:pt>
                <c:pt idx="1950">
                  <c:v>20.326615705350591</c:v>
                </c:pt>
                <c:pt idx="1951">
                  <c:v>20.337039610838087</c:v>
                </c:pt>
                <c:pt idx="1952">
                  <c:v>20.347463516332866</c:v>
                </c:pt>
                <c:pt idx="1953">
                  <c:v>20.357887421820362</c:v>
                </c:pt>
                <c:pt idx="1954">
                  <c:v>20.368311327307858</c:v>
                </c:pt>
                <c:pt idx="1955">
                  <c:v>20.378735232802637</c:v>
                </c:pt>
                <c:pt idx="1956">
                  <c:v>20.389159138290132</c:v>
                </c:pt>
                <c:pt idx="1957">
                  <c:v>20.399583043777628</c:v>
                </c:pt>
                <c:pt idx="1958">
                  <c:v>20.410006949272407</c:v>
                </c:pt>
                <c:pt idx="1959">
                  <c:v>20.420430854759903</c:v>
                </c:pt>
                <c:pt idx="1960">
                  <c:v>20.430854760247399</c:v>
                </c:pt>
                <c:pt idx="1961">
                  <c:v>20.441278665742178</c:v>
                </c:pt>
                <c:pt idx="1962">
                  <c:v>20.451702571229674</c:v>
                </c:pt>
                <c:pt idx="1963">
                  <c:v>20.46212647671717</c:v>
                </c:pt>
                <c:pt idx="1964">
                  <c:v>20.472550382211949</c:v>
                </c:pt>
                <c:pt idx="1965">
                  <c:v>20.482974287699445</c:v>
                </c:pt>
                <c:pt idx="1966">
                  <c:v>20.493398193186941</c:v>
                </c:pt>
                <c:pt idx="1967">
                  <c:v>20.50382209868172</c:v>
                </c:pt>
                <c:pt idx="1968">
                  <c:v>20.514246004169216</c:v>
                </c:pt>
                <c:pt idx="1969">
                  <c:v>20.524669909656712</c:v>
                </c:pt>
                <c:pt idx="1970">
                  <c:v>20.535093815151491</c:v>
                </c:pt>
                <c:pt idx="1971">
                  <c:v>20.545517720638987</c:v>
                </c:pt>
                <c:pt idx="1972">
                  <c:v>20.555941626126483</c:v>
                </c:pt>
                <c:pt idx="1973">
                  <c:v>20.566365531621262</c:v>
                </c:pt>
                <c:pt idx="1974">
                  <c:v>20.576789437108758</c:v>
                </c:pt>
                <c:pt idx="1975">
                  <c:v>20.587213342596254</c:v>
                </c:pt>
                <c:pt idx="1976">
                  <c:v>20.597637248091033</c:v>
                </c:pt>
                <c:pt idx="1977">
                  <c:v>20.608061153578529</c:v>
                </c:pt>
                <c:pt idx="1978">
                  <c:v>20.618485059066025</c:v>
                </c:pt>
                <c:pt idx="1979">
                  <c:v>20.628908964560804</c:v>
                </c:pt>
                <c:pt idx="1980">
                  <c:v>20.6393328700483</c:v>
                </c:pt>
                <c:pt idx="1981">
                  <c:v>20.649756775535796</c:v>
                </c:pt>
                <c:pt idx="1982">
                  <c:v>20.660180681030575</c:v>
                </c:pt>
                <c:pt idx="1983">
                  <c:v>20.670604586518071</c:v>
                </c:pt>
                <c:pt idx="1984">
                  <c:v>20.681028492005566</c:v>
                </c:pt>
                <c:pt idx="1985">
                  <c:v>20.691452397500345</c:v>
                </c:pt>
                <c:pt idx="1986">
                  <c:v>20.701876302987841</c:v>
                </c:pt>
                <c:pt idx="1987">
                  <c:v>20.712300208475337</c:v>
                </c:pt>
                <c:pt idx="1988">
                  <c:v>20.722724113970116</c:v>
                </c:pt>
                <c:pt idx="1989">
                  <c:v>20.733148019457612</c:v>
                </c:pt>
                <c:pt idx="1990">
                  <c:v>20.743571924945108</c:v>
                </c:pt>
                <c:pt idx="1991">
                  <c:v>20.753995830439887</c:v>
                </c:pt>
                <c:pt idx="1992">
                  <c:v>20.764419735927383</c:v>
                </c:pt>
                <c:pt idx="1993">
                  <c:v>20.774843641414879</c:v>
                </c:pt>
                <c:pt idx="1994">
                  <c:v>20.785267546909658</c:v>
                </c:pt>
                <c:pt idx="1995">
                  <c:v>20.795691452397154</c:v>
                </c:pt>
                <c:pt idx="1996">
                  <c:v>20.80611535788465</c:v>
                </c:pt>
                <c:pt idx="1997">
                  <c:v>20.816539263379429</c:v>
                </c:pt>
                <c:pt idx="1998">
                  <c:v>20.826963168866925</c:v>
                </c:pt>
                <c:pt idx="1999">
                  <c:v>20.837387074354421</c:v>
                </c:pt>
                <c:pt idx="2000">
                  <c:v>20.8478109798492</c:v>
                </c:pt>
                <c:pt idx="2001">
                  <c:v>20.858234885336696</c:v>
                </c:pt>
                <c:pt idx="2002">
                  <c:v>20.868658790824192</c:v>
                </c:pt>
                <c:pt idx="2003">
                  <c:v>20.879082696318971</c:v>
                </c:pt>
                <c:pt idx="2004">
                  <c:v>20.889506601806467</c:v>
                </c:pt>
                <c:pt idx="2005">
                  <c:v>20.899930507293963</c:v>
                </c:pt>
                <c:pt idx="2006">
                  <c:v>20.910354412788742</c:v>
                </c:pt>
                <c:pt idx="2007">
                  <c:v>20.920778318276238</c:v>
                </c:pt>
                <c:pt idx="2008">
                  <c:v>20.931202223763734</c:v>
                </c:pt>
                <c:pt idx="2009">
                  <c:v>20.941626129258513</c:v>
                </c:pt>
                <c:pt idx="2010">
                  <c:v>20.952050034746009</c:v>
                </c:pt>
                <c:pt idx="2011">
                  <c:v>20.962473940233505</c:v>
                </c:pt>
                <c:pt idx="2012">
                  <c:v>20.972897845728284</c:v>
                </c:pt>
                <c:pt idx="2013">
                  <c:v>20.983321751215779</c:v>
                </c:pt>
                <c:pt idx="2014">
                  <c:v>20.993745656703275</c:v>
                </c:pt>
                <c:pt idx="2015">
                  <c:v>21.004169562198054</c:v>
                </c:pt>
                <c:pt idx="2016">
                  <c:v>21.01459346768555</c:v>
                </c:pt>
                <c:pt idx="2017">
                  <c:v>21.025017373173046</c:v>
                </c:pt>
                <c:pt idx="2018">
                  <c:v>21.035441278667825</c:v>
                </c:pt>
                <c:pt idx="2019">
                  <c:v>21.045865184155321</c:v>
                </c:pt>
                <c:pt idx="2020">
                  <c:v>21.056289089642817</c:v>
                </c:pt>
                <c:pt idx="2021">
                  <c:v>21.066712995137596</c:v>
                </c:pt>
                <c:pt idx="2022">
                  <c:v>21.077136900625092</c:v>
                </c:pt>
                <c:pt idx="2023">
                  <c:v>21.087560806112588</c:v>
                </c:pt>
                <c:pt idx="2024">
                  <c:v>21.097984711607367</c:v>
                </c:pt>
                <c:pt idx="2025">
                  <c:v>21.108408617094863</c:v>
                </c:pt>
                <c:pt idx="2026">
                  <c:v>21.118832522582359</c:v>
                </c:pt>
                <c:pt idx="2027">
                  <c:v>21.129256428077138</c:v>
                </c:pt>
                <c:pt idx="2028">
                  <c:v>21.139680333564634</c:v>
                </c:pt>
                <c:pt idx="2029">
                  <c:v>21.15010423905213</c:v>
                </c:pt>
                <c:pt idx="2030">
                  <c:v>21.160528144546909</c:v>
                </c:pt>
                <c:pt idx="2031">
                  <c:v>21.170952050034405</c:v>
                </c:pt>
                <c:pt idx="2032">
                  <c:v>21.181375955521901</c:v>
                </c:pt>
                <c:pt idx="2033">
                  <c:v>21.19179986101668</c:v>
                </c:pt>
                <c:pt idx="2034">
                  <c:v>21.202223766504176</c:v>
                </c:pt>
                <c:pt idx="2035">
                  <c:v>21.212647671991672</c:v>
                </c:pt>
                <c:pt idx="2036">
                  <c:v>21.223071577486451</c:v>
                </c:pt>
                <c:pt idx="2037">
                  <c:v>21.233495482973947</c:v>
                </c:pt>
                <c:pt idx="2038">
                  <c:v>21.243919388461443</c:v>
                </c:pt>
                <c:pt idx="2039">
                  <c:v>21.254343293956222</c:v>
                </c:pt>
                <c:pt idx="2040">
                  <c:v>21.264767199443718</c:v>
                </c:pt>
                <c:pt idx="2041">
                  <c:v>21.275191104931213</c:v>
                </c:pt>
                <c:pt idx="2042">
                  <c:v>21.285615010425992</c:v>
                </c:pt>
                <c:pt idx="2043">
                  <c:v>21.296038915913488</c:v>
                </c:pt>
                <c:pt idx="2044">
                  <c:v>21.306462821400984</c:v>
                </c:pt>
                <c:pt idx="2045">
                  <c:v>21.316886726895763</c:v>
                </c:pt>
                <c:pt idx="2046">
                  <c:v>21.327310632383259</c:v>
                </c:pt>
                <c:pt idx="2047">
                  <c:v>21.337734537870755</c:v>
                </c:pt>
                <c:pt idx="2048">
                  <c:v>21.348158443365534</c:v>
                </c:pt>
                <c:pt idx="2049">
                  <c:v>21.35858234885303</c:v>
                </c:pt>
                <c:pt idx="2050">
                  <c:v>21.369006254340526</c:v>
                </c:pt>
                <c:pt idx="2051">
                  <c:v>21.379430159835305</c:v>
                </c:pt>
                <c:pt idx="2052">
                  <c:v>21.389854065322801</c:v>
                </c:pt>
                <c:pt idx="2053">
                  <c:v>21.400277970810297</c:v>
                </c:pt>
                <c:pt idx="2054">
                  <c:v>21.410701876305076</c:v>
                </c:pt>
                <c:pt idx="2055">
                  <c:v>21.421125781792572</c:v>
                </c:pt>
                <c:pt idx="2056">
                  <c:v>21.431549687280068</c:v>
                </c:pt>
                <c:pt idx="2057">
                  <c:v>21.441973592774847</c:v>
                </c:pt>
                <c:pt idx="2058">
                  <c:v>21.452397498262343</c:v>
                </c:pt>
                <c:pt idx="2059">
                  <c:v>21.462821403749839</c:v>
                </c:pt>
                <c:pt idx="2060">
                  <c:v>21.473245309244618</c:v>
                </c:pt>
                <c:pt idx="2061">
                  <c:v>21.483669214732114</c:v>
                </c:pt>
                <c:pt idx="2062">
                  <c:v>21.49409312021961</c:v>
                </c:pt>
                <c:pt idx="2063">
                  <c:v>21.504517025714389</c:v>
                </c:pt>
                <c:pt idx="2064">
                  <c:v>21.514940931201885</c:v>
                </c:pt>
                <c:pt idx="2065">
                  <c:v>21.525364836689381</c:v>
                </c:pt>
                <c:pt idx="2066">
                  <c:v>21.53578874218416</c:v>
                </c:pt>
                <c:pt idx="2067">
                  <c:v>21.546212647671656</c:v>
                </c:pt>
                <c:pt idx="2068">
                  <c:v>21.556636553159152</c:v>
                </c:pt>
                <c:pt idx="2069">
                  <c:v>21.567060458653931</c:v>
                </c:pt>
                <c:pt idx="2070">
                  <c:v>21.577484364141426</c:v>
                </c:pt>
                <c:pt idx="2071">
                  <c:v>21.587908269628922</c:v>
                </c:pt>
                <c:pt idx="2072">
                  <c:v>21.598332175123701</c:v>
                </c:pt>
                <c:pt idx="2073">
                  <c:v>21.608756080611197</c:v>
                </c:pt>
                <c:pt idx="2074">
                  <c:v>21.619179986098693</c:v>
                </c:pt>
                <c:pt idx="2075">
                  <c:v>21.629603891593472</c:v>
                </c:pt>
                <c:pt idx="2076">
                  <c:v>21.640027797080968</c:v>
                </c:pt>
                <c:pt idx="2077">
                  <c:v>21.650451702568464</c:v>
                </c:pt>
                <c:pt idx="2078">
                  <c:v>21.660875608063243</c:v>
                </c:pt>
                <c:pt idx="2079">
                  <c:v>21.671299513550739</c:v>
                </c:pt>
                <c:pt idx="2080">
                  <c:v>21.681723419038235</c:v>
                </c:pt>
                <c:pt idx="2081">
                  <c:v>21.692147324533014</c:v>
                </c:pt>
                <c:pt idx="2082">
                  <c:v>21.70257123002051</c:v>
                </c:pt>
                <c:pt idx="2083">
                  <c:v>21.712995135508006</c:v>
                </c:pt>
                <c:pt idx="2084">
                  <c:v>21.723419041002785</c:v>
                </c:pt>
                <c:pt idx="2085">
                  <c:v>21.733842946490281</c:v>
                </c:pt>
                <c:pt idx="2086">
                  <c:v>21.744266851977777</c:v>
                </c:pt>
                <c:pt idx="2087">
                  <c:v>21.754690757472556</c:v>
                </c:pt>
                <c:pt idx="2088">
                  <c:v>21.765114662960052</c:v>
                </c:pt>
                <c:pt idx="2089">
                  <c:v>21.775538568447548</c:v>
                </c:pt>
                <c:pt idx="2090">
                  <c:v>21.785962473942327</c:v>
                </c:pt>
                <c:pt idx="2091">
                  <c:v>21.796386379429823</c:v>
                </c:pt>
                <c:pt idx="2092">
                  <c:v>21.806810284917319</c:v>
                </c:pt>
                <c:pt idx="2093">
                  <c:v>21.817234190412098</c:v>
                </c:pt>
                <c:pt idx="2094">
                  <c:v>21.827658095899594</c:v>
                </c:pt>
                <c:pt idx="2095">
                  <c:v>21.83808200138709</c:v>
                </c:pt>
                <c:pt idx="2096">
                  <c:v>21.848505906881869</c:v>
                </c:pt>
                <c:pt idx="2097">
                  <c:v>21.858929812369364</c:v>
                </c:pt>
                <c:pt idx="2098">
                  <c:v>21.86935371785686</c:v>
                </c:pt>
                <c:pt idx="2099">
                  <c:v>21.879777623351639</c:v>
                </c:pt>
                <c:pt idx="2100">
                  <c:v>21.890201528839135</c:v>
                </c:pt>
                <c:pt idx="2101">
                  <c:v>21.900625434326631</c:v>
                </c:pt>
                <c:pt idx="2102">
                  <c:v>21.91104933982141</c:v>
                </c:pt>
                <c:pt idx="2103">
                  <c:v>21.921473245308906</c:v>
                </c:pt>
                <c:pt idx="2104">
                  <c:v>21.931897150796402</c:v>
                </c:pt>
                <c:pt idx="2105">
                  <c:v>21.942321056291181</c:v>
                </c:pt>
                <c:pt idx="2106">
                  <c:v>21.952744961778677</c:v>
                </c:pt>
                <c:pt idx="2107">
                  <c:v>21.963168867266173</c:v>
                </c:pt>
                <c:pt idx="2108">
                  <c:v>21.973592772760952</c:v>
                </c:pt>
                <c:pt idx="2109">
                  <c:v>21.984016678248448</c:v>
                </c:pt>
                <c:pt idx="2110">
                  <c:v>21.994440583735944</c:v>
                </c:pt>
                <c:pt idx="2111">
                  <c:v>22.004864489230723</c:v>
                </c:pt>
                <c:pt idx="2112">
                  <c:v>22.015288394718219</c:v>
                </c:pt>
                <c:pt idx="2113">
                  <c:v>22.025712300205715</c:v>
                </c:pt>
                <c:pt idx="2114">
                  <c:v>22.036136205700494</c:v>
                </c:pt>
                <c:pt idx="2115">
                  <c:v>22.04656011118799</c:v>
                </c:pt>
                <c:pt idx="2116">
                  <c:v>22.056984016675486</c:v>
                </c:pt>
                <c:pt idx="2117">
                  <c:v>22.067407922170265</c:v>
                </c:pt>
                <c:pt idx="2118">
                  <c:v>22.077831827657761</c:v>
                </c:pt>
                <c:pt idx="2119">
                  <c:v>22.088255733145257</c:v>
                </c:pt>
                <c:pt idx="2120">
                  <c:v>22.098679638640036</c:v>
                </c:pt>
                <c:pt idx="2121">
                  <c:v>22.109103544127532</c:v>
                </c:pt>
                <c:pt idx="2122">
                  <c:v>22.119527449615028</c:v>
                </c:pt>
                <c:pt idx="2123">
                  <c:v>22.129951355109807</c:v>
                </c:pt>
                <c:pt idx="2124">
                  <c:v>22.140375260597303</c:v>
                </c:pt>
                <c:pt idx="2125">
                  <c:v>22.150799166084798</c:v>
                </c:pt>
                <c:pt idx="2126">
                  <c:v>22.161223071579577</c:v>
                </c:pt>
                <c:pt idx="2127">
                  <c:v>22.171646977067073</c:v>
                </c:pt>
                <c:pt idx="2128">
                  <c:v>22.182070882554569</c:v>
                </c:pt>
                <c:pt idx="2129">
                  <c:v>22.192494788049348</c:v>
                </c:pt>
                <c:pt idx="2130">
                  <c:v>22.202918693536844</c:v>
                </c:pt>
                <c:pt idx="2131">
                  <c:v>22.21334259902434</c:v>
                </c:pt>
                <c:pt idx="2132">
                  <c:v>22.223766504519119</c:v>
                </c:pt>
                <c:pt idx="2133">
                  <c:v>22.234190410006615</c:v>
                </c:pt>
                <c:pt idx="2134">
                  <c:v>22.244614315494111</c:v>
                </c:pt>
                <c:pt idx="2135">
                  <c:v>22.25503822098889</c:v>
                </c:pt>
                <c:pt idx="2136">
                  <c:v>22.265462126476386</c:v>
                </c:pt>
                <c:pt idx="2137">
                  <c:v>22.275886031963882</c:v>
                </c:pt>
                <c:pt idx="2138">
                  <c:v>22.286309937458661</c:v>
                </c:pt>
                <c:pt idx="2139">
                  <c:v>22.296733842946157</c:v>
                </c:pt>
                <c:pt idx="2140">
                  <c:v>22.307157748433653</c:v>
                </c:pt>
                <c:pt idx="2141">
                  <c:v>22.317581653928432</c:v>
                </c:pt>
                <c:pt idx="2142">
                  <c:v>22.328005559415928</c:v>
                </c:pt>
                <c:pt idx="2143">
                  <c:v>22.338429464903424</c:v>
                </c:pt>
                <c:pt idx="2144">
                  <c:v>22.348853370398203</c:v>
                </c:pt>
                <c:pt idx="2145">
                  <c:v>22.359277275885699</c:v>
                </c:pt>
                <c:pt idx="2146">
                  <c:v>22.369701181373195</c:v>
                </c:pt>
                <c:pt idx="2147">
                  <c:v>22.380125086867974</c:v>
                </c:pt>
                <c:pt idx="2148">
                  <c:v>22.39054899235547</c:v>
                </c:pt>
                <c:pt idx="2149">
                  <c:v>22.400972897842966</c:v>
                </c:pt>
                <c:pt idx="2150">
                  <c:v>22.411396803337745</c:v>
                </c:pt>
                <c:pt idx="2151">
                  <c:v>22.421820708825241</c:v>
                </c:pt>
                <c:pt idx="2152">
                  <c:v>22.432244614312737</c:v>
                </c:pt>
                <c:pt idx="2153">
                  <c:v>22.442668519807516</c:v>
                </c:pt>
                <c:pt idx="2154">
                  <c:v>22.453092425295011</c:v>
                </c:pt>
                <c:pt idx="2155">
                  <c:v>22.463516330782507</c:v>
                </c:pt>
                <c:pt idx="2156">
                  <c:v>22.473940236277286</c:v>
                </c:pt>
                <c:pt idx="2157">
                  <c:v>22.484364141764782</c:v>
                </c:pt>
                <c:pt idx="2158">
                  <c:v>22.494788047252278</c:v>
                </c:pt>
                <c:pt idx="2159">
                  <c:v>22.505211952747057</c:v>
                </c:pt>
                <c:pt idx="2160">
                  <c:v>22.515635858234553</c:v>
                </c:pt>
                <c:pt idx="2161">
                  <c:v>22.526059763722049</c:v>
                </c:pt>
                <c:pt idx="2162">
                  <c:v>22.536483669216828</c:v>
                </c:pt>
                <c:pt idx="2163">
                  <c:v>22.546907574704324</c:v>
                </c:pt>
                <c:pt idx="2164">
                  <c:v>22.55733148019182</c:v>
                </c:pt>
                <c:pt idx="2165">
                  <c:v>22.567755385686599</c:v>
                </c:pt>
                <c:pt idx="2166">
                  <c:v>22.578179291174095</c:v>
                </c:pt>
                <c:pt idx="2167">
                  <c:v>22.588603196661591</c:v>
                </c:pt>
                <c:pt idx="2168">
                  <c:v>22.59902710215637</c:v>
                </c:pt>
                <c:pt idx="2169">
                  <c:v>22.609451007643866</c:v>
                </c:pt>
                <c:pt idx="2170">
                  <c:v>22.619874913131362</c:v>
                </c:pt>
                <c:pt idx="2171">
                  <c:v>22.630298818626141</c:v>
                </c:pt>
                <c:pt idx="2172">
                  <c:v>22.640722724113637</c:v>
                </c:pt>
                <c:pt idx="2173">
                  <c:v>22.651146629601133</c:v>
                </c:pt>
                <c:pt idx="2174">
                  <c:v>22.661570535095912</c:v>
                </c:pt>
                <c:pt idx="2175">
                  <c:v>22.671994440583408</c:v>
                </c:pt>
                <c:pt idx="2176">
                  <c:v>22.682418346070904</c:v>
                </c:pt>
                <c:pt idx="2177">
                  <c:v>22.692842251565683</c:v>
                </c:pt>
                <c:pt idx="2178">
                  <c:v>22.703266157053179</c:v>
                </c:pt>
                <c:pt idx="2179">
                  <c:v>22.713690062540675</c:v>
                </c:pt>
                <c:pt idx="2180">
                  <c:v>22.724113968035454</c:v>
                </c:pt>
                <c:pt idx="2181">
                  <c:v>22.73453787352295</c:v>
                </c:pt>
                <c:pt idx="2182">
                  <c:v>22.744961779010445</c:v>
                </c:pt>
                <c:pt idx="2183">
                  <c:v>22.755385684505224</c:v>
                </c:pt>
                <c:pt idx="2184">
                  <c:v>22.76580958999272</c:v>
                </c:pt>
                <c:pt idx="2185">
                  <c:v>22.776233495480216</c:v>
                </c:pt>
                <c:pt idx="2186">
                  <c:v>22.786657400974995</c:v>
                </c:pt>
                <c:pt idx="2187">
                  <c:v>22.797081306462491</c:v>
                </c:pt>
                <c:pt idx="2188">
                  <c:v>22.807505211949987</c:v>
                </c:pt>
                <c:pt idx="2189">
                  <c:v>22.817929117444766</c:v>
                </c:pt>
                <c:pt idx="2190">
                  <c:v>22.828353022932262</c:v>
                </c:pt>
                <c:pt idx="2191">
                  <c:v>22.838776928419758</c:v>
                </c:pt>
                <c:pt idx="2192">
                  <c:v>22.849200833914537</c:v>
                </c:pt>
                <c:pt idx="2193">
                  <c:v>22.859624739402033</c:v>
                </c:pt>
                <c:pt idx="2194">
                  <c:v>22.870048644889529</c:v>
                </c:pt>
                <c:pt idx="2195">
                  <c:v>22.880472550384308</c:v>
                </c:pt>
                <c:pt idx="2196">
                  <c:v>22.890896455871804</c:v>
                </c:pt>
                <c:pt idx="2197">
                  <c:v>22.9013203613593</c:v>
                </c:pt>
                <c:pt idx="2198">
                  <c:v>22.911744266854079</c:v>
                </c:pt>
                <c:pt idx="2199">
                  <c:v>22.922168172341575</c:v>
                </c:pt>
                <c:pt idx="2200">
                  <c:v>22.932592077829071</c:v>
                </c:pt>
                <c:pt idx="2201">
                  <c:v>22.94301598332385</c:v>
                </c:pt>
                <c:pt idx="2202">
                  <c:v>22.953439888811346</c:v>
                </c:pt>
                <c:pt idx="2203">
                  <c:v>22.963863794298842</c:v>
                </c:pt>
                <c:pt idx="2204">
                  <c:v>22.974287699793621</c:v>
                </c:pt>
                <c:pt idx="2205">
                  <c:v>22.984711605281117</c:v>
                </c:pt>
                <c:pt idx="2206">
                  <c:v>22.995135510768613</c:v>
                </c:pt>
                <c:pt idx="2207">
                  <c:v>23.005559416263392</c:v>
                </c:pt>
                <c:pt idx="2208">
                  <c:v>23.015983321750888</c:v>
                </c:pt>
                <c:pt idx="2209">
                  <c:v>23.026407227238384</c:v>
                </c:pt>
                <c:pt idx="2210">
                  <c:v>23.036831132733163</c:v>
                </c:pt>
                <c:pt idx="2211">
                  <c:v>23.047255038220658</c:v>
                </c:pt>
                <c:pt idx="2212">
                  <c:v>23.057678943708154</c:v>
                </c:pt>
                <c:pt idx="2213">
                  <c:v>23.068102849202933</c:v>
                </c:pt>
                <c:pt idx="2214">
                  <c:v>23.078526754690429</c:v>
                </c:pt>
                <c:pt idx="2215">
                  <c:v>23.088950660177925</c:v>
                </c:pt>
                <c:pt idx="2216">
                  <c:v>23.099374565672704</c:v>
                </c:pt>
                <c:pt idx="2217">
                  <c:v>23.1097984711602</c:v>
                </c:pt>
                <c:pt idx="2218">
                  <c:v>23.120222376647696</c:v>
                </c:pt>
                <c:pt idx="2219">
                  <c:v>23.130646282142475</c:v>
                </c:pt>
                <c:pt idx="2220">
                  <c:v>23.141070187629971</c:v>
                </c:pt>
                <c:pt idx="2221">
                  <c:v>23.151494093117467</c:v>
                </c:pt>
                <c:pt idx="2222">
                  <c:v>23.161917998612246</c:v>
                </c:pt>
                <c:pt idx="2223">
                  <c:v>23.172341904099742</c:v>
                </c:pt>
                <c:pt idx="2224">
                  <c:v>23.182765809587238</c:v>
                </c:pt>
                <c:pt idx="2225">
                  <c:v>23.193189715082017</c:v>
                </c:pt>
                <c:pt idx="2226">
                  <c:v>23.203613620569513</c:v>
                </c:pt>
                <c:pt idx="2227">
                  <c:v>23.214037526057009</c:v>
                </c:pt>
                <c:pt idx="2228">
                  <c:v>23.224461431551788</c:v>
                </c:pt>
                <c:pt idx="2229">
                  <c:v>23.234885337039284</c:v>
                </c:pt>
                <c:pt idx="2230">
                  <c:v>23.24530924252678</c:v>
                </c:pt>
                <c:pt idx="2231">
                  <c:v>23.255733148021559</c:v>
                </c:pt>
                <c:pt idx="2232">
                  <c:v>23.266157053509055</c:v>
                </c:pt>
                <c:pt idx="2233">
                  <c:v>23.276580958996551</c:v>
                </c:pt>
                <c:pt idx="2234">
                  <c:v>23.28700486449133</c:v>
                </c:pt>
                <c:pt idx="2235">
                  <c:v>23.297428769978826</c:v>
                </c:pt>
                <c:pt idx="2236">
                  <c:v>23.307852675466322</c:v>
                </c:pt>
                <c:pt idx="2237">
                  <c:v>23.318276580961101</c:v>
                </c:pt>
                <c:pt idx="2238">
                  <c:v>23.328700486448597</c:v>
                </c:pt>
                <c:pt idx="2239">
                  <c:v>23.339124391936092</c:v>
                </c:pt>
                <c:pt idx="2240">
                  <c:v>23.349548297430871</c:v>
                </c:pt>
                <c:pt idx="2241">
                  <c:v>23.359972202918367</c:v>
                </c:pt>
                <c:pt idx="2242">
                  <c:v>23.370396108405863</c:v>
                </c:pt>
                <c:pt idx="2243">
                  <c:v>23.380820013900642</c:v>
                </c:pt>
                <c:pt idx="2244">
                  <c:v>23.391243919388138</c:v>
                </c:pt>
                <c:pt idx="2245">
                  <c:v>23.401667824875634</c:v>
                </c:pt>
                <c:pt idx="2246">
                  <c:v>23.412091730370413</c:v>
                </c:pt>
                <c:pt idx="2247">
                  <c:v>23.422515635857909</c:v>
                </c:pt>
                <c:pt idx="2248">
                  <c:v>23.432939541345405</c:v>
                </c:pt>
                <c:pt idx="2249">
                  <c:v>23.443363446840184</c:v>
                </c:pt>
                <c:pt idx="2250">
                  <c:v>23.45378735232768</c:v>
                </c:pt>
                <c:pt idx="2251">
                  <c:v>23.464211257815176</c:v>
                </c:pt>
                <c:pt idx="2252">
                  <c:v>23.474635163309955</c:v>
                </c:pt>
                <c:pt idx="2253">
                  <c:v>23.485059068797451</c:v>
                </c:pt>
                <c:pt idx="2254">
                  <c:v>23.495482974284947</c:v>
                </c:pt>
                <c:pt idx="2255">
                  <c:v>23.505906879779726</c:v>
                </c:pt>
                <c:pt idx="2256">
                  <c:v>23.516330785267222</c:v>
                </c:pt>
                <c:pt idx="2257">
                  <c:v>23.526754690754718</c:v>
                </c:pt>
                <c:pt idx="2258">
                  <c:v>23.537178596249497</c:v>
                </c:pt>
                <c:pt idx="2259">
                  <c:v>23.547602501736993</c:v>
                </c:pt>
                <c:pt idx="2260">
                  <c:v>23.558026407224489</c:v>
                </c:pt>
                <c:pt idx="2261">
                  <c:v>23.568450312719268</c:v>
                </c:pt>
                <c:pt idx="2262">
                  <c:v>23.578874218206764</c:v>
                </c:pt>
                <c:pt idx="2263">
                  <c:v>23.58929812369426</c:v>
                </c:pt>
                <c:pt idx="2264">
                  <c:v>23.599722029189039</c:v>
                </c:pt>
                <c:pt idx="2265">
                  <c:v>23.610145934676535</c:v>
                </c:pt>
                <c:pt idx="2266">
                  <c:v>23.62056984016403</c:v>
                </c:pt>
                <c:pt idx="2267">
                  <c:v>23.63099374565881</c:v>
                </c:pt>
                <c:pt idx="2268">
                  <c:v>23.641417651146305</c:v>
                </c:pt>
                <c:pt idx="2269">
                  <c:v>23.651841556633801</c:v>
                </c:pt>
                <c:pt idx="2270">
                  <c:v>23.66226546212858</c:v>
                </c:pt>
                <c:pt idx="2271">
                  <c:v>23.672689367616076</c:v>
                </c:pt>
                <c:pt idx="2272">
                  <c:v>23.683113273103572</c:v>
                </c:pt>
                <c:pt idx="2273">
                  <c:v>23.693537178598351</c:v>
                </c:pt>
                <c:pt idx="2274">
                  <c:v>23.703961084085847</c:v>
                </c:pt>
                <c:pt idx="2275">
                  <c:v>23.714384989573343</c:v>
                </c:pt>
                <c:pt idx="2276">
                  <c:v>23.724808895068122</c:v>
                </c:pt>
                <c:pt idx="2277">
                  <c:v>23.735232800555618</c:v>
                </c:pt>
                <c:pt idx="2278">
                  <c:v>23.745656706043114</c:v>
                </c:pt>
                <c:pt idx="2279">
                  <c:v>23.756080611537893</c:v>
                </c:pt>
                <c:pt idx="2280">
                  <c:v>23.766504517025389</c:v>
                </c:pt>
                <c:pt idx="2281">
                  <c:v>23.776928422512885</c:v>
                </c:pt>
                <c:pt idx="2282">
                  <c:v>23.787352328007664</c:v>
                </c:pt>
                <c:pt idx="2283">
                  <c:v>23.79777623349516</c:v>
                </c:pt>
                <c:pt idx="2284">
                  <c:v>23.808200138982656</c:v>
                </c:pt>
                <c:pt idx="2285">
                  <c:v>23.818624044477435</c:v>
                </c:pt>
                <c:pt idx="2286">
                  <c:v>23.829047949964931</c:v>
                </c:pt>
                <c:pt idx="2287">
                  <c:v>23.839471855452427</c:v>
                </c:pt>
                <c:pt idx="2288">
                  <c:v>23.849895760947206</c:v>
                </c:pt>
                <c:pt idx="2289">
                  <c:v>23.860319666434702</c:v>
                </c:pt>
                <c:pt idx="2290">
                  <c:v>23.870743571922198</c:v>
                </c:pt>
                <c:pt idx="2291">
                  <c:v>23.881167477416977</c:v>
                </c:pt>
                <c:pt idx="2292">
                  <c:v>23.891591382904473</c:v>
                </c:pt>
                <c:pt idx="2293">
                  <c:v>23.902015288391969</c:v>
                </c:pt>
                <c:pt idx="2294">
                  <c:v>23.912439193886748</c:v>
                </c:pt>
                <c:pt idx="2295">
                  <c:v>23.922863099374243</c:v>
                </c:pt>
                <c:pt idx="2296">
                  <c:v>23.933287004861739</c:v>
                </c:pt>
                <c:pt idx="2297">
                  <c:v>23.943710910356518</c:v>
                </c:pt>
                <c:pt idx="2298">
                  <c:v>23.954134815844014</c:v>
                </c:pt>
                <c:pt idx="2299">
                  <c:v>23.96455872133151</c:v>
                </c:pt>
                <c:pt idx="2300">
                  <c:v>23.974982626826289</c:v>
                </c:pt>
                <c:pt idx="2301">
                  <c:v>23.985406532313785</c:v>
                </c:pt>
                <c:pt idx="2302">
                  <c:v>23.995830437801281</c:v>
                </c:pt>
                <c:pt idx="2303">
                  <c:v>24.00625434329606</c:v>
                </c:pt>
                <c:pt idx="2304">
                  <c:v>24.016678248783556</c:v>
                </c:pt>
                <c:pt idx="2305">
                  <c:v>24.027102154271052</c:v>
                </c:pt>
                <c:pt idx="2306">
                  <c:v>24.037526059765831</c:v>
                </c:pt>
                <c:pt idx="2307">
                  <c:v>24.047949965253327</c:v>
                </c:pt>
                <c:pt idx="2308">
                  <c:v>24.058373870740823</c:v>
                </c:pt>
                <c:pt idx="2309">
                  <c:v>24.068797776235602</c:v>
                </c:pt>
                <c:pt idx="2310">
                  <c:v>24.079221681723098</c:v>
                </c:pt>
                <c:pt idx="2311">
                  <c:v>24.089645587210594</c:v>
                </c:pt>
                <c:pt idx="2312">
                  <c:v>24.100069492705373</c:v>
                </c:pt>
                <c:pt idx="2313">
                  <c:v>24.110493398192869</c:v>
                </c:pt>
                <c:pt idx="2314">
                  <c:v>24.120917303680365</c:v>
                </c:pt>
                <c:pt idx="2315">
                  <c:v>24.131341209175144</c:v>
                </c:pt>
                <c:pt idx="2316">
                  <c:v>24.14176511466264</c:v>
                </c:pt>
                <c:pt idx="2317">
                  <c:v>24.152189020150136</c:v>
                </c:pt>
                <c:pt idx="2318">
                  <c:v>24.162612925644915</c:v>
                </c:pt>
                <c:pt idx="2319">
                  <c:v>24.173036831132411</c:v>
                </c:pt>
                <c:pt idx="2320">
                  <c:v>24.183460736619907</c:v>
                </c:pt>
                <c:pt idx="2321">
                  <c:v>24.193884642114686</c:v>
                </c:pt>
                <c:pt idx="2322">
                  <c:v>24.204308547602182</c:v>
                </c:pt>
                <c:pt idx="2323">
                  <c:v>24.214732453089677</c:v>
                </c:pt>
                <c:pt idx="2324">
                  <c:v>24.225156358584456</c:v>
                </c:pt>
                <c:pt idx="2325">
                  <c:v>24.235580264071952</c:v>
                </c:pt>
                <c:pt idx="2326">
                  <c:v>24.246004169559448</c:v>
                </c:pt>
                <c:pt idx="2327">
                  <c:v>24.256428075054227</c:v>
                </c:pt>
                <c:pt idx="2328">
                  <c:v>24.266851980541723</c:v>
                </c:pt>
                <c:pt idx="2329">
                  <c:v>24.277275886029219</c:v>
                </c:pt>
                <c:pt idx="2330">
                  <c:v>24.287699791523998</c:v>
                </c:pt>
                <c:pt idx="2331">
                  <c:v>24.298123697011494</c:v>
                </c:pt>
                <c:pt idx="2332">
                  <c:v>24.30854760249899</c:v>
                </c:pt>
                <c:pt idx="2333">
                  <c:v>24.318971507993769</c:v>
                </c:pt>
                <c:pt idx="2334">
                  <c:v>24.329395413481265</c:v>
                </c:pt>
                <c:pt idx="2335">
                  <c:v>24.339819318968761</c:v>
                </c:pt>
                <c:pt idx="2336">
                  <c:v>24.35024322446354</c:v>
                </c:pt>
                <c:pt idx="2337">
                  <c:v>24.360667129951036</c:v>
                </c:pt>
                <c:pt idx="2338">
                  <c:v>24.371091035438532</c:v>
                </c:pt>
                <c:pt idx="2339">
                  <c:v>24.381514940933311</c:v>
                </c:pt>
                <c:pt idx="2340">
                  <c:v>24.391938846420807</c:v>
                </c:pt>
                <c:pt idx="2341">
                  <c:v>24.402362751908303</c:v>
                </c:pt>
                <c:pt idx="2342">
                  <c:v>24.412786657403082</c:v>
                </c:pt>
                <c:pt idx="2343">
                  <c:v>24.423210562890578</c:v>
                </c:pt>
                <c:pt idx="2344">
                  <c:v>24.433634468378074</c:v>
                </c:pt>
                <c:pt idx="2345">
                  <c:v>24.444058373872853</c:v>
                </c:pt>
                <c:pt idx="2346">
                  <c:v>24.454482279360349</c:v>
                </c:pt>
                <c:pt idx="2347">
                  <c:v>24.464906184847845</c:v>
                </c:pt>
                <c:pt idx="2348">
                  <c:v>24.475330090342624</c:v>
                </c:pt>
                <c:pt idx="2349">
                  <c:v>24.48575399583012</c:v>
                </c:pt>
                <c:pt idx="2350">
                  <c:v>24.496177901317616</c:v>
                </c:pt>
                <c:pt idx="2351">
                  <c:v>24.506601806812395</c:v>
                </c:pt>
                <c:pt idx="2352">
                  <c:v>24.51702571229989</c:v>
                </c:pt>
                <c:pt idx="2353">
                  <c:v>24.527449617787386</c:v>
                </c:pt>
                <c:pt idx="2354">
                  <c:v>24.537873523282165</c:v>
                </c:pt>
                <c:pt idx="2355">
                  <c:v>24.548297428769661</c:v>
                </c:pt>
                <c:pt idx="2356">
                  <c:v>24.558721334257157</c:v>
                </c:pt>
                <c:pt idx="2357">
                  <c:v>24.569145239751936</c:v>
                </c:pt>
                <c:pt idx="2358">
                  <c:v>24.579569145239432</c:v>
                </c:pt>
                <c:pt idx="2359">
                  <c:v>24.589993050726928</c:v>
                </c:pt>
                <c:pt idx="2360">
                  <c:v>24.600416956221707</c:v>
                </c:pt>
                <c:pt idx="2361">
                  <c:v>24.610840861709203</c:v>
                </c:pt>
                <c:pt idx="2362">
                  <c:v>24.621264767196699</c:v>
                </c:pt>
                <c:pt idx="2363">
                  <c:v>24.631688672691478</c:v>
                </c:pt>
                <c:pt idx="2364">
                  <c:v>24.642112578178974</c:v>
                </c:pt>
                <c:pt idx="2365">
                  <c:v>24.65253648366647</c:v>
                </c:pt>
                <c:pt idx="2366">
                  <c:v>24.662960389161249</c:v>
                </c:pt>
                <c:pt idx="2367">
                  <c:v>24.673384294648745</c:v>
                </c:pt>
                <c:pt idx="2368">
                  <c:v>24.683808200136241</c:v>
                </c:pt>
                <c:pt idx="2369">
                  <c:v>24.69423210563102</c:v>
                </c:pt>
                <c:pt idx="2370">
                  <c:v>24.704656011118516</c:v>
                </c:pt>
                <c:pt idx="2371">
                  <c:v>24.715079916606012</c:v>
                </c:pt>
                <c:pt idx="2372">
                  <c:v>24.725503822100791</c:v>
                </c:pt>
                <c:pt idx="2373">
                  <c:v>24.735927727588287</c:v>
                </c:pt>
                <c:pt idx="2374">
                  <c:v>24.746351633075783</c:v>
                </c:pt>
                <c:pt idx="2375">
                  <c:v>24.756775538570562</c:v>
                </c:pt>
                <c:pt idx="2376">
                  <c:v>24.767199444058058</c:v>
                </c:pt>
                <c:pt idx="2377">
                  <c:v>24.777623349545554</c:v>
                </c:pt>
                <c:pt idx="2378">
                  <c:v>24.788047255040333</c:v>
                </c:pt>
                <c:pt idx="2379">
                  <c:v>24.798471160527829</c:v>
                </c:pt>
                <c:pt idx="2380">
                  <c:v>24.808895066015324</c:v>
                </c:pt>
                <c:pt idx="2381">
                  <c:v>24.819318971510103</c:v>
                </c:pt>
                <c:pt idx="2382">
                  <c:v>24.829742876997599</c:v>
                </c:pt>
                <c:pt idx="2383">
                  <c:v>24.840166782485095</c:v>
                </c:pt>
                <c:pt idx="2384">
                  <c:v>24.850590687979874</c:v>
                </c:pt>
                <c:pt idx="2385">
                  <c:v>24.86101459346737</c:v>
                </c:pt>
                <c:pt idx="2386">
                  <c:v>24.871438498954866</c:v>
                </c:pt>
                <c:pt idx="2387">
                  <c:v>24.881862404449645</c:v>
                </c:pt>
                <c:pt idx="2388">
                  <c:v>24.892286309937141</c:v>
                </c:pt>
                <c:pt idx="2389">
                  <c:v>24.902710215424637</c:v>
                </c:pt>
                <c:pt idx="2390">
                  <c:v>24.913134120919416</c:v>
                </c:pt>
                <c:pt idx="2391">
                  <c:v>24.923558026406912</c:v>
                </c:pt>
                <c:pt idx="2392">
                  <c:v>24.933981931894408</c:v>
                </c:pt>
                <c:pt idx="2393">
                  <c:v>24.944405837389187</c:v>
                </c:pt>
                <c:pt idx="2394">
                  <c:v>24.954829742876683</c:v>
                </c:pt>
                <c:pt idx="2395">
                  <c:v>24.965253648364179</c:v>
                </c:pt>
                <c:pt idx="2396">
                  <c:v>24.975677553858958</c:v>
                </c:pt>
                <c:pt idx="2397">
                  <c:v>24.986101459346454</c:v>
                </c:pt>
                <c:pt idx="2398">
                  <c:v>24.99652536483395</c:v>
                </c:pt>
                <c:pt idx="2399">
                  <c:v>25.006949270328729</c:v>
                </c:pt>
                <c:pt idx="2400">
                  <c:v>25.017373175816225</c:v>
                </c:pt>
                <c:pt idx="2401">
                  <c:v>25.027797081303721</c:v>
                </c:pt>
                <c:pt idx="2402">
                  <c:v>25.0382209867985</c:v>
                </c:pt>
                <c:pt idx="2403">
                  <c:v>25.048644892285996</c:v>
                </c:pt>
                <c:pt idx="2404">
                  <c:v>25.059068797773492</c:v>
                </c:pt>
                <c:pt idx="2405">
                  <c:v>25.069492703268271</c:v>
                </c:pt>
                <c:pt idx="2406">
                  <c:v>25.079916608755767</c:v>
                </c:pt>
                <c:pt idx="2407">
                  <c:v>25.090340514243263</c:v>
                </c:pt>
                <c:pt idx="2408">
                  <c:v>25.100764419738042</c:v>
                </c:pt>
                <c:pt idx="2409">
                  <c:v>25.111188325225537</c:v>
                </c:pt>
                <c:pt idx="2410">
                  <c:v>25.121612230713033</c:v>
                </c:pt>
                <c:pt idx="2411">
                  <c:v>25.132036136207812</c:v>
                </c:pt>
                <c:pt idx="2412">
                  <c:v>25.142460041695308</c:v>
                </c:pt>
                <c:pt idx="2413">
                  <c:v>25.152883947182804</c:v>
                </c:pt>
                <c:pt idx="2414">
                  <c:v>25.163307852677583</c:v>
                </c:pt>
                <c:pt idx="2415">
                  <c:v>25.173731758165079</c:v>
                </c:pt>
                <c:pt idx="2416">
                  <c:v>25.184155663652575</c:v>
                </c:pt>
                <c:pt idx="2417">
                  <c:v>25.194579569147354</c:v>
                </c:pt>
                <c:pt idx="2418">
                  <c:v>25.20500347463485</c:v>
                </c:pt>
                <c:pt idx="2419">
                  <c:v>25.215427380122346</c:v>
                </c:pt>
                <c:pt idx="2420">
                  <c:v>25.225851285617125</c:v>
                </c:pt>
                <c:pt idx="2421">
                  <c:v>25.236275191104621</c:v>
                </c:pt>
                <c:pt idx="2422">
                  <c:v>25.246699096592117</c:v>
                </c:pt>
                <c:pt idx="2423">
                  <c:v>25.257123002086896</c:v>
                </c:pt>
                <c:pt idx="2424">
                  <c:v>25.267546907574392</c:v>
                </c:pt>
                <c:pt idx="2425">
                  <c:v>25.277970813061888</c:v>
                </c:pt>
                <c:pt idx="2426">
                  <c:v>25.288394718556667</c:v>
                </c:pt>
                <c:pt idx="2427">
                  <c:v>25.298818624044163</c:v>
                </c:pt>
                <c:pt idx="2428">
                  <c:v>25.309242529531659</c:v>
                </c:pt>
                <c:pt idx="2429">
                  <c:v>25.319666435026438</c:v>
                </c:pt>
                <c:pt idx="2430">
                  <c:v>25.330090340513934</c:v>
                </c:pt>
                <c:pt idx="2431">
                  <c:v>25.34051424600143</c:v>
                </c:pt>
                <c:pt idx="2432">
                  <c:v>25.350938151496209</c:v>
                </c:pt>
                <c:pt idx="2433">
                  <c:v>25.361362056983705</c:v>
                </c:pt>
                <c:pt idx="2434">
                  <c:v>25.371785962471201</c:v>
                </c:pt>
                <c:pt idx="2435">
                  <c:v>25.38220986796598</c:v>
                </c:pt>
                <c:pt idx="2436">
                  <c:v>25.392633773453475</c:v>
                </c:pt>
                <c:pt idx="2437">
                  <c:v>25.403057678940971</c:v>
                </c:pt>
                <c:pt idx="2438">
                  <c:v>25.41348158443575</c:v>
                </c:pt>
                <c:pt idx="2439">
                  <c:v>25.423905489923246</c:v>
                </c:pt>
                <c:pt idx="2440">
                  <c:v>25.434329395410742</c:v>
                </c:pt>
                <c:pt idx="2441">
                  <c:v>25.444753300905521</c:v>
                </c:pt>
                <c:pt idx="2442">
                  <c:v>25.455177206393017</c:v>
                </c:pt>
                <c:pt idx="2443">
                  <c:v>25.465601111880513</c:v>
                </c:pt>
                <c:pt idx="2444">
                  <c:v>25.476025017375292</c:v>
                </c:pt>
                <c:pt idx="2445">
                  <c:v>25.486448922862788</c:v>
                </c:pt>
                <c:pt idx="2446">
                  <c:v>25.496872828350284</c:v>
                </c:pt>
                <c:pt idx="2447">
                  <c:v>25.507296733845063</c:v>
                </c:pt>
                <c:pt idx="2448">
                  <c:v>25.517720639332559</c:v>
                </c:pt>
                <c:pt idx="2449">
                  <c:v>25.528144544820055</c:v>
                </c:pt>
                <c:pt idx="2450">
                  <c:v>25.538568450314834</c:v>
                </c:pt>
                <c:pt idx="2451">
                  <c:v>25.54899235580233</c:v>
                </c:pt>
                <c:pt idx="2452">
                  <c:v>25.559416261289826</c:v>
                </c:pt>
                <c:pt idx="2453">
                  <c:v>25.569840166784605</c:v>
                </c:pt>
                <c:pt idx="2454">
                  <c:v>25.580264072272101</c:v>
                </c:pt>
                <c:pt idx="2455">
                  <c:v>25.590687977759597</c:v>
                </c:pt>
                <c:pt idx="2456">
                  <c:v>25.601111883254376</c:v>
                </c:pt>
                <c:pt idx="2457">
                  <c:v>25.611535788741872</c:v>
                </c:pt>
                <c:pt idx="2458">
                  <c:v>25.621959694229368</c:v>
                </c:pt>
                <c:pt idx="2459">
                  <c:v>25.632383599724147</c:v>
                </c:pt>
                <c:pt idx="2460">
                  <c:v>25.642807505211643</c:v>
                </c:pt>
                <c:pt idx="2461">
                  <c:v>25.653231410699139</c:v>
                </c:pt>
                <c:pt idx="2462">
                  <c:v>25.663655316193918</c:v>
                </c:pt>
                <c:pt idx="2463">
                  <c:v>25.674079221681414</c:v>
                </c:pt>
                <c:pt idx="2464">
                  <c:v>25.684503127168909</c:v>
                </c:pt>
                <c:pt idx="2465">
                  <c:v>25.694927032663688</c:v>
                </c:pt>
                <c:pt idx="2466">
                  <c:v>25.705350938151184</c:v>
                </c:pt>
                <c:pt idx="2467">
                  <c:v>25.71577484363868</c:v>
                </c:pt>
                <c:pt idx="2468">
                  <c:v>25.726198749133459</c:v>
                </c:pt>
                <c:pt idx="2469">
                  <c:v>25.736622654620955</c:v>
                </c:pt>
                <c:pt idx="2470">
                  <c:v>25.747046560108451</c:v>
                </c:pt>
                <c:pt idx="2471">
                  <c:v>25.75747046560323</c:v>
                </c:pt>
                <c:pt idx="2472">
                  <c:v>25.767894371090726</c:v>
                </c:pt>
                <c:pt idx="2473">
                  <c:v>25.778318276578222</c:v>
                </c:pt>
                <c:pt idx="2474">
                  <c:v>25.788742182073001</c:v>
                </c:pt>
                <c:pt idx="2475">
                  <c:v>25.799166087560497</c:v>
                </c:pt>
                <c:pt idx="2476">
                  <c:v>25.809589993047993</c:v>
                </c:pt>
                <c:pt idx="2477">
                  <c:v>25.820013898542772</c:v>
                </c:pt>
                <c:pt idx="2478">
                  <c:v>25.830437804030268</c:v>
                </c:pt>
                <c:pt idx="2479">
                  <c:v>25.840861709517764</c:v>
                </c:pt>
                <c:pt idx="2480">
                  <c:v>25.851285615012543</c:v>
                </c:pt>
                <c:pt idx="2481">
                  <c:v>25.861709520500039</c:v>
                </c:pt>
                <c:pt idx="2482">
                  <c:v>25.872133425987535</c:v>
                </c:pt>
                <c:pt idx="2483">
                  <c:v>25.882557331482314</c:v>
                </c:pt>
                <c:pt idx="2484">
                  <c:v>25.89298123696981</c:v>
                </c:pt>
                <c:pt idx="2485">
                  <c:v>25.903405142457306</c:v>
                </c:pt>
                <c:pt idx="2486">
                  <c:v>25.913829047952085</c:v>
                </c:pt>
                <c:pt idx="2487">
                  <c:v>25.924252953439581</c:v>
                </c:pt>
                <c:pt idx="2488">
                  <c:v>25.934676858927077</c:v>
                </c:pt>
                <c:pt idx="2489">
                  <c:v>25.945100764421856</c:v>
                </c:pt>
                <c:pt idx="2490">
                  <c:v>25.955524669909352</c:v>
                </c:pt>
                <c:pt idx="2491">
                  <c:v>25.965948575396848</c:v>
                </c:pt>
                <c:pt idx="2492">
                  <c:v>25.976372480891627</c:v>
                </c:pt>
                <c:pt idx="2493">
                  <c:v>25.986796386379122</c:v>
                </c:pt>
                <c:pt idx="2494">
                  <c:v>25.997220291866618</c:v>
                </c:pt>
                <c:pt idx="2495">
                  <c:v>26.007644197361397</c:v>
                </c:pt>
                <c:pt idx="2496">
                  <c:v>26.018068102848893</c:v>
                </c:pt>
                <c:pt idx="2497">
                  <c:v>26.028492008336389</c:v>
                </c:pt>
                <c:pt idx="2498">
                  <c:v>26.038915913831168</c:v>
                </c:pt>
                <c:pt idx="2499">
                  <c:v>26.049339819318664</c:v>
                </c:pt>
                <c:pt idx="2500">
                  <c:v>26.05976372480616</c:v>
                </c:pt>
                <c:pt idx="2501">
                  <c:v>26.070187630300939</c:v>
                </c:pt>
                <c:pt idx="2502">
                  <c:v>26.080611535788435</c:v>
                </c:pt>
                <c:pt idx="2503">
                  <c:v>26.091035441275931</c:v>
                </c:pt>
                <c:pt idx="2504">
                  <c:v>26.10145934677071</c:v>
                </c:pt>
                <c:pt idx="2505">
                  <c:v>26.111883252258206</c:v>
                </c:pt>
                <c:pt idx="2506">
                  <c:v>26.122307157745702</c:v>
                </c:pt>
                <c:pt idx="2507">
                  <c:v>26.132731063240481</c:v>
                </c:pt>
                <c:pt idx="2508">
                  <c:v>26.143154968727977</c:v>
                </c:pt>
                <c:pt idx="2509">
                  <c:v>26.153578874215473</c:v>
                </c:pt>
                <c:pt idx="2510">
                  <c:v>26.164002779710252</c:v>
                </c:pt>
                <c:pt idx="2511">
                  <c:v>26.174426685197748</c:v>
                </c:pt>
                <c:pt idx="2512">
                  <c:v>26.184850590685244</c:v>
                </c:pt>
                <c:pt idx="2513">
                  <c:v>26.195274496180023</c:v>
                </c:pt>
                <c:pt idx="2514">
                  <c:v>26.205698401667519</c:v>
                </c:pt>
                <c:pt idx="2515">
                  <c:v>26.216122307155015</c:v>
                </c:pt>
                <c:pt idx="2516">
                  <c:v>26.226546212649794</c:v>
                </c:pt>
                <c:pt idx="2517">
                  <c:v>26.23697011813729</c:v>
                </c:pt>
                <c:pt idx="2518">
                  <c:v>26.247394023624786</c:v>
                </c:pt>
                <c:pt idx="2519">
                  <c:v>26.257817929119565</c:v>
                </c:pt>
                <c:pt idx="2520">
                  <c:v>26.268241834607061</c:v>
                </c:pt>
                <c:pt idx="2521">
                  <c:v>26.278665740094556</c:v>
                </c:pt>
                <c:pt idx="2522">
                  <c:v>26.289089645589335</c:v>
                </c:pt>
                <c:pt idx="2523">
                  <c:v>26.299513551076831</c:v>
                </c:pt>
                <c:pt idx="2524">
                  <c:v>26.309937456564327</c:v>
                </c:pt>
                <c:pt idx="2525">
                  <c:v>26.320361362059106</c:v>
                </c:pt>
                <c:pt idx="2526">
                  <c:v>26.330785267546602</c:v>
                </c:pt>
                <c:pt idx="2527">
                  <c:v>26.341209173034098</c:v>
                </c:pt>
                <c:pt idx="2528">
                  <c:v>26.351633078528877</c:v>
                </c:pt>
                <c:pt idx="2529">
                  <c:v>26.362056984016373</c:v>
                </c:pt>
                <c:pt idx="2530">
                  <c:v>26.372480889503869</c:v>
                </c:pt>
                <c:pt idx="2531">
                  <c:v>26.382904794998648</c:v>
                </c:pt>
                <c:pt idx="2532">
                  <c:v>26.393328700486144</c:v>
                </c:pt>
                <c:pt idx="2533">
                  <c:v>26.40375260597364</c:v>
                </c:pt>
                <c:pt idx="2534">
                  <c:v>26.414176511468419</c:v>
                </c:pt>
                <c:pt idx="2535">
                  <c:v>26.424600416955915</c:v>
                </c:pt>
                <c:pt idx="2536">
                  <c:v>26.435024322443411</c:v>
                </c:pt>
                <c:pt idx="2537">
                  <c:v>26.44544822793819</c:v>
                </c:pt>
                <c:pt idx="2538">
                  <c:v>26.455872133425686</c:v>
                </c:pt>
                <c:pt idx="2539">
                  <c:v>26.466296038913182</c:v>
                </c:pt>
                <c:pt idx="2540">
                  <c:v>26.476719944407961</c:v>
                </c:pt>
                <c:pt idx="2541">
                  <c:v>26.487143849895457</c:v>
                </c:pt>
                <c:pt idx="2542">
                  <c:v>26.497567755382953</c:v>
                </c:pt>
                <c:pt idx="2543">
                  <c:v>26.507991660877732</c:v>
                </c:pt>
                <c:pt idx="2544">
                  <c:v>26.518415566365228</c:v>
                </c:pt>
                <c:pt idx="2545">
                  <c:v>26.528839471852724</c:v>
                </c:pt>
                <c:pt idx="2546">
                  <c:v>26.539263377347503</c:v>
                </c:pt>
                <c:pt idx="2547">
                  <c:v>26.549687282834999</c:v>
                </c:pt>
                <c:pt idx="2548">
                  <c:v>26.560111188322495</c:v>
                </c:pt>
                <c:pt idx="2549">
                  <c:v>26.570535093817274</c:v>
                </c:pt>
                <c:pt idx="2550">
                  <c:v>26.580958999304769</c:v>
                </c:pt>
                <c:pt idx="2551">
                  <c:v>26.591382904792265</c:v>
                </c:pt>
                <c:pt idx="2552">
                  <c:v>26.601806810287044</c:v>
                </c:pt>
                <c:pt idx="2553">
                  <c:v>26.61223071577454</c:v>
                </c:pt>
                <c:pt idx="2554">
                  <c:v>26.622654621262036</c:v>
                </c:pt>
                <c:pt idx="2555">
                  <c:v>26.633078526756815</c:v>
                </c:pt>
                <c:pt idx="2556">
                  <c:v>26.643502432244311</c:v>
                </c:pt>
                <c:pt idx="2557">
                  <c:v>26.653926337731807</c:v>
                </c:pt>
                <c:pt idx="2558">
                  <c:v>26.664350243226586</c:v>
                </c:pt>
                <c:pt idx="2559">
                  <c:v>26.674774148714082</c:v>
                </c:pt>
                <c:pt idx="2560">
                  <c:v>26.685198054201578</c:v>
                </c:pt>
                <c:pt idx="2561">
                  <c:v>26.695621959696357</c:v>
                </c:pt>
                <c:pt idx="2562">
                  <c:v>26.706045865183853</c:v>
                </c:pt>
                <c:pt idx="2563">
                  <c:v>26.716469770671349</c:v>
                </c:pt>
                <c:pt idx="2564">
                  <c:v>26.726893676166128</c:v>
                </c:pt>
                <c:pt idx="2565">
                  <c:v>26.737317581653624</c:v>
                </c:pt>
                <c:pt idx="2566">
                  <c:v>26.74774148714112</c:v>
                </c:pt>
                <c:pt idx="2567">
                  <c:v>26.758165392635899</c:v>
                </c:pt>
                <c:pt idx="2568">
                  <c:v>26.768589298123395</c:v>
                </c:pt>
                <c:pt idx="2569">
                  <c:v>26.779013203610891</c:v>
                </c:pt>
                <c:pt idx="2570">
                  <c:v>26.78943710910567</c:v>
                </c:pt>
                <c:pt idx="2571">
                  <c:v>26.799861014593166</c:v>
                </c:pt>
                <c:pt idx="2572">
                  <c:v>26.810284920080662</c:v>
                </c:pt>
                <c:pt idx="2573">
                  <c:v>26.820708825575441</c:v>
                </c:pt>
                <c:pt idx="2574">
                  <c:v>26.831132731062937</c:v>
                </c:pt>
                <c:pt idx="2575">
                  <c:v>26.841556636550433</c:v>
                </c:pt>
                <c:pt idx="2576">
                  <c:v>26.851980542045212</c:v>
                </c:pt>
                <c:pt idx="2577">
                  <c:v>26.862404447532708</c:v>
                </c:pt>
                <c:pt idx="2578">
                  <c:v>26.872828353020203</c:v>
                </c:pt>
                <c:pt idx="2579">
                  <c:v>26.883252258514982</c:v>
                </c:pt>
                <c:pt idx="2580">
                  <c:v>26.893676164002478</c:v>
                </c:pt>
                <c:pt idx="2581">
                  <c:v>26.904100069489974</c:v>
                </c:pt>
                <c:pt idx="2582">
                  <c:v>26.914523974984753</c:v>
                </c:pt>
                <c:pt idx="2583">
                  <c:v>26.924947880472249</c:v>
                </c:pt>
                <c:pt idx="2584">
                  <c:v>26.935371785959745</c:v>
                </c:pt>
                <c:pt idx="2585">
                  <c:v>26.945795691454524</c:v>
                </c:pt>
                <c:pt idx="2586">
                  <c:v>26.95621959694202</c:v>
                </c:pt>
                <c:pt idx="2587">
                  <c:v>26.966643502429516</c:v>
                </c:pt>
                <c:pt idx="2588">
                  <c:v>26.977067407924295</c:v>
                </c:pt>
                <c:pt idx="2589">
                  <c:v>26.987491313411791</c:v>
                </c:pt>
                <c:pt idx="2590">
                  <c:v>26.997915218899287</c:v>
                </c:pt>
                <c:pt idx="2591">
                  <c:v>27.008339124394066</c:v>
                </c:pt>
                <c:pt idx="2592">
                  <c:v>27.018763029881562</c:v>
                </c:pt>
                <c:pt idx="2593">
                  <c:v>27.029186935369058</c:v>
                </c:pt>
                <c:pt idx="2594">
                  <c:v>27.039610840863837</c:v>
                </c:pt>
                <c:pt idx="2595">
                  <c:v>27.050034746351333</c:v>
                </c:pt>
                <c:pt idx="2596">
                  <c:v>27.060458651838829</c:v>
                </c:pt>
                <c:pt idx="2597">
                  <c:v>27.070882557333608</c:v>
                </c:pt>
                <c:pt idx="2598">
                  <c:v>27.081306462821104</c:v>
                </c:pt>
                <c:pt idx="2599">
                  <c:v>27.0917303683086</c:v>
                </c:pt>
                <c:pt idx="2600">
                  <c:v>27.102154273803379</c:v>
                </c:pt>
                <c:pt idx="2601">
                  <c:v>27.112578179290875</c:v>
                </c:pt>
                <c:pt idx="2602">
                  <c:v>27.123002084778371</c:v>
                </c:pt>
                <c:pt idx="2603">
                  <c:v>27.13342599027315</c:v>
                </c:pt>
                <c:pt idx="2604">
                  <c:v>27.143849895760646</c:v>
                </c:pt>
                <c:pt idx="2605">
                  <c:v>27.154273801248141</c:v>
                </c:pt>
                <c:pt idx="2606">
                  <c:v>27.164697706742921</c:v>
                </c:pt>
                <c:pt idx="2607">
                  <c:v>27.175121612230416</c:v>
                </c:pt>
                <c:pt idx="2608">
                  <c:v>27.185545517717912</c:v>
                </c:pt>
                <c:pt idx="2609">
                  <c:v>27.195969423212691</c:v>
                </c:pt>
                <c:pt idx="2610">
                  <c:v>27.206393328700187</c:v>
                </c:pt>
                <c:pt idx="2611">
                  <c:v>27.216817234187683</c:v>
                </c:pt>
                <c:pt idx="2612">
                  <c:v>27.227241139682462</c:v>
                </c:pt>
                <c:pt idx="2613">
                  <c:v>27.237665045169958</c:v>
                </c:pt>
                <c:pt idx="2614">
                  <c:v>27.248088950657454</c:v>
                </c:pt>
                <c:pt idx="2615">
                  <c:v>27.258512856152233</c:v>
                </c:pt>
                <c:pt idx="2616">
                  <c:v>27.268936761639729</c:v>
                </c:pt>
                <c:pt idx="2617">
                  <c:v>27.279360667127225</c:v>
                </c:pt>
                <c:pt idx="2618">
                  <c:v>27.289784572622004</c:v>
                </c:pt>
                <c:pt idx="2619">
                  <c:v>27.3002084781095</c:v>
                </c:pt>
                <c:pt idx="2620">
                  <c:v>27.310632383596996</c:v>
                </c:pt>
                <c:pt idx="2621">
                  <c:v>27.321056289091775</c:v>
                </c:pt>
                <c:pt idx="2622">
                  <c:v>27.331480194579271</c:v>
                </c:pt>
                <c:pt idx="2623">
                  <c:v>27.341904100066767</c:v>
                </c:pt>
                <c:pt idx="2624">
                  <c:v>27.352328005561546</c:v>
                </c:pt>
                <c:pt idx="2625">
                  <c:v>27.362751911049042</c:v>
                </c:pt>
                <c:pt idx="2626">
                  <c:v>27.373175816536538</c:v>
                </c:pt>
                <c:pt idx="2627">
                  <c:v>27.383599722031317</c:v>
                </c:pt>
                <c:pt idx="2628">
                  <c:v>27.394023627518813</c:v>
                </c:pt>
                <c:pt idx="2629">
                  <c:v>27.404447533006309</c:v>
                </c:pt>
                <c:pt idx="2630">
                  <c:v>27.414871438501088</c:v>
                </c:pt>
                <c:pt idx="2631">
                  <c:v>27.425295343988584</c:v>
                </c:pt>
                <c:pt idx="2632">
                  <c:v>27.43571924947608</c:v>
                </c:pt>
                <c:pt idx="2633">
                  <c:v>27.446143154970859</c:v>
                </c:pt>
                <c:pt idx="2634">
                  <c:v>27.456567060458354</c:v>
                </c:pt>
                <c:pt idx="2635">
                  <c:v>27.46699096594585</c:v>
                </c:pt>
                <c:pt idx="2636">
                  <c:v>27.477414871440629</c:v>
                </c:pt>
                <c:pt idx="2637">
                  <c:v>27.487838776928125</c:v>
                </c:pt>
                <c:pt idx="2638">
                  <c:v>27.498262682415621</c:v>
                </c:pt>
                <c:pt idx="2639">
                  <c:v>27.5086865879104</c:v>
                </c:pt>
                <c:pt idx="2640">
                  <c:v>27.519110493397896</c:v>
                </c:pt>
                <c:pt idx="2641">
                  <c:v>27.529534398885392</c:v>
                </c:pt>
                <c:pt idx="2642">
                  <c:v>27.539958304380171</c:v>
                </c:pt>
                <c:pt idx="2643">
                  <c:v>27.550382209867667</c:v>
                </c:pt>
                <c:pt idx="2644">
                  <c:v>27.560806115355163</c:v>
                </c:pt>
                <c:pt idx="2645">
                  <c:v>27.571230020849942</c:v>
                </c:pt>
                <c:pt idx="2646">
                  <c:v>27.581653926337438</c:v>
                </c:pt>
                <c:pt idx="2647">
                  <c:v>27.592077831824934</c:v>
                </c:pt>
                <c:pt idx="2648">
                  <c:v>27.602501737319713</c:v>
                </c:pt>
                <c:pt idx="2649">
                  <c:v>27.612925642807209</c:v>
                </c:pt>
                <c:pt idx="2650">
                  <c:v>27.623349548294705</c:v>
                </c:pt>
                <c:pt idx="2651">
                  <c:v>27.633773453789484</c:v>
                </c:pt>
                <c:pt idx="2652">
                  <c:v>27.64419735927698</c:v>
                </c:pt>
                <c:pt idx="2653">
                  <c:v>27.654621264764476</c:v>
                </c:pt>
                <c:pt idx="2654">
                  <c:v>27.665045170259255</c:v>
                </c:pt>
                <c:pt idx="2655">
                  <c:v>27.675469075746751</c:v>
                </c:pt>
                <c:pt idx="2656">
                  <c:v>27.685892981234247</c:v>
                </c:pt>
                <c:pt idx="2657">
                  <c:v>27.696316886729026</c:v>
                </c:pt>
                <c:pt idx="2658">
                  <c:v>27.706740792216522</c:v>
                </c:pt>
                <c:pt idx="2659">
                  <c:v>27.717164697704018</c:v>
                </c:pt>
                <c:pt idx="2660">
                  <c:v>27.727588603198797</c:v>
                </c:pt>
                <c:pt idx="2661">
                  <c:v>27.738012508686293</c:v>
                </c:pt>
                <c:pt idx="2662">
                  <c:v>27.748436414173788</c:v>
                </c:pt>
                <c:pt idx="2663">
                  <c:v>27.758860319668567</c:v>
                </c:pt>
                <c:pt idx="2664">
                  <c:v>27.769284225156063</c:v>
                </c:pt>
                <c:pt idx="2665">
                  <c:v>27.779708130643559</c:v>
                </c:pt>
                <c:pt idx="2666">
                  <c:v>27.790132036138338</c:v>
                </c:pt>
                <c:pt idx="2667">
                  <c:v>27.800555941625834</c:v>
                </c:pt>
                <c:pt idx="2668">
                  <c:v>27.81097984711333</c:v>
                </c:pt>
                <c:pt idx="2669">
                  <c:v>27.821403752608109</c:v>
                </c:pt>
                <c:pt idx="2670">
                  <c:v>27.831827658095605</c:v>
                </c:pt>
                <c:pt idx="2671">
                  <c:v>27.842251563583101</c:v>
                </c:pt>
                <c:pt idx="2672">
                  <c:v>27.85267546907788</c:v>
                </c:pt>
                <c:pt idx="2673">
                  <c:v>27.863099374565376</c:v>
                </c:pt>
                <c:pt idx="2674">
                  <c:v>27.873523280052872</c:v>
                </c:pt>
                <c:pt idx="2675">
                  <c:v>27.883947185547651</c:v>
                </c:pt>
                <c:pt idx="2676">
                  <c:v>27.894371091035147</c:v>
                </c:pt>
                <c:pt idx="2677">
                  <c:v>27.904794996522643</c:v>
                </c:pt>
                <c:pt idx="2678">
                  <c:v>27.915218902017422</c:v>
                </c:pt>
                <c:pt idx="2679">
                  <c:v>27.925642807504918</c:v>
                </c:pt>
                <c:pt idx="2680">
                  <c:v>27.936066712992414</c:v>
                </c:pt>
                <c:pt idx="2681">
                  <c:v>27.946490618487193</c:v>
                </c:pt>
                <c:pt idx="2682">
                  <c:v>27.956914523974689</c:v>
                </c:pt>
                <c:pt idx="2683">
                  <c:v>27.967338429462185</c:v>
                </c:pt>
                <c:pt idx="2684">
                  <c:v>27.977762334956964</c:v>
                </c:pt>
                <c:pt idx="2685">
                  <c:v>27.98818624044446</c:v>
                </c:pt>
                <c:pt idx="2686">
                  <c:v>27.998610145931956</c:v>
                </c:pt>
                <c:pt idx="2687">
                  <c:v>28.009034051426735</c:v>
                </c:pt>
                <c:pt idx="2688">
                  <c:v>28.019457956914231</c:v>
                </c:pt>
                <c:pt idx="2689">
                  <c:v>28.029881862401727</c:v>
                </c:pt>
                <c:pt idx="2690">
                  <c:v>28.040305767896506</c:v>
                </c:pt>
                <c:pt idx="2691">
                  <c:v>28.050729673384001</c:v>
                </c:pt>
                <c:pt idx="2692">
                  <c:v>28.061153578871497</c:v>
                </c:pt>
                <c:pt idx="2693">
                  <c:v>28.071577484366276</c:v>
                </c:pt>
                <c:pt idx="2694">
                  <c:v>28.082001389853772</c:v>
                </c:pt>
                <c:pt idx="2695">
                  <c:v>28.092425295341268</c:v>
                </c:pt>
                <c:pt idx="2696">
                  <c:v>28.102849200836047</c:v>
                </c:pt>
                <c:pt idx="2697">
                  <c:v>28.113273106323543</c:v>
                </c:pt>
                <c:pt idx="2698">
                  <c:v>28.123697011811039</c:v>
                </c:pt>
                <c:pt idx="2699">
                  <c:v>28.134120917305818</c:v>
                </c:pt>
                <c:pt idx="2700">
                  <c:v>28.144544822793314</c:v>
                </c:pt>
                <c:pt idx="2701">
                  <c:v>28.15496872828081</c:v>
                </c:pt>
                <c:pt idx="2702">
                  <c:v>28.165392633775589</c:v>
                </c:pt>
                <c:pt idx="2703">
                  <c:v>28.175816539263085</c:v>
                </c:pt>
                <c:pt idx="2704">
                  <c:v>28.186240444750581</c:v>
                </c:pt>
                <c:pt idx="2705">
                  <c:v>28.19666435024536</c:v>
                </c:pt>
                <c:pt idx="2706">
                  <c:v>28.207088255732856</c:v>
                </c:pt>
                <c:pt idx="2707">
                  <c:v>28.217512161220352</c:v>
                </c:pt>
                <c:pt idx="2708">
                  <c:v>28.227936066715131</c:v>
                </c:pt>
                <c:pt idx="2709">
                  <c:v>28.238359972202627</c:v>
                </c:pt>
                <c:pt idx="2710">
                  <c:v>28.248783877690123</c:v>
                </c:pt>
                <c:pt idx="2711">
                  <c:v>28.259207783184902</c:v>
                </c:pt>
                <c:pt idx="2712">
                  <c:v>28.269631688672398</c:v>
                </c:pt>
                <c:pt idx="2713">
                  <c:v>28.280055594159894</c:v>
                </c:pt>
                <c:pt idx="2714">
                  <c:v>28.290479499654673</c:v>
                </c:pt>
                <c:pt idx="2715">
                  <c:v>28.300903405142169</c:v>
                </c:pt>
                <c:pt idx="2716">
                  <c:v>28.311327310629665</c:v>
                </c:pt>
                <c:pt idx="2717">
                  <c:v>28.321751216124444</c:v>
                </c:pt>
                <c:pt idx="2718">
                  <c:v>28.33217512161194</c:v>
                </c:pt>
                <c:pt idx="2719">
                  <c:v>28.342599027099435</c:v>
                </c:pt>
                <c:pt idx="2720">
                  <c:v>28.353022932594214</c:v>
                </c:pt>
                <c:pt idx="2721">
                  <c:v>28.36344683808171</c:v>
                </c:pt>
                <c:pt idx="2722">
                  <c:v>28.373870743569206</c:v>
                </c:pt>
                <c:pt idx="2723">
                  <c:v>28.384294649063985</c:v>
                </c:pt>
                <c:pt idx="2724">
                  <c:v>28.394718554551481</c:v>
                </c:pt>
                <c:pt idx="2725">
                  <c:v>28.405142460038977</c:v>
                </c:pt>
                <c:pt idx="2726">
                  <c:v>28.415566365533756</c:v>
                </c:pt>
                <c:pt idx="2727">
                  <c:v>28.425990271021252</c:v>
                </c:pt>
                <c:pt idx="2728">
                  <c:v>28.436414176508748</c:v>
                </c:pt>
                <c:pt idx="2729">
                  <c:v>28.446838082003527</c:v>
                </c:pt>
                <c:pt idx="2730">
                  <c:v>28.457261987491023</c:v>
                </c:pt>
                <c:pt idx="2731">
                  <c:v>28.467685892978519</c:v>
                </c:pt>
                <c:pt idx="2732">
                  <c:v>28.478109798473298</c:v>
                </c:pt>
                <c:pt idx="2733">
                  <c:v>28.488533703960794</c:v>
                </c:pt>
                <c:pt idx="2734">
                  <c:v>28.49895760944829</c:v>
                </c:pt>
                <c:pt idx="2735">
                  <c:v>28.509381514943069</c:v>
                </c:pt>
                <c:pt idx="2736">
                  <c:v>28.519805420430565</c:v>
                </c:pt>
                <c:pt idx="2737">
                  <c:v>28.530229325918061</c:v>
                </c:pt>
                <c:pt idx="2738">
                  <c:v>28.54065323141284</c:v>
                </c:pt>
                <c:pt idx="2739">
                  <c:v>28.551077136900336</c:v>
                </c:pt>
                <c:pt idx="2740">
                  <c:v>28.561501042387832</c:v>
                </c:pt>
                <c:pt idx="2741">
                  <c:v>28.571924947882611</c:v>
                </c:pt>
                <c:pt idx="2742">
                  <c:v>28.582348853370107</c:v>
                </c:pt>
                <c:pt idx="2743">
                  <c:v>28.592772758857603</c:v>
                </c:pt>
                <c:pt idx="2744">
                  <c:v>28.603196664352382</c:v>
                </c:pt>
                <c:pt idx="2745">
                  <c:v>28.613620569839878</c:v>
                </c:pt>
                <c:pt idx="2746">
                  <c:v>28.624044475327374</c:v>
                </c:pt>
                <c:pt idx="2747">
                  <c:v>28.634468380822153</c:v>
                </c:pt>
                <c:pt idx="2748">
                  <c:v>28.644892286309648</c:v>
                </c:pt>
                <c:pt idx="2749">
                  <c:v>28.655316191797144</c:v>
                </c:pt>
                <c:pt idx="2750">
                  <c:v>28.665740097291923</c:v>
                </c:pt>
                <c:pt idx="2751">
                  <c:v>28.676164002779419</c:v>
                </c:pt>
                <c:pt idx="2752">
                  <c:v>28.686587908266915</c:v>
                </c:pt>
                <c:pt idx="2753">
                  <c:v>28.697011813761694</c:v>
                </c:pt>
                <c:pt idx="2754">
                  <c:v>28.70743571924919</c:v>
                </c:pt>
                <c:pt idx="2755">
                  <c:v>28.717859624736686</c:v>
                </c:pt>
                <c:pt idx="2756">
                  <c:v>28.728283530231465</c:v>
                </c:pt>
                <c:pt idx="2757">
                  <c:v>28.738707435718961</c:v>
                </c:pt>
                <c:pt idx="2758">
                  <c:v>28.749131341206457</c:v>
                </c:pt>
                <c:pt idx="2759">
                  <c:v>28.759555246701236</c:v>
                </c:pt>
                <c:pt idx="2760">
                  <c:v>28.769979152188732</c:v>
                </c:pt>
                <c:pt idx="2761">
                  <c:v>28.780403057676228</c:v>
                </c:pt>
                <c:pt idx="2762">
                  <c:v>28.790826963171007</c:v>
                </c:pt>
                <c:pt idx="2763">
                  <c:v>28.801250868658503</c:v>
                </c:pt>
                <c:pt idx="2764">
                  <c:v>28.811674774145999</c:v>
                </c:pt>
                <c:pt idx="2765">
                  <c:v>28.822098679640778</c:v>
                </c:pt>
                <c:pt idx="2766">
                  <c:v>28.832522585128274</c:v>
                </c:pt>
                <c:pt idx="2767">
                  <c:v>28.84294649061577</c:v>
                </c:pt>
                <c:pt idx="2768">
                  <c:v>28.853370396110549</c:v>
                </c:pt>
                <c:pt idx="2769">
                  <c:v>28.863794301598045</c:v>
                </c:pt>
                <c:pt idx="2770">
                  <c:v>28.874218207085541</c:v>
                </c:pt>
                <c:pt idx="2771">
                  <c:v>28.88464211258032</c:v>
                </c:pt>
                <c:pt idx="2772">
                  <c:v>28.895066018067816</c:v>
                </c:pt>
                <c:pt idx="2773">
                  <c:v>28.905489923555312</c:v>
                </c:pt>
                <c:pt idx="2774">
                  <c:v>28.915913829050091</c:v>
                </c:pt>
                <c:pt idx="2775">
                  <c:v>28.926337734537586</c:v>
                </c:pt>
                <c:pt idx="2776">
                  <c:v>28.936761640025082</c:v>
                </c:pt>
                <c:pt idx="2777">
                  <c:v>28.947185545519861</c:v>
                </c:pt>
                <c:pt idx="2778">
                  <c:v>28.957609451007357</c:v>
                </c:pt>
                <c:pt idx="2779">
                  <c:v>28.968033356494853</c:v>
                </c:pt>
                <c:pt idx="2780">
                  <c:v>28.978457261989632</c:v>
                </c:pt>
                <c:pt idx="2781">
                  <c:v>28.988881167477128</c:v>
                </c:pt>
                <c:pt idx="2782">
                  <c:v>28.999305072964624</c:v>
                </c:pt>
                <c:pt idx="2783">
                  <c:v>29.009728978459403</c:v>
                </c:pt>
                <c:pt idx="2784">
                  <c:v>29.020152883946899</c:v>
                </c:pt>
                <c:pt idx="2785">
                  <c:v>29.030576789434395</c:v>
                </c:pt>
                <c:pt idx="2786">
                  <c:v>29.041000694929174</c:v>
                </c:pt>
                <c:pt idx="2787">
                  <c:v>29.05142460041667</c:v>
                </c:pt>
                <c:pt idx="2788">
                  <c:v>29.061848505904166</c:v>
                </c:pt>
                <c:pt idx="2789">
                  <c:v>29.072272411398945</c:v>
                </c:pt>
                <c:pt idx="2790">
                  <c:v>29.082696316886441</c:v>
                </c:pt>
                <c:pt idx="2791">
                  <c:v>29.093120222373937</c:v>
                </c:pt>
                <c:pt idx="2792">
                  <c:v>29.103544127868716</c:v>
                </c:pt>
                <c:pt idx="2793">
                  <c:v>29.113968033356212</c:v>
                </c:pt>
                <c:pt idx="2794">
                  <c:v>29.124391938843708</c:v>
                </c:pt>
                <c:pt idx="2795">
                  <c:v>29.134815844338487</c:v>
                </c:pt>
                <c:pt idx="2796">
                  <c:v>29.145239749825983</c:v>
                </c:pt>
                <c:pt idx="2797">
                  <c:v>29.155663655313479</c:v>
                </c:pt>
                <c:pt idx="2798">
                  <c:v>29.166087560808258</c:v>
                </c:pt>
                <c:pt idx="2799">
                  <c:v>29.176511466295754</c:v>
                </c:pt>
                <c:pt idx="2800">
                  <c:v>29.18693537178325</c:v>
                </c:pt>
                <c:pt idx="2801">
                  <c:v>29.197359277278029</c:v>
                </c:pt>
                <c:pt idx="2802">
                  <c:v>29.207783182765525</c:v>
                </c:pt>
                <c:pt idx="2803">
                  <c:v>29.21820708825302</c:v>
                </c:pt>
                <c:pt idx="2804">
                  <c:v>29.228630993747799</c:v>
                </c:pt>
                <c:pt idx="2805">
                  <c:v>29.239054899235295</c:v>
                </c:pt>
                <c:pt idx="2806">
                  <c:v>29.249478804722791</c:v>
                </c:pt>
                <c:pt idx="2807">
                  <c:v>29.25990271021757</c:v>
                </c:pt>
                <c:pt idx="2808">
                  <c:v>29.270326615705066</c:v>
                </c:pt>
                <c:pt idx="2809">
                  <c:v>29.280750521192562</c:v>
                </c:pt>
                <c:pt idx="2810">
                  <c:v>29.291174426687341</c:v>
                </c:pt>
                <c:pt idx="2811">
                  <c:v>29.301598332174837</c:v>
                </c:pt>
                <c:pt idx="2812">
                  <c:v>29.312022237662333</c:v>
                </c:pt>
                <c:pt idx="2813">
                  <c:v>29.322446143157112</c:v>
                </c:pt>
                <c:pt idx="2814">
                  <c:v>29.332870048644608</c:v>
                </c:pt>
                <c:pt idx="2815">
                  <c:v>29.343293954132104</c:v>
                </c:pt>
                <c:pt idx="2816">
                  <c:v>29.353717859626883</c:v>
                </c:pt>
                <c:pt idx="2817">
                  <c:v>29.364141765114379</c:v>
                </c:pt>
                <c:pt idx="2818">
                  <c:v>29.374565670601875</c:v>
                </c:pt>
                <c:pt idx="2819">
                  <c:v>29.384989576096654</c:v>
                </c:pt>
                <c:pt idx="2820">
                  <c:v>29.39541348158415</c:v>
                </c:pt>
                <c:pt idx="2821">
                  <c:v>29.405837387071646</c:v>
                </c:pt>
                <c:pt idx="2822">
                  <c:v>29.416261292566425</c:v>
                </c:pt>
                <c:pt idx="2823">
                  <c:v>29.426685198053921</c:v>
                </c:pt>
                <c:pt idx="2824">
                  <c:v>29.437109103541417</c:v>
                </c:pt>
                <c:pt idx="2825">
                  <c:v>29.447533009036196</c:v>
                </c:pt>
                <c:pt idx="2826">
                  <c:v>29.457956914523692</c:v>
                </c:pt>
                <c:pt idx="2827">
                  <c:v>29.468380820011188</c:v>
                </c:pt>
                <c:pt idx="2828">
                  <c:v>29.478804725505967</c:v>
                </c:pt>
                <c:pt idx="2829">
                  <c:v>29.489228630993463</c:v>
                </c:pt>
                <c:pt idx="2830">
                  <c:v>29.499652536480959</c:v>
                </c:pt>
                <c:pt idx="2831">
                  <c:v>29.510076441975738</c:v>
                </c:pt>
                <c:pt idx="2832">
                  <c:v>29.520500347463233</c:v>
                </c:pt>
                <c:pt idx="2833">
                  <c:v>29.530924252950729</c:v>
                </c:pt>
                <c:pt idx="2834">
                  <c:v>29.541348158445508</c:v>
                </c:pt>
                <c:pt idx="2835">
                  <c:v>29.551772063933004</c:v>
                </c:pt>
                <c:pt idx="2836">
                  <c:v>29.5621959694205</c:v>
                </c:pt>
                <c:pt idx="2837">
                  <c:v>29.572619874915279</c:v>
                </c:pt>
                <c:pt idx="2838">
                  <c:v>29.583043780402775</c:v>
                </c:pt>
                <c:pt idx="2839">
                  <c:v>29.593467685890271</c:v>
                </c:pt>
                <c:pt idx="2840">
                  <c:v>29.60389159138505</c:v>
                </c:pt>
                <c:pt idx="2841">
                  <c:v>29.614315496872546</c:v>
                </c:pt>
                <c:pt idx="2842">
                  <c:v>29.624739402360042</c:v>
                </c:pt>
                <c:pt idx="2843">
                  <c:v>29.635163307854821</c:v>
                </c:pt>
                <c:pt idx="2844">
                  <c:v>29.645587213342317</c:v>
                </c:pt>
                <c:pt idx="2845">
                  <c:v>29.656011118829813</c:v>
                </c:pt>
                <c:pt idx="2846">
                  <c:v>29.666435024324592</c:v>
                </c:pt>
                <c:pt idx="2847">
                  <c:v>29.676858929812088</c:v>
                </c:pt>
                <c:pt idx="2848">
                  <c:v>29.687282835299584</c:v>
                </c:pt>
                <c:pt idx="2849">
                  <c:v>29.697706740794363</c:v>
                </c:pt>
                <c:pt idx="2850">
                  <c:v>29.708130646281859</c:v>
                </c:pt>
                <c:pt idx="2851">
                  <c:v>29.718554551769355</c:v>
                </c:pt>
                <c:pt idx="2852">
                  <c:v>29.728978457264134</c:v>
                </c:pt>
                <c:pt idx="2853">
                  <c:v>29.73940236275163</c:v>
                </c:pt>
                <c:pt idx="2854">
                  <c:v>29.749826268239126</c:v>
                </c:pt>
                <c:pt idx="2855">
                  <c:v>29.760250173733905</c:v>
                </c:pt>
                <c:pt idx="2856">
                  <c:v>29.770674079221401</c:v>
                </c:pt>
                <c:pt idx="2857">
                  <c:v>29.781097984708897</c:v>
                </c:pt>
                <c:pt idx="2858">
                  <c:v>29.791521890203676</c:v>
                </c:pt>
                <c:pt idx="2859">
                  <c:v>29.801945795691172</c:v>
                </c:pt>
                <c:pt idx="2860">
                  <c:v>29.812369701178667</c:v>
                </c:pt>
                <c:pt idx="2861">
                  <c:v>29.822793606673446</c:v>
                </c:pt>
                <c:pt idx="2862">
                  <c:v>29.833217512160942</c:v>
                </c:pt>
                <c:pt idx="2863">
                  <c:v>29.843641417648438</c:v>
                </c:pt>
                <c:pt idx="2864">
                  <c:v>29.854065323143217</c:v>
                </c:pt>
                <c:pt idx="2865">
                  <c:v>29.864489228630713</c:v>
                </c:pt>
                <c:pt idx="2866">
                  <c:v>29.874913134118209</c:v>
                </c:pt>
                <c:pt idx="2867">
                  <c:v>29.885337039612988</c:v>
                </c:pt>
                <c:pt idx="2868">
                  <c:v>29.895760945100484</c:v>
                </c:pt>
                <c:pt idx="2869">
                  <c:v>29.90618485058798</c:v>
                </c:pt>
                <c:pt idx="2870">
                  <c:v>29.916608756082759</c:v>
                </c:pt>
                <c:pt idx="2871">
                  <c:v>29.927032661570255</c:v>
                </c:pt>
                <c:pt idx="2872">
                  <c:v>29.937456567057751</c:v>
                </c:pt>
                <c:pt idx="2873">
                  <c:v>29.94788047255253</c:v>
                </c:pt>
                <c:pt idx="2874">
                  <c:v>29.958304378040026</c:v>
                </c:pt>
                <c:pt idx="2875">
                  <c:v>29.968728283527522</c:v>
                </c:pt>
                <c:pt idx="2876">
                  <c:v>29.979152189022301</c:v>
                </c:pt>
                <c:pt idx="2877">
                  <c:v>29.989576094509797</c:v>
                </c:pt>
                <c:pt idx="2878">
                  <c:v>29.999999999997293</c:v>
                </c:pt>
                <c:pt idx="2879">
                  <c:v>30.010423905492072</c:v>
                </c:pt>
                <c:pt idx="2880">
                  <c:v>30.020847810979568</c:v>
                </c:pt>
                <c:pt idx="2881">
                  <c:v>30.031271716467064</c:v>
                </c:pt>
                <c:pt idx="2882">
                  <c:v>30.041695621961843</c:v>
                </c:pt>
                <c:pt idx="2883">
                  <c:v>30.052119527449339</c:v>
                </c:pt>
                <c:pt idx="2884">
                  <c:v>30.062543432936835</c:v>
                </c:pt>
                <c:pt idx="2885">
                  <c:v>30.072967338431614</c:v>
                </c:pt>
                <c:pt idx="2886">
                  <c:v>30.08339124391911</c:v>
                </c:pt>
                <c:pt idx="2887">
                  <c:v>30.093815149406606</c:v>
                </c:pt>
                <c:pt idx="2888">
                  <c:v>30.104239054901385</c:v>
                </c:pt>
                <c:pt idx="2889">
                  <c:v>30.11466296038888</c:v>
                </c:pt>
                <c:pt idx="2890">
                  <c:v>30.125086865876376</c:v>
                </c:pt>
                <c:pt idx="2891">
                  <c:v>30.135510771371155</c:v>
                </c:pt>
                <c:pt idx="2892">
                  <c:v>30.145934676858651</c:v>
                </c:pt>
                <c:pt idx="2893">
                  <c:v>30.156358582346147</c:v>
                </c:pt>
                <c:pt idx="2894">
                  <c:v>30.166782487840926</c:v>
                </c:pt>
                <c:pt idx="2895">
                  <c:v>30.177206393328422</c:v>
                </c:pt>
                <c:pt idx="2896">
                  <c:v>30.187630298815918</c:v>
                </c:pt>
                <c:pt idx="2897">
                  <c:v>30.198054204310697</c:v>
                </c:pt>
                <c:pt idx="2898">
                  <c:v>30.208478109798193</c:v>
                </c:pt>
                <c:pt idx="2899">
                  <c:v>30.218902015285689</c:v>
                </c:pt>
                <c:pt idx="2900">
                  <c:v>30.229325920780468</c:v>
                </c:pt>
                <c:pt idx="2901">
                  <c:v>30.239749826267964</c:v>
                </c:pt>
                <c:pt idx="2902">
                  <c:v>30.25017373175546</c:v>
                </c:pt>
                <c:pt idx="2903">
                  <c:v>30.260597637250239</c:v>
                </c:pt>
                <c:pt idx="2904">
                  <c:v>30.271021542737735</c:v>
                </c:pt>
                <c:pt idx="2905">
                  <c:v>30.281445448225231</c:v>
                </c:pt>
                <c:pt idx="2906">
                  <c:v>30.29186935372001</c:v>
                </c:pt>
                <c:pt idx="2907">
                  <c:v>30.302293259207506</c:v>
                </c:pt>
                <c:pt idx="2908">
                  <c:v>30.312717164695002</c:v>
                </c:pt>
                <c:pt idx="2909">
                  <c:v>30.323141070189781</c:v>
                </c:pt>
                <c:pt idx="2910">
                  <c:v>30.333564975677277</c:v>
                </c:pt>
                <c:pt idx="2911">
                  <c:v>30.343988881164773</c:v>
                </c:pt>
                <c:pt idx="2912">
                  <c:v>30.354412786659552</c:v>
                </c:pt>
                <c:pt idx="2913">
                  <c:v>30.364836692147048</c:v>
                </c:pt>
                <c:pt idx="2914">
                  <c:v>30.375260597634544</c:v>
                </c:pt>
                <c:pt idx="2915">
                  <c:v>30.385684503129323</c:v>
                </c:pt>
                <c:pt idx="2916">
                  <c:v>30.396108408616819</c:v>
                </c:pt>
                <c:pt idx="2917">
                  <c:v>30.406532314104314</c:v>
                </c:pt>
                <c:pt idx="2918">
                  <c:v>30.416956219599093</c:v>
                </c:pt>
                <c:pt idx="2919">
                  <c:v>30.427380125086589</c:v>
                </c:pt>
                <c:pt idx="2920">
                  <c:v>30.437804030574085</c:v>
                </c:pt>
                <c:pt idx="2921">
                  <c:v>30.448227936068864</c:v>
                </c:pt>
                <c:pt idx="2922">
                  <c:v>30.45865184155636</c:v>
                </c:pt>
                <c:pt idx="2923">
                  <c:v>30.469075747043856</c:v>
                </c:pt>
                <c:pt idx="2924">
                  <c:v>30.479499652538635</c:v>
                </c:pt>
                <c:pt idx="2925">
                  <c:v>30.489923558026131</c:v>
                </c:pt>
                <c:pt idx="2926">
                  <c:v>30.500347463513627</c:v>
                </c:pt>
                <c:pt idx="2927">
                  <c:v>30.510771369008406</c:v>
                </c:pt>
                <c:pt idx="2928">
                  <c:v>30.521195274495902</c:v>
                </c:pt>
                <c:pt idx="2929">
                  <c:v>30.531619179983398</c:v>
                </c:pt>
                <c:pt idx="2930">
                  <c:v>30.542043085478177</c:v>
                </c:pt>
                <c:pt idx="2931">
                  <c:v>30.552466990965673</c:v>
                </c:pt>
                <c:pt idx="2932">
                  <c:v>30.562890896453169</c:v>
                </c:pt>
                <c:pt idx="2933">
                  <c:v>30.573314801947948</c:v>
                </c:pt>
                <c:pt idx="2934">
                  <c:v>30.583738707435444</c:v>
                </c:pt>
                <c:pt idx="2935">
                  <c:v>30.59416261292294</c:v>
                </c:pt>
                <c:pt idx="2936">
                  <c:v>30.604586518417719</c:v>
                </c:pt>
                <c:pt idx="2937">
                  <c:v>30.615010423905215</c:v>
                </c:pt>
                <c:pt idx="2938">
                  <c:v>30.625434329392711</c:v>
                </c:pt>
                <c:pt idx="2939">
                  <c:v>30.63585823488749</c:v>
                </c:pt>
                <c:pt idx="2940">
                  <c:v>30.646282140374986</c:v>
                </c:pt>
                <c:pt idx="2941">
                  <c:v>30.656706045862482</c:v>
                </c:pt>
                <c:pt idx="2942">
                  <c:v>30.667129951357261</c:v>
                </c:pt>
                <c:pt idx="2943">
                  <c:v>30.677553856844757</c:v>
                </c:pt>
                <c:pt idx="2944">
                  <c:v>30.687977762332252</c:v>
                </c:pt>
                <c:pt idx="2945">
                  <c:v>30.698401667827032</c:v>
                </c:pt>
                <c:pt idx="2946">
                  <c:v>30.708825573314527</c:v>
                </c:pt>
                <c:pt idx="2947">
                  <c:v>30.719249478802023</c:v>
                </c:pt>
                <c:pt idx="2948">
                  <c:v>30.729673384296802</c:v>
                </c:pt>
                <c:pt idx="2949">
                  <c:v>30.740097289784298</c:v>
                </c:pt>
                <c:pt idx="2950">
                  <c:v>30.750521195271794</c:v>
                </c:pt>
                <c:pt idx="2951">
                  <c:v>30.760945100766573</c:v>
                </c:pt>
                <c:pt idx="2952">
                  <c:v>30.771369006254069</c:v>
                </c:pt>
                <c:pt idx="2953">
                  <c:v>30.781792911741565</c:v>
                </c:pt>
                <c:pt idx="2954">
                  <c:v>30.792216817236344</c:v>
                </c:pt>
                <c:pt idx="2955">
                  <c:v>30.80264072272384</c:v>
                </c:pt>
                <c:pt idx="2956">
                  <c:v>30.813064628211336</c:v>
                </c:pt>
                <c:pt idx="2957">
                  <c:v>30.823488533706115</c:v>
                </c:pt>
                <c:pt idx="2958">
                  <c:v>30.833912439193611</c:v>
                </c:pt>
                <c:pt idx="2959">
                  <c:v>30.844336344681107</c:v>
                </c:pt>
                <c:pt idx="2960">
                  <c:v>30.854760250175886</c:v>
                </c:pt>
                <c:pt idx="2961">
                  <c:v>30.865184155663382</c:v>
                </c:pt>
                <c:pt idx="2962">
                  <c:v>30.875608061150878</c:v>
                </c:pt>
                <c:pt idx="2963">
                  <c:v>30.886031966645657</c:v>
                </c:pt>
                <c:pt idx="2964">
                  <c:v>30.896455872133153</c:v>
                </c:pt>
                <c:pt idx="2965">
                  <c:v>30.906879777620649</c:v>
                </c:pt>
                <c:pt idx="2966">
                  <c:v>30.917303683115428</c:v>
                </c:pt>
                <c:pt idx="2967">
                  <c:v>30.927727588602924</c:v>
                </c:pt>
                <c:pt idx="2968">
                  <c:v>30.93815149409042</c:v>
                </c:pt>
                <c:pt idx="2969">
                  <c:v>30.948575399585199</c:v>
                </c:pt>
                <c:pt idx="2970">
                  <c:v>30.958999305072695</c:v>
                </c:pt>
                <c:pt idx="2971">
                  <c:v>30.969423210560191</c:v>
                </c:pt>
                <c:pt idx="2972">
                  <c:v>30.97984711605497</c:v>
                </c:pt>
                <c:pt idx="2973">
                  <c:v>30.990271021542465</c:v>
                </c:pt>
                <c:pt idx="2974">
                  <c:v>31.000694927029961</c:v>
                </c:pt>
                <c:pt idx="2975">
                  <c:v>31.01111883252474</c:v>
                </c:pt>
                <c:pt idx="2976">
                  <c:v>31.021542738012236</c:v>
                </c:pt>
                <c:pt idx="2977">
                  <c:v>31.031966643499732</c:v>
                </c:pt>
                <c:pt idx="2978">
                  <c:v>31.042390548994511</c:v>
                </c:pt>
                <c:pt idx="2979">
                  <c:v>31.052814454482007</c:v>
                </c:pt>
                <c:pt idx="2980">
                  <c:v>31.063238359969503</c:v>
                </c:pt>
                <c:pt idx="2981">
                  <c:v>31.073662265464282</c:v>
                </c:pt>
                <c:pt idx="2982">
                  <c:v>31.084086170951778</c:v>
                </c:pt>
                <c:pt idx="2983">
                  <c:v>31.094510076439274</c:v>
                </c:pt>
                <c:pt idx="2984">
                  <c:v>31.104933981934053</c:v>
                </c:pt>
                <c:pt idx="2985">
                  <c:v>31.115357887421549</c:v>
                </c:pt>
                <c:pt idx="2986">
                  <c:v>31.125781792909045</c:v>
                </c:pt>
                <c:pt idx="2987">
                  <c:v>31.136205698403824</c:v>
                </c:pt>
                <c:pt idx="2988">
                  <c:v>31.14662960389132</c:v>
                </c:pt>
                <c:pt idx="2989">
                  <c:v>31.157053509378816</c:v>
                </c:pt>
                <c:pt idx="2990">
                  <c:v>31.167477414873595</c:v>
                </c:pt>
                <c:pt idx="2991">
                  <c:v>31.177901320361091</c:v>
                </c:pt>
                <c:pt idx="2992">
                  <c:v>31.188325225848587</c:v>
                </c:pt>
                <c:pt idx="2993">
                  <c:v>31.198749131343366</c:v>
                </c:pt>
                <c:pt idx="2994">
                  <c:v>31.209173036830862</c:v>
                </c:pt>
                <c:pt idx="2995">
                  <c:v>31.219596942318358</c:v>
                </c:pt>
                <c:pt idx="2996">
                  <c:v>31.230020847813137</c:v>
                </c:pt>
                <c:pt idx="2997">
                  <c:v>31.240444753300633</c:v>
                </c:pt>
                <c:pt idx="2998">
                  <c:v>31.250868658788129</c:v>
                </c:pt>
                <c:pt idx="2999">
                  <c:v>31.261292564282908</c:v>
                </c:pt>
                <c:pt idx="3000">
                  <c:v>31.271716469770404</c:v>
                </c:pt>
                <c:pt idx="3001">
                  <c:v>31.282140375257899</c:v>
                </c:pt>
                <c:pt idx="3002">
                  <c:v>31.292564280752678</c:v>
                </c:pt>
                <c:pt idx="3003">
                  <c:v>31.302988186240174</c:v>
                </c:pt>
                <c:pt idx="3004">
                  <c:v>31.31341209172767</c:v>
                </c:pt>
                <c:pt idx="3005">
                  <c:v>31.323835997222449</c:v>
                </c:pt>
                <c:pt idx="3006">
                  <c:v>31.334259902709945</c:v>
                </c:pt>
                <c:pt idx="3007">
                  <c:v>31.344683808197441</c:v>
                </c:pt>
                <c:pt idx="3008">
                  <c:v>31.35510771369222</c:v>
                </c:pt>
                <c:pt idx="3009">
                  <c:v>31.365531619179716</c:v>
                </c:pt>
                <c:pt idx="3010">
                  <c:v>31.375955524667212</c:v>
                </c:pt>
                <c:pt idx="3011">
                  <c:v>31.386379430161991</c:v>
                </c:pt>
                <c:pt idx="3012">
                  <c:v>31.396803335649487</c:v>
                </c:pt>
                <c:pt idx="3013">
                  <c:v>31.407227241136983</c:v>
                </c:pt>
                <c:pt idx="3014">
                  <c:v>31.417651146631762</c:v>
                </c:pt>
                <c:pt idx="3015">
                  <c:v>31.428075052119258</c:v>
                </c:pt>
                <c:pt idx="3016">
                  <c:v>31.438498957606754</c:v>
                </c:pt>
                <c:pt idx="3017">
                  <c:v>31.448922863101533</c:v>
                </c:pt>
                <c:pt idx="3018">
                  <c:v>31.459346768589029</c:v>
                </c:pt>
                <c:pt idx="3019">
                  <c:v>31.469770674076525</c:v>
                </c:pt>
                <c:pt idx="3020">
                  <c:v>31.480194579571304</c:v>
                </c:pt>
                <c:pt idx="3021">
                  <c:v>31.4906184850588</c:v>
                </c:pt>
                <c:pt idx="3022">
                  <c:v>31.501042390546296</c:v>
                </c:pt>
                <c:pt idx="3023">
                  <c:v>31.511466296041075</c:v>
                </c:pt>
                <c:pt idx="3024">
                  <c:v>31.521890201528571</c:v>
                </c:pt>
                <c:pt idx="3025">
                  <c:v>31.532314107016067</c:v>
                </c:pt>
                <c:pt idx="3026">
                  <c:v>31.542738012510846</c:v>
                </c:pt>
                <c:pt idx="3027">
                  <c:v>31.553161917998342</c:v>
                </c:pt>
                <c:pt idx="3028">
                  <c:v>31.563585823485838</c:v>
                </c:pt>
                <c:pt idx="3029">
                  <c:v>31.574009728980617</c:v>
                </c:pt>
                <c:pt idx="3030">
                  <c:v>31.584433634468112</c:v>
                </c:pt>
                <c:pt idx="3031">
                  <c:v>31.594857539955608</c:v>
                </c:pt>
                <c:pt idx="3032">
                  <c:v>31.605281445450387</c:v>
                </c:pt>
                <c:pt idx="3033">
                  <c:v>31.615705350937883</c:v>
                </c:pt>
                <c:pt idx="3034">
                  <c:v>31.626129256425379</c:v>
                </c:pt>
                <c:pt idx="3035">
                  <c:v>31.636553161920158</c:v>
                </c:pt>
                <c:pt idx="3036">
                  <c:v>31.646977067407654</c:v>
                </c:pt>
                <c:pt idx="3037">
                  <c:v>31.65740097289515</c:v>
                </c:pt>
                <c:pt idx="3038">
                  <c:v>31.667824878389929</c:v>
                </c:pt>
                <c:pt idx="3039">
                  <c:v>31.678248783877425</c:v>
                </c:pt>
                <c:pt idx="3040">
                  <c:v>31.688672689364921</c:v>
                </c:pt>
                <c:pt idx="3041">
                  <c:v>31.6990965948597</c:v>
                </c:pt>
                <c:pt idx="3042">
                  <c:v>31.709520500347196</c:v>
                </c:pt>
                <c:pt idx="3043">
                  <c:v>31.719944405834692</c:v>
                </c:pt>
                <c:pt idx="3044">
                  <c:v>31.730368311329471</c:v>
                </c:pt>
                <c:pt idx="3045">
                  <c:v>31.740792216816967</c:v>
                </c:pt>
                <c:pt idx="3046">
                  <c:v>31.751216122304463</c:v>
                </c:pt>
                <c:pt idx="3047">
                  <c:v>31.761640027799242</c:v>
                </c:pt>
                <c:pt idx="3048">
                  <c:v>31.772063933286738</c:v>
                </c:pt>
                <c:pt idx="3049">
                  <c:v>31.782487838774234</c:v>
                </c:pt>
                <c:pt idx="3050">
                  <c:v>31.792911744269013</c:v>
                </c:pt>
                <c:pt idx="3051">
                  <c:v>31.803335649756509</c:v>
                </c:pt>
                <c:pt idx="3052">
                  <c:v>31.813759555244005</c:v>
                </c:pt>
                <c:pt idx="3053">
                  <c:v>31.824183460738784</c:v>
                </c:pt>
                <c:pt idx="3054">
                  <c:v>31.83460736622628</c:v>
                </c:pt>
                <c:pt idx="3055">
                  <c:v>31.845031271713776</c:v>
                </c:pt>
                <c:pt idx="3056">
                  <c:v>31.855455177208555</c:v>
                </c:pt>
                <c:pt idx="3057">
                  <c:v>31.865879082696051</c:v>
                </c:pt>
                <c:pt idx="3058">
                  <c:v>31.876302988183546</c:v>
                </c:pt>
                <c:pt idx="3059">
                  <c:v>31.886726893678325</c:v>
                </c:pt>
                <c:pt idx="3060">
                  <c:v>31.897150799165821</c:v>
                </c:pt>
                <c:pt idx="3061">
                  <c:v>31.907574704653317</c:v>
                </c:pt>
                <c:pt idx="3062">
                  <c:v>31.917998610148096</c:v>
                </c:pt>
                <c:pt idx="3063">
                  <c:v>31.928422515635592</c:v>
                </c:pt>
                <c:pt idx="3064">
                  <c:v>31.938846421123088</c:v>
                </c:pt>
                <c:pt idx="3065">
                  <c:v>31.949270326617867</c:v>
                </c:pt>
                <c:pt idx="3066">
                  <c:v>31.959694232105363</c:v>
                </c:pt>
                <c:pt idx="3067">
                  <c:v>31.970118137592859</c:v>
                </c:pt>
                <c:pt idx="3068">
                  <c:v>31.980542043087638</c:v>
                </c:pt>
                <c:pt idx="3069">
                  <c:v>31.990965948575134</c:v>
                </c:pt>
                <c:pt idx="3070">
                  <c:v>32.00138985406263</c:v>
                </c:pt>
                <c:pt idx="3071">
                  <c:v>32.011813759557405</c:v>
                </c:pt>
                <c:pt idx="3072">
                  <c:v>32.022237665044905</c:v>
                </c:pt>
                <c:pt idx="3073">
                  <c:v>32.032661570532404</c:v>
                </c:pt>
                <c:pt idx="3074">
                  <c:v>32.04308547602718</c:v>
                </c:pt>
                <c:pt idx="3075">
                  <c:v>32.053509381514679</c:v>
                </c:pt>
                <c:pt idx="3076">
                  <c:v>32.063933287002179</c:v>
                </c:pt>
                <c:pt idx="3077">
                  <c:v>32.074357192496954</c:v>
                </c:pt>
                <c:pt idx="3078">
                  <c:v>32.084781097984454</c:v>
                </c:pt>
                <c:pt idx="3079">
                  <c:v>32.095205003471953</c:v>
                </c:pt>
                <c:pt idx="3080">
                  <c:v>32.105628908966729</c:v>
                </c:pt>
                <c:pt idx="3081">
                  <c:v>32.116052814454228</c:v>
                </c:pt>
                <c:pt idx="3082">
                  <c:v>32.126476719941728</c:v>
                </c:pt>
                <c:pt idx="3083">
                  <c:v>32.136900625436503</c:v>
                </c:pt>
                <c:pt idx="3084">
                  <c:v>32.147324530924003</c:v>
                </c:pt>
                <c:pt idx="3085">
                  <c:v>32.157748436411502</c:v>
                </c:pt>
                <c:pt idx="3086">
                  <c:v>32.168172341906278</c:v>
                </c:pt>
                <c:pt idx="3087">
                  <c:v>32.178596247393777</c:v>
                </c:pt>
                <c:pt idx="3088">
                  <c:v>32.189020152881277</c:v>
                </c:pt>
                <c:pt idx="3089">
                  <c:v>32.199444058376052</c:v>
                </c:pt>
                <c:pt idx="3090">
                  <c:v>32.209867963863552</c:v>
                </c:pt>
                <c:pt idx="3091">
                  <c:v>32.220291869351051</c:v>
                </c:pt>
                <c:pt idx="3092">
                  <c:v>32.230715774845827</c:v>
                </c:pt>
                <c:pt idx="3093">
                  <c:v>32.241139680333326</c:v>
                </c:pt>
                <c:pt idx="3094">
                  <c:v>32.251563585820826</c:v>
                </c:pt>
                <c:pt idx="3095">
                  <c:v>32.261987491315601</c:v>
                </c:pt>
                <c:pt idx="3096">
                  <c:v>32.272411396803101</c:v>
                </c:pt>
                <c:pt idx="3097">
                  <c:v>32.2828353022906</c:v>
                </c:pt>
                <c:pt idx="3098">
                  <c:v>32.293259207785376</c:v>
                </c:pt>
                <c:pt idx="3099">
                  <c:v>32.303683113272875</c:v>
                </c:pt>
                <c:pt idx="3100">
                  <c:v>32.314107018760375</c:v>
                </c:pt>
                <c:pt idx="3101">
                  <c:v>32.32453092425515</c:v>
                </c:pt>
                <c:pt idx="3102">
                  <c:v>32.334954829742649</c:v>
                </c:pt>
                <c:pt idx="3103">
                  <c:v>32.345378735230149</c:v>
                </c:pt>
                <c:pt idx="3104">
                  <c:v>32.355802640724924</c:v>
                </c:pt>
                <c:pt idx="3105">
                  <c:v>32.366226546212424</c:v>
                </c:pt>
                <c:pt idx="3106">
                  <c:v>32.376650451699923</c:v>
                </c:pt>
                <c:pt idx="3107">
                  <c:v>32.387074357194699</c:v>
                </c:pt>
                <c:pt idx="3108">
                  <c:v>32.397498262682198</c:v>
                </c:pt>
                <c:pt idx="3109">
                  <c:v>32.407922168169698</c:v>
                </c:pt>
                <c:pt idx="3110">
                  <c:v>32.418346073664473</c:v>
                </c:pt>
                <c:pt idx="3111">
                  <c:v>32.428769979151973</c:v>
                </c:pt>
                <c:pt idx="3112">
                  <c:v>32.439193884639472</c:v>
                </c:pt>
                <c:pt idx="3113">
                  <c:v>32.449617790134248</c:v>
                </c:pt>
                <c:pt idx="3114">
                  <c:v>32.460041695621747</c:v>
                </c:pt>
                <c:pt idx="3115">
                  <c:v>32.470465601109247</c:v>
                </c:pt>
                <c:pt idx="3116">
                  <c:v>32.480889506604022</c:v>
                </c:pt>
                <c:pt idx="3117">
                  <c:v>32.491313412091522</c:v>
                </c:pt>
                <c:pt idx="3118">
                  <c:v>32.501737317579021</c:v>
                </c:pt>
                <c:pt idx="3119">
                  <c:v>32.512161223073797</c:v>
                </c:pt>
                <c:pt idx="3120">
                  <c:v>32.522585128561296</c:v>
                </c:pt>
                <c:pt idx="3121">
                  <c:v>32.533009034048796</c:v>
                </c:pt>
                <c:pt idx="3122">
                  <c:v>32.543432939543571</c:v>
                </c:pt>
                <c:pt idx="3123">
                  <c:v>32.553856845031071</c:v>
                </c:pt>
                <c:pt idx="3124">
                  <c:v>32.56428075051857</c:v>
                </c:pt>
                <c:pt idx="3125">
                  <c:v>32.574704656013346</c:v>
                </c:pt>
                <c:pt idx="3126">
                  <c:v>32.585128561500845</c:v>
                </c:pt>
                <c:pt idx="3127">
                  <c:v>32.595552466988345</c:v>
                </c:pt>
                <c:pt idx="3128">
                  <c:v>32.60597637248312</c:v>
                </c:pt>
                <c:pt idx="3129">
                  <c:v>32.616400277970619</c:v>
                </c:pt>
                <c:pt idx="3130">
                  <c:v>32.626824183458119</c:v>
                </c:pt>
                <c:pt idx="3131">
                  <c:v>32.637248088952894</c:v>
                </c:pt>
                <c:pt idx="3132">
                  <c:v>32.647671994440394</c:v>
                </c:pt>
                <c:pt idx="3133">
                  <c:v>32.658095899927893</c:v>
                </c:pt>
                <c:pt idx="3134">
                  <c:v>32.668519805422669</c:v>
                </c:pt>
                <c:pt idx="3135">
                  <c:v>32.678943710910168</c:v>
                </c:pt>
                <c:pt idx="3136">
                  <c:v>32.689367616397668</c:v>
                </c:pt>
                <c:pt idx="3137">
                  <c:v>32.699791521892443</c:v>
                </c:pt>
                <c:pt idx="3138">
                  <c:v>32.710215427379943</c:v>
                </c:pt>
                <c:pt idx="3139">
                  <c:v>32.720639332867442</c:v>
                </c:pt>
                <c:pt idx="3140">
                  <c:v>32.731063238362218</c:v>
                </c:pt>
                <c:pt idx="3141">
                  <c:v>32.741487143849717</c:v>
                </c:pt>
                <c:pt idx="3142">
                  <c:v>32.751911049337217</c:v>
                </c:pt>
                <c:pt idx="3143">
                  <c:v>32.762334954831992</c:v>
                </c:pt>
                <c:pt idx="3144">
                  <c:v>32.772758860319492</c:v>
                </c:pt>
                <c:pt idx="3145">
                  <c:v>32.783182765806991</c:v>
                </c:pt>
                <c:pt idx="3146">
                  <c:v>32.793606671301767</c:v>
                </c:pt>
                <c:pt idx="3147">
                  <c:v>32.804030576789266</c:v>
                </c:pt>
                <c:pt idx="3148">
                  <c:v>32.814454482276766</c:v>
                </c:pt>
                <c:pt idx="3149">
                  <c:v>32.824878387771541</c:v>
                </c:pt>
                <c:pt idx="3150">
                  <c:v>32.835302293259041</c:v>
                </c:pt>
                <c:pt idx="3151">
                  <c:v>32.84572619874654</c:v>
                </c:pt>
                <c:pt idx="3152">
                  <c:v>32.856150104241316</c:v>
                </c:pt>
                <c:pt idx="3153">
                  <c:v>32.866574009728815</c:v>
                </c:pt>
                <c:pt idx="3154">
                  <c:v>32.876997915216315</c:v>
                </c:pt>
                <c:pt idx="3155">
                  <c:v>32.88742182071109</c:v>
                </c:pt>
                <c:pt idx="3156">
                  <c:v>32.897845726198589</c:v>
                </c:pt>
                <c:pt idx="3157">
                  <c:v>32.908269631686089</c:v>
                </c:pt>
                <c:pt idx="3158">
                  <c:v>32.918693537180864</c:v>
                </c:pt>
                <c:pt idx="3159">
                  <c:v>32.929117442668364</c:v>
                </c:pt>
                <c:pt idx="3160">
                  <c:v>32.939541348155863</c:v>
                </c:pt>
                <c:pt idx="3161">
                  <c:v>32.949965253650639</c:v>
                </c:pt>
                <c:pt idx="3162">
                  <c:v>32.960389159138138</c:v>
                </c:pt>
                <c:pt idx="3163">
                  <c:v>32.970813064625638</c:v>
                </c:pt>
                <c:pt idx="3164">
                  <c:v>32.981236970120413</c:v>
                </c:pt>
                <c:pt idx="3165">
                  <c:v>32.991660875607913</c:v>
                </c:pt>
                <c:pt idx="3166">
                  <c:v>33.002084781095412</c:v>
                </c:pt>
                <c:pt idx="3167">
                  <c:v>33.012508686590188</c:v>
                </c:pt>
              </c:numCache>
            </c:numRef>
          </c:xVal>
          <c:yVal>
            <c:numRef>
              <c:f>'[Jasper_15min_discharge_Oct24.xlsx]compiled Jasper'!$T$4:$T$3171</c:f>
              <c:numCache>
                <c:formatCode>General</c:formatCode>
                <c:ptCount val="3168"/>
                <c:pt idx="0">
                  <c:v>6060</c:v>
                </c:pt>
                <c:pt idx="1">
                  <c:v>6060</c:v>
                </c:pt>
                <c:pt idx="2">
                  <c:v>6040</c:v>
                </c:pt>
                <c:pt idx="3">
                  <c:v>6020</c:v>
                </c:pt>
                <c:pt idx="4">
                  <c:v>5980</c:v>
                </c:pt>
                <c:pt idx="5">
                  <c:v>5950</c:v>
                </c:pt>
                <c:pt idx="6">
                  <c:v>5930</c:v>
                </c:pt>
                <c:pt idx="7">
                  <c:v>5890</c:v>
                </c:pt>
                <c:pt idx="8">
                  <c:v>5890</c:v>
                </c:pt>
                <c:pt idx="9">
                  <c:v>5860</c:v>
                </c:pt>
                <c:pt idx="10">
                  <c:v>5840</c:v>
                </c:pt>
                <c:pt idx="11">
                  <c:v>5840</c:v>
                </c:pt>
                <c:pt idx="12">
                  <c:v>5860</c:v>
                </c:pt>
                <c:pt idx="13">
                  <c:v>5860</c:v>
                </c:pt>
                <c:pt idx="14">
                  <c:v>5890</c:v>
                </c:pt>
                <c:pt idx="15">
                  <c:v>5890</c:v>
                </c:pt>
                <c:pt idx="16">
                  <c:v>5860</c:v>
                </c:pt>
                <c:pt idx="17">
                  <c:v>5890</c:v>
                </c:pt>
                <c:pt idx="18">
                  <c:v>5860</c:v>
                </c:pt>
                <c:pt idx="19">
                  <c:v>5890</c:v>
                </c:pt>
                <c:pt idx="20">
                  <c:v>5890</c:v>
                </c:pt>
                <c:pt idx="21">
                  <c:v>5890</c:v>
                </c:pt>
                <c:pt idx="22">
                  <c:v>5890</c:v>
                </c:pt>
                <c:pt idx="23">
                  <c:v>5890</c:v>
                </c:pt>
                <c:pt idx="24">
                  <c:v>5890</c:v>
                </c:pt>
                <c:pt idx="25">
                  <c:v>5910</c:v>
                </c:pt>
                <c:pt idx="26">
                  <c:v>5910</c:v>
                </c:pt>
                <c:pt idx="27">
                  <c:v>5910</c:v>
                </c:pt>
                <c:pt idx="28">
                  <c:v>5910</c:v>
                </c:pt>
                <c:pt idx="29">
                  <c:v>5930</c:v>
                </c:pt>
                <c:pt idx="30">
                  <c:v>5910</c:v>
                </c:pt>
                <c:pt idx="31">
                  <c:v>5910</c:v>
                </c:pt>
                <c:pt idx="32">
                  <c:v>5910</c:v>
                </c:pt>
                <c:pt idx="33">
                  <c:v>5930</c:v>
                </c:pt>
                <c:pt idx="34">
                  <c:v>5910</c:v>
                </c:pt>
                <c:pt idx="35">
                  <c:v>5930</c:v>
                </c:pt>
                <c:pt idx="36">
                  <c:v>5930</c:v>
                </c:pt>
                <c:pt idx="37">
                  <c:v>5930</c:v>
                </c:pt>
                <c:pt idx="38">
                  <c:v>5950</c:v>
                </c:pt>
                <c:pt idx="39">
                  <c:v>5930</c:v>
                </c:pt>
                <c:pt idx="40">
                  <c:v>5930</c:v>
                </c:pt>
                <c:pt idx="41">
                  <c:v>5950</c:v>
                </c:pt>
                <c:pt idx="42">
                  <c:v>5930</c:v>
                </c:pt>
                <c:pt idx="43">
                  <c:v>5950</c:v>
                </c:pt>
                <c:pt idx="44">
                  <c:v>5930</c:v>
                </c:pt>
                <c:pt idx="45">
                  <c:v>5930</c:v>
                </c:pt>
                <c:pt idx="46">
                  <c:v>5930</c:v>
                </c:pt>
                <c:pt idx="47">
                  <c:v>5930</c:v>
                </c:pt>
                <c:pt idx="48">
                  <c:v>5930</c:v>
                </c:pt>
                <c:pt idx="49">
                  <c:v>5930</c:v>
                </c:pt>
                <c:pt idx="50">
                  <c:v>5950</c:v>
                </c:pt>
                <c:pt idx="51">
                  <c:v>5930</c:v>
                </c:pt>
                <c:pt idx="52">
                  <c:v>5950</c:v>
                </c:pt>
                <c:pt idx="53">
                  <c:v>5950</c:v>
                </c:pt>
                <c:pt idx="54">
                  <c:v>5980</c:v>
                </c:pt>
                <c:pt idx="55">
                  <c:v>5980</c:v>
                </c:pt>
                <c:pt idx="56">
                  <c:v>5980</c:v>
                </c:pt>
                <c:pt idx="57">
                  <c:v>5980</c:v>
                </c:pt>
                <c:pt idx="58">
                  <c:v>5950</c:v>
                </c:pt>
                <c:pt idx="59">
                  <c:v>5950</c:v>
                </c:pt>
                <c:pt idx="60">
                  <c:v>5930</c:v>
                </c:pt>
                <c:pt idx="61">
                  <c:v>5930</c:v>
                </c:pt>
                <c:pt idx="62">
                  <c:v>5930</c:v>
                </c:pt>
                <c:pt idx="63">
                  <c:v>5930</c:v>
                </c:pt>
                <c:pt idx="64">
                  <c:v>5910</c:v>
                </c:pt>
                <c:pt idx="65">
                  <c:v>5910</c:v>
                </c:pt>
                <c:pt idx="66">
                  <c:v>5890</c:v>
                </c:pt>
                <c:pt idx="67">
                  <c:v>5860</c:v>
                </c:pt>
                <c:pt idx="68">
                  <c:v>5860</c:v>
                </c:pt>
                <c:pt idx="69">
                  <c:v>5860</c:v>
                </c:pt>
                <c:pt idx="70">
                  <c:v>5860</c:v>
                </c:pt>
                <c:pt idx="71">
                  <c:v>5840</c:v>
                </c:pt>
                <c:pt idx="72">
                  <c:v>5840</c:v>
                </c:pt>
                <c:pt idx="73">
                  <c:v>5840</c:v>
                </c:pt>
                <c:pt idx="74">
                  <c:v>5840</c:v>
                </c:pt>
                <c:pt idx="75">
                  <c:v>5840</c:v>
                </c:pt>
                <c:pt idx="76">
                  <c:v>5840</c:v>
                </c:pt>
                <c:pt idx="77">
                  <c:v>5820</c:v>
                </c:pt>
                <c:pt idx="78">
                  <c:v>5800</c:v>
                </c:pt>
                <c:pt idx="79">
                  <c:v>5780</c:v>
                </c:pt>
                <c:pt idx="80">
                  <c:v>5780</c:v>
                </c:pt>
                <c:pt idx="81">
                  <c:v>5780</c:v>
                </c:pt>
                <c:pt idx="82">
                  <c:v>5780</c:v>
                </c:pt>
                <c:pt idx="83">
                  <c:v>5750</c:v>
                </c:pt>
                <c:pt idx="84">
                  <c:v>5730</c:v>
                </c:pt>
                <c:pt idx="85">
                  <c:v>5730</c:v>
                </c:pt>
                <c:pt idx="86">
                  <c:v>5730</c:v>
                </c:pt>
                <c:pt idx="87">
                  <c:v>5730</c:v>
                </c:pt>
                <c:pt idx="88">
                  <c:v>5710</c:v>
                </c:pt>
                <c:pt idx="89">
                  <c:v>5690</c:v>
                </c:pt>
                <c:pt idx="90">
                  <c:v>5690</c:v>
                </c:pt>
                <c:pt idx="91">
                  <c:v>5670</c:v>
                </c:pt>
                <c:pt idx="92">
                  <c:v>5640</c:v>
                </c:pt>
                <c:pt idx="93">
                  <c:v>5640</c:v>
                </c:pt>
                <c:pt idx="94">
                  <c:v>5620</c:v>
                </c:pt>
                <c:pt idx="95">
                  <c:v>5620</c:v>
                </c:pt>
                <c:pt idx="96">
                  <c:v>5600</c:v>
                </c:pt>
                <c:pt idx="97">
                  <c:v>5580</c:v>
                </c:pt>
                <c:pt idx="98">
                  <c:v>5580</c:v>
                </c:pt>
                <c:pt idx="99">
                  <c:v>5560</c:v>
                </c:pt>
                <c:pt idx="100">
                  <c:v>5560</c:v>
                </c:pt>
                <c:pt idx="101">
                  <c:v>5560</c:v>
                </c:pt>
                <c:pt idx="102">
                  <c:v>5560</c:v>
                </c:pt>
                <c:pt idx="103">
                  <c:v>5560</c:v>
                </c:pt>
                <c:pt idx="104">
                  <c:v>5560</c:v>
                </c:pt>
                <c:pt idx="105">
                  <c:v>5560</c:v>
                </c:pt>
                <c:pt idx="106">
                  <c:v>5560</c:v>
                </c:pt>
                <c:pt idx="107">
                  <c:v>5560</c:v>
                </c:pt>
                <c:pt idx="108">
                  <c:v>5560</c:v>
                </c:pt>
                <c:pt idx="109">
                  <c:v>5560</c:v>
                </c:pt>
                <c:pt idx="110">
                  <c:v>5560</c:v>
                </c:pt>
                <c:pt idx="111">
                  <c:v>5540</c:v>
                </c:pt>
                <c:pt idx="112">
                  <c:v>5540</c:v>
                </c:pt>
                <c:pt idx="113">
                  <c:v>5510</c:v>
                </c:pt>
                <c:pt idx="114">
                  <c:v>5510</c:v>
                </c:pt>
                <c:pt idx="115">
                  <c:v>5510</c:v>
                </c:pt>
                <c:pt idx="116">
                  <c:v>5510</c:v>
                </c:pt>
                <c:pt idx="117">
                  <c:v>5510</c:v>
                </c:pt>
                <c:pt idx="118">
                  <c:v>5510</c:v>
                </c:pt>
                <c:pt idx="119">
                  <c:v>5510</c:v>
                </c:pt>
                <c:pt idx="120">
                  <c:v>5510</c:v>
                </c:pt>
                <c:pt idx="121">
                  <c:v>5490</c:v>
                </c:pt>
                <c:pt idx="122">
                  <c:v>5490</c:v>
                </c:pt>
                <c:pt idx="123">
                  <c:v>5490</c:v>
                </c:pt>
                <c:pt idx="124">
                  <c:v>5490</c:v>
                </c:pt>
                <c:pt idx="125">
                  <c:v>5470</c:v>
                </c:pt>
                <c:pt idx="126">
                  <c:v>5470</c:v>
                </c:pt>
                <c:pt idx="127">
                  <c:v>5470</c:v>
                </c:pt>
                <c:pt idx="128">
                  <c:v>5470</c:v>
                </c:pt>
                <c:pt idx="129">
                  <c:v>5470</c:v>
                </c:pt>
                <c:pt idx="130">
                  <c:v>5470</c:v>
                </c:pt>
                <c:pt idx="131">
                  <c:v>5470</c:v>
                </c:pt>
                <c:pt idx="132">
                  <c:v>5470</c:v>
                </c:pt>
                <c:pt idx="133">
                  <c:v>5470</c:v>
                </c:pt>
                <c:pt idx="134">
                  <c:v>5470</c:v>
                </c:pt>
                <c:pt idx="135">
                  <c:v>5470</c:v>
                </c:pt>
                <c:pt idx="136">
                  <c:v>5470</c:v>
                </c:pt>
                <c:pt idx="137">
                  <c:v>5490</c:v>
                </c:pt>
                <c:pt idx="138">
                  <c:v>5510</c:v>
                </c:pt>
                <c:pt idx="139">
                  <c:v>5510</c:v>
                </c:pt>
                <c:pt idx="140">
                  <c:v>5510</c:v>
                </c:pt>
                <c:pt idx="141">
                  <c:v>5510</c:v>
                </c:pt>
                <c:pt idx="142">
                  <c:v>5510</c:v>
                </c:pt>
                <c:pt idx="143">
                  <c:v>5510</c:v>
                </c:pt>
                <c:pt idx="144">
                  <c:v>5540</c:v>
                </c:pt>
                <c:pt idx="145">
                  <c:v>5540</c:v>
                </c:pt>
                <c:pt idx="146">
                  <c:v>5540</c:v>
                </c:pt>
                <c:pt idx="147">
                  <c:v>5540</c:v>
                </c:pt>
                <c:pt idx="148">
                  <c:v>5540</c:v>
                </c:pt>
                <c:pt idx="149">
                  <c:v>5510</c:v>
                </c:pt>
                <c:pt idx="150">
                  <c:v>5540</c:v>
                </c:pt>
                <c:pt idx="151">
                  <c:v>5540</c:v>
                </c:pt>
                <c:pt idx="152">
                  <c:v>5540</c:v>
                </c:pt>
                <c:pt idx="153">
                  <c:v>5540</c:v>
                </c:pt>
                <c:pt idx="154">
                  <c:v>5540</c:v>
                </c:pt>
                <c:pt idx="155">
                  <c:v>5540</c:v>
                </c:pt>
                <c:pt idx="156">
                  <c:v>5540</c:v>
                </c:pt>
                <c:pt idx="157">
                  <c:v>5540</c:v>
                </c:pt>
                <c:pt idx="158">
                  <c:v>5540</c:v>
                </c:pt>
                <c:pt idx="159">
                  <c:v>5540</c:v>
                </c:pt>
                <c:pt idx="160">
                  <c:v>5540</c:v>
                </c:pt>
                <c:pt idx="161">
                  <c:v>5540</c:v>
                </c:pt>
                <c:pt idx="162">
                  <c:v>5540</c:v>
                </c:pt>
                <c:pt idx="163">
                  <c:v>5540</c:v>
                </c:pt>
                <c:pt idx="164">
                  <c:v>5540</c:v>
                </c:pt>
                <c:pt idx="165">
                  <c:v>5540</c:v>
                </c:pt>
                <c:pt idx="166">
                  <c:v>5540</c:v>
                </c:pt>
                <c:pt idx="167">
                  <c:v>5540</c:v>
                </c:pt>
                <c:pt idx="168">
                  <c:v>5540</c:v>
                </c:pt>
                <c:pt idx="169">
                  <c:v>5510</c:v>
                </c:pt>
                <c:pt idx="170">
                  <c:v>5540</c:v>
                </c:pt>
                <c:pt idx="171">
                  <c:v>5540</c:v>
                </c:pt>
                <c:pt idx="172">
                  <c:v>5510</c:v>
                </c:pt>
                <c:pt idx="173">
                  <c:v>5510</c:v>
                </c:pt>
                <c:pt idx="174">
                  <c:v>5510</c:v>
                </c:pt>
                <c:pt idx="175">
                  <c:v>5510</c:v>
                </c:pt>
                <c:pt idx="176">
                  <c:v>5510</c:v>
                </c:pt>
                <c:pt idx="177">
                  <c:v>5510</c:v>
                </c:pt>
                <c:pt idx="178">
                  <c:v>5540</c:v>
                </c:pt>
                <c:pt idx="179">
                  <c:v>5510</c:v>
                </c:pt>
                <c:pt idx="180">
                  <c:v>5510</c:v>
                </c:pt>
                <c:pt idx="181">
                  <c:v>5540</c:v>
                </c:pt>
                <c:pt idx="182">
                  <c:v>5540</c:v>
                </c:pt>
                <c:pt idx="183">
                  <c:v>5510</c:v>
                </c:pt>
                <c:pt idx="184">
                  <c:v>5510</c:v>
                </c:pt>
                <c:pt idx="185">
                  <c:v>5510</c:v>
                </c:pt>
                <c:pt idx="186">
                  <c:v>5490</c:v>
                </c:pt>
                <c:pt idx="187">
                  <c:v>5490</c:v>
                </c:pt>
                <c:pt idx="188">
                  <c:v>5490</c:v>
                </c:pt>
                <c:pt idx="189">
                  <c:v>5490</c:v>
                </c:pt>
                <c:pt idx="190">
                  <c:v>5490</c:v>
                </c:pt>
                <c:pt idx="191">
                  <c:v>5490</c:v>
                </c:pt>
                <c:pt idx="192">
                  <c:v>5470</c:v>
                </c:pt>
                <c:pt idx="193">
                  <c:v>5470</c:v>
                </c:pt>
                <c:pt idx="194">
                  <c:v>5470</c:v>
                </c:pt>
                <c:pt idx="195">
                  <c:v>5470</c:v>
                </c:pt>
                <c:pt idx="196">
                  <c:v>5470</c:v>
                </c:pt>
                <c:pt idx="197">
                  <c:v>5450</c:v>
                </c:pt>
                <c:pt idx="198">
                  <c:v>5450</c:v>
                </c:pt>
                <c:pt idx="199">
                  <c:v>5450</c:v>
                </c:pt>
                <c:pt idx="200">
                  <c:v>5450</c:v>
                </c:pt>
                <c:pt idx="201">
                  <c:v>5430</c:v>
                </c:pt>
                <c:pt idx="202">
                  <c:v>5430</c:v>
                </c:pt>
                <c:pt idx="203">
                  <c:v>5430</c:v>
                </c:pt>
                <c:pt idx="204">
                  <c:v>5430</c:v>
                </c:pt>
                <c:pt idx="205">
                  <c:v>5430</c:v>
                </c:pt>
                <c:pt idx="206">
                  <c:v>5430</c:v>
                </c:pt>
                <c:pt idx="207">
                  <c:v>5430</c:v>
                </c:pt>
                <c:pt idx="208">
                  <c:v>5430</c:v>
                </c:pt>
                <c:pt idx="209">
                  <c:v>5430</c:v>
                </c:pt>
                <c:pt idx="210">
                  <c:v>5430</c:v>
                </c:pt>
                <c:pt idx="211">
                  <c:v>5430</c:v>
                </c:pt>
                <c:pt idx="212">
                  <c:v>5430</c:v>
                </c:pt>
                <c:pt idx="213">
                  <c:v>5430</c:v>
                </c:pt>
                <c:pt idx="214">
                  <c:v>5430</c:v>
                </c:pt>
                <c:pt idx="215">
                  <c:v>5430</c:v>
                </c:pt>
                <c:pt idx="216">
                  <c:v>5430</c:v>
                </c:pt>
                <c:pt idx="217">
                  <c:v>5430</c:v>
                </c:pt>
                <c:pt idx="218">
                  <c:v>5430</c:v>
                </c:pt>
                <c:pt idx="219">
                  <c:v>5430</c:v>
                </c:pt>
                <c:pt idx="220">
                  <c:v>5450</c:v>
                </c:pt>
                <c:pt idx="221">
                  <c:v>5430</c:v>
                </c:pt>
                <c:pt idx="222">
                  <c:v>5430</c:v>
                </c:pt>
                <c:pt idx="223">
                  <c:v>5430</c:v>
                </c:pt>
                <c:pt idx="224">
                  <c:v>5430</c:v>
                </c:pt>
                <c:pt idx="225">
                  <c:v>5450</c:v>
                </c:pt>
                <c:pt idx="226">
                  <c:v>5450</c:v>
                </c:pt>
                <c:pt idx="227">
                  <c:v>5450</c:v>
                </c:pt>
                <c:pt idx="228">
                  <c:v>5450</c:v>
                </c:pt>
                <c:pt idx="229">
                  <c:v>5450</c:v>
                </c:pt>
                <c:pt idx="230">
                  <c:v>5470</c:v>
                </c:pt>
                <c:pt idx="231">
                  <c:v>5470</c:v>
                </c:pt>
                <c:pt idx="232">
                  <c:v>5470</c:v>
                </c:pt>
                <c:pt idx="233">
                  <c:v>5470</c:v>
                </c:pt>
                <c:pt idx="234">
                  <c:v>5470</c:v>
                </c:pt>
                <c:pt idx="235">
                  <c:v>5450</c:v>
                </c:pt>
                <c:pt idx="236">
                  <c:v>5470</c:v>
                </c:pt>
                <c:pt idx="237">
                  <c:v>5470</c:v>
                </c:pt>
                <c:pt idx="238">
                  <c:v>5470</c:v>
                </c:pt>
                <c:pt idx="239">
                  <c:v>5470</c:v>
                </c:pt>
                <c:pt idx="240">
                  <c:v>5470</c:v>
                </c:pt>
                <c:pt idx="241">
                  <c:v>5470</c:v>
                </c:pt>
                <c:pt idx="242">
                  <c:v>5470</c:v>
                </c:pt>
                <c:pt idx="243">
                  <c:v>5470</c:v>
                </c:pt>
                <c:pt idx="244">
                  <c:v>5470</c:v>
                </c:pt>
                <c:pt idx="245">
                  <c:v>5490</c:v>
                </c:pt>
                <c:pt idx="246">
                  <c:v>5490</c:v>
                </c:pt>
                <c:pt idx="247">
                  <c:v>5490</c:v>
                </c:pt>
                <c:pt idx="248">
                  <c:v>5490</c:v>
                </c:pt>
                <c:pt idx="249">
                  <c:v>5510</c:v>
                </c:pt>
                <c:pt idx="250">
                  <c:v>5490</c:v>
                </c:pt>
                <c:pt idx="251">
                  <c:v>5490</c:v>
                </c:pt>
                <c:pt idx="252">
                  <c:v>5490</c:v>
                </c:pt>
                <c:pt idx="253">
                  <c:v>5490</c:v>
                </c:pt>
                <c:pt idx="254">
                  <c:v>5510</c:v>
                </c:pt>
                <c:pt idx="255">
                  <c:v>5510</c:v>
                </c:pt>
                <c:pt idx="256">
                  <c:v>5510</c:v>
                </c:pt>
                <c:pt idx="257">
                  <c:v>5490</c:v>
                </c:pt>
                <c:pt idx="258">
                  <c:v>5510</c:v>
                </c:pt>
                <c:pt idx="259">
                  <c:v>5510</c:v>
                </c:pt>
                <c:pt idx="260">
                  <c:v>5510</c:v>
                </c:pt>
                <c:pt idx="261">
                  <c:v>5510</c:v>
                </c:pt>
                <c:pt idx="262">
                  <c:v>5510</c:v>
                </c:pt>
                <c:pt idx="263">
                  <c:v>5510</c:v>
                </c:pt>
                <c:pt idx="264">
                  <c:v>5510</c:v>
                </c:pt>
                <c:pt idx="265">
                  <c:v>5510</c:v>
                </c:pt>
                <c:pt idx="266">
                  <c:v>5510</c:v>
                </c:pt>
                <c:pt idx="267">
                  <c:v>5510</c:v>
                </c:pt>
                <c:pt idx="268">
                  <c:v>5510</c:v>
                </c:pt>
                <c:pt idx="269">
                  <c:v>5510</c:v>
                </c:pt>
                <c:pt idx="270">
                  <c:v>5510</c:v>
                </c:pt>
                <c:pt idx="271">
                  <c:v>5540</c:v>
                </c:pt>
                <c:pt idx="272">
                  <c:v>5560</c:v>
                </c:pt>
                <c:pt idx="273">
                  <c:v>5560</c:v>
                </c:pt>
                <c:pt idx="274">
                  <c:v>5580</c:v>
                </c:pt>
                <c:pt idx="275">
                  <c:v>5600</c:v>
                </c:pt>
                <c:pt idx="276">
                  <c:v>5580</c:v>
                </c:pt>
                <c:pt idx="277">
                  <c:v>5600</c:v>
                </c:pt>
                <c:pt idx="278">
                  <c:v>5600</c:v>
                </c:pt>
                <c:pt idx="279">
                  <c:v>5600</c:v>
                </c:pt>
                <c:pt idx="280">
                  <c:v>5600</c:v>
                </c:pt>
                <c:pt idx="281">
                  <c:v>5600</c:v>
                </c:pt>
                <c:pt idx="282">
                  <c:v>5620</c:v>
                </c:pt>
                <c:pt idx="283">
                  <c:v>5620</c:v>
                </c:pt>
                <c:pt idx="284">
                  <c:v>5600</c:v>
                </c:pt>
                <c:pt idx="285">
                  <c:v>5600</c:v>
                </c:pt>
                <c:pt idx="286">
                  <c:v>5620</c:v>
                </c:pt>
                <c:pt idx="287">
                  <c:v>5600</c:v>
                </c:pt>
                <c:pt idx="288">
                  <c:v>5600</c:v>
                </c:pt>
                <c:pt idx="289">
                  <c:v>5600</c:v>
                </c:pt>
                <c:pt idx="290">
                  <c:v>5600</c:v>
                </c:pt>
                <c:pt idx="291">
                  <c:v>5600</c:v>
                </c:pt>
                <c:pt idx="292">
                  <c:v>5600</c:v>
                </c:pt>
                <c:pt idx="293">
                  <c:v>5580</c:v>
                </c:pt>
                <c:pt idx="294">
                  <c:v>5580</c:v>
                </c:pt>
                <c:pt idx="295">
                  <c:v>5580</c:v>
                </c:pt>
                <c:pt idx="296">
                  <c:v>5580</c:v>
                </c:pt>
                <c:pt idx="297">
                  <c:v>5600</c:v>
                </c:pt>
                <c:pt idx="298">
                  <c:v>5580</c:v>
                </c:pt>
                <c:pt idx="299">
                  <c:v>5600</c:v>
                </c:pt>
                <c:pt idx="300">
                  <c:v>5600</c:v>
                </c:pt>
                <c:pt idx="301">
                  <c:v>5620</c:v>
                </c:pt>
                <c:pt idx="302">
                  <c:v>5640</c:v>
                </c:pt>
                <c:pt idx="303">
                  <c:v>5640</c:v>
                </c:pt>
                <c:pt idx="304">
                  <c:v>5640</c:v>
                </c:pt>
                <c:pt idx="305">
                  <c:v>5640</c:v>
                </c:pt>
                <c:pt idx="306">
                  <c:v>5640</c:v>
                </c:pt>
                <c:pt idx="307">
                  <c:v>5640</c:v>
                </c:pt>
                <c:pt idx="308">
                  <c:v>5640</c:v>
                </c:pt>
                <c:pt idx="309">
                  <c:v>5640</c:v>
                </c:pt>
                <c:pt idx="310">
                  <c:v>5620</c:v>
                </c:pt>
                <c:pt idx="311">
                  <c:v>5640</c:v>
                </c:pt>
                <c:pt idx="312">
                  <c:v>5640</c:v>
                </c:pt>
                <c:pt idx="313">
                  <c:v>5640</c:v>
                </c:pt>
                <c:pt idx="314">
                  <c:v>5620</c:v>
                </c:pt>
                <c:pt idx="315">
                  <c:v>5620</c:v>
                </c:pt>
                <c:pt idx="316">
                  <c:v>5620</c:v>
                </c:pt>
                <c:pt idx="317">
                  <c:v>5620</c:v>
                </c:pt>
                <c:pt idx="318">
                  <c:v>5600</c:v>
                </c:pt>
                <c:pt idx="319">
                  <c:v>5600</c:v>
                </c:pt>
                <c:pt idx="320">
                  <c:v>5600</c:v>
                </c:pt>
                <c:pt idx="321">
                  <c:v>5600</c:v>
                </c:pt>
                <c:pt idx="322">
                  <c:v>5600</c:v>
                </c:pt>
                <c:pt idx="323">
                  <c:v>5600</c:v>
                </c:pt>
                <c:pt idx="324">
                  <c:v>5600</c:v>
                </c:pt>
                <c:pt idx="325">
                  <c:v>5600</c:v>
                </c:pt>
                <c:pt idx="326">
                  <c:v>5600</c:v>
                </c:pt>
                <c:pt idx="327">
                  <c:v>5600</c:v>
                </c:pt>
                <c:pt idx="328">
                  <c:v>5600</c:v>
                </c:pt>
                <c:pt idx="329">
                  <c:v>5600</c:v>
                </c:pt>
                <c:pt idx="330">
                  <c:v>5600</c:v>
                </c:pt>
                <c:pt idx="331">
                  <c:v>5600</c:v>
                </c:pt>
                <c:pt idx="332">
                  <c:v>5600</c:v>
                </c:pt>
                <c:pt idx="333">
                  <c:v>5600</c:v>
                </c:pt>
                <c:pt idx="334">
                  <c:v>5600</c:v>
                </c:pt>
                <c:pt idx="335">
                  <c:v>5600</c:v>
                </c:pt>
                <c:pt idx="336">
                  <c:v>5580</c:v>
                </c:pt>
                <c:pt idx="337">
                  <c:v>5600</c:v>
                </c:pt>
                <c:pt idx="338">
                  <c:v>5600</c:v>
                </c:pt>
                <c:pt idx="339">
                  <c:v>5600</c:v>
                </c:pt>
                <c:pt idx="340">
                  <c:v>5600</c:v>
                </c:pt>
                <c:pt idx="341">
                  <c:v>5600</c:v>
                </c:pt>
                <c:pt idx="342">
                  <c:v>5600</c:v>
                </c:pt>
                <c:pt idx="343">
                  <c:v>5600</c:v>
                </c:pt>
                <c:pt idx="344">
                  <c:v>5620</c:v>
                </c:pt>
                <c:pt idx="345">
                  <c:v>5750</c:v>
                </c:pt>
                <c:pt idx="346">
                  <c:v>5950</c:v>
                </c:pt>
                <c:pt idx="347">
                  <c:v>6160</c:v>
                </c:pt>
                <c:pt idx="348">
                  <c:v>6250</c:v>
                </c:pt>
                <c:pt idx="349">
                  <c:v>6320</c:v>
                </c:pt>
                <c:pt idx="350">
                  <c:v>6430</c:v>
                </c:pt>
                <c:pt idx="351">
                  <c:v>6570</c:v>
                </c:pt>
                <c:pt idx="352">
                  <c:v>6710</c:v>
                </c:pt>
                <c:pt idx="353">
                  <c:v>6780</c:v>
                </c:pt>
                <c:pt idx="354">
                  <c:v>6830</c:v>
                </c:pt>
                <c:pt idx="355">
                  <c:v>6850</c:v>
                </c:pt>
                <c:pt idx="356">
                  <c:v>6900</c:v>
                </c:pt>
                <c:pt idx="357">
                  <c:v>7050</c:v>
                </c:pt>
                <c:pt idx="358">
                  <c:v>7170</c:v>
                </c:pt>
                <c:pt idx="359">
                  <c:v>7270</c:v>
                </c:pt>
                <c:pt idx="360">
                  <c:v>7340</c:v>
                </c:pt>
                <c:pt idx="361">
                  <c:v>7370</c:v>
                </c:pt>
                <c:pt idx="362">
                  <c:v>7370</c:v>
                </c:pt>
                <c:pt idx="363">
                  <c:v>7440</c:v>
                </c:pt>
                <c:pt idx="364">
                  <c:v>7490</c:v>
                </c:pt>
                <c:pt idx="365">
                  <c:v>7560</c:v>
                </c:pt>
                <c:pt idx="366">
                  <c:v>7590</c:v>
                </c:pt>
                <c:pt idx="367">
                  <c:v>7690</c:v>
                </c:pt>
                <c:pt idx="368">
                  <c:v>7840</c:v>
                </c:pt>
                <c:pt idx="369">
                  <c:v>8000</c:v>
                </c:pt>
                <c:pt idx="370">
                  <c:v>8130</c:v>
                </c:pt>
                <c:pt idx="371">
                  <c:v>8280</c:v>
                </c:pt>
                <c:pt idx="372">
                  <c:v>8390</c:v>
                </c:pt>
                <c:pt idx="373">
                  <c:v>8550</c:v>
                </c:pt>
                <c:pt idx="374">
                  <c:v>8680</c:v>
                </c:pt>
                <c:pt idx="375">
                  <c:v>8810</c:v>
                </c:pt>
                <c:pt idx="376">
                  <c:v>8980</c:v>
                </c:pt>
                <c:pt idx="377">
                  <c:v>9110</c:v>
                </c:pt>
                <c:pt idx="378">
                  <c:v>9220</c:v>
                </c:pt>
                <c:pt idx="379">
                  <c:v>9310</c:v>
                </c:pt>
                <c:pt idx="380">
                  <c:v>9450</c:v>
                </c:pt>
                <c:pt idx="381">
                  <c:v>9560</c:v>
                </c:pt>
                <c:pt idx="382">
                  <c:v>9640</c:v>
                </c:pt>
                <c:pt idx="383">
                  <c:v>9750</c:v>
                </c:pt>
                <c:pt idx="384">
                  <c:v>9870</c:v>
                </c:pt>
                <c:pt idx="385">
                  <c:v>9930</c:v>
                </c:pt>
                <c:pt idx="386">
                  <c:v>9980</c:v>
                </c:pt>
                <c:pt idx="387">
                  <c:v>10000</c:v>
                </c:pt>
                <c:pt idx="388">
                  <c:v>10000</c:v>
                </c:pt>
                <c:pt idx="389">
                  <c:v>10100</c:v>
                </c:pt>
                <c:pt idx="390">
                  <c:v>10200</c:v>
                </c:pt>
                <c:pt idx="391">
                  <c:v>10300</c:v>
                </c:pt>
                <c:pt idx="392">
                  <c:v>10400</c:v>
                </c:pt>
                <c:pt idx="393">
                  <c:v>10400</c:v>
                </c:pt>
                <c:pt idx="394">
                  <c:v>10400</c:v>
                </c:pt>
                <c:pt idx="395">
                  <c:v>10500</c:v>
                </c:pt>
                <c:pt idx="396">
                  <c:v>10600</c:v>
                </c:pt>
                <c:pt idx="397">
                  <c:v>10700</c:v>
                </c:pt>
                <c:pt idx="398">
                  <c:v>10700</c:v>
                </c:pt>
                <c:pt idx="399">
                  <c:v>10800</c:v>
                </c:pt>
                <c:pt idx="400">
                  <c:v>10900</c:v>
                </c:pt>
                <c:pt idx="401">
                  <c:v>11000</c:v>
                </c:pt>
                <c:pt idx="402">
                  <c:v>11100</c:v>
                </c:pt>
                <c:pt idx="403">
                  <c:v>11100</c:v>
                </c:pt>
                <c:pt idx="404">
                  <c:v>11200</c:v>
                </c:pt>
                <c:pt idx="405">
                  <c:v>11200</c:v>
                </c:pt>
                <c:pt idx="406">
                  <c:v>11200</c:v>
                </c:pt>
                <c:pt idx="407">
                  <c:v>11200</c:v>
                </c:pt>
                <c:pt idx="408">
                  <c:v>11200</c:v>
                </c:pt>
                <c:pt idx="409">
                  <c:v>11300</c:v>
                </c:pt>
                <c:pt idx="410">
                  <c:v>11400</c:v>
                </c:pt>
                <c:pt idx="411">
                  <c:v>11400</c:v>
                </c:pt>
                <c:pt idx="412">
                  <c:v>11500</c:v>
                </c:pt>
                <c:pt idx="413">
                  <c:v>11700</c:v>
                </c:pt>
                <c:pt idx="414">
                  <c:v>11800</c:v>
                </c:pt>
                <c:pt idx="415">
                  <c:v>11900</c:v>
                </c:pt>
                <c:pt idx="416">
                  <c:v>12000</c:v>
                </c:pt>
                <c:pt idx="417">
                  <c:v>12200</c:v>
                </c:pt>
                <c:pt idx="418">
                  <c:v>12300</c:v>
                </c:pt>
                <c:pt idx="419">
                  <c:v>12400</c:v>
                </c:pt>
                <c:pt idx="420">
                  <c:v>12400</c:v>
                </c:pt>
                <c:pt idx="421">
                  <c:v>12500</c:v>
                </c:pt>
                <c:pt idx="422">
                  <c:v>12500</c:v>
                </c:pt>
                <c:pt idx="423">
                  <c:v>12600</c:v>
                </c:pt>
                <c:pt idx="424">
                  <c:v>12700</c:v>
                </c:pt>
                <c:pt idx="425">
                  <c:v>12800</c:v>
                </c:pt>
                <c:pt idx="426">
                  <c:v>12900</c:v>
                </c:pt>
                <c:pt idx="427">
                  <c:v>12900</c:v>
                </c:pt>
                <c:pt idx="428">
                  <c:v>13000</c:v>
                </c:pt>
                <c:pt idx="429">
                  <c:v>13100</c:v>
                </c:pt>
                <c:pt idx="430">
                  <c:v>13100</c:v>
                </c:pt>
                <c:pt idx="431">
                  <c:v>13100</c:v>
                </c:pt>
                <c:pt idx="432">
                  <c:v>13100</c:v>
                </c:pt>
                <c:pt idx="433">
                  <c:v>13200</c:v>
                </c:pt>
                <c:pt idx="434">
                  <c:v>13200</c:v>
                </c:pt>
                <c:pt idx="435">
                  <c:v>13300</c:v>
                </c:pt>
                <c:pt idx="436">
                  <c:v>13300</c:v>
                </c:pt>
                <c:pt idx="437">
                  <c:v>13400</c:v>
                </c:pt>
                <c:pt idx="438">
                  <c:v>13400</c:v>
                </c:pt>
                <c:pt idx="439">
                  <c:v>13400</c:v>
                </c:pt>
                <c:pt idx="440">
                  <c:v>13500</c:v>
                </c:pt>
                <c:pt idx="441">
                  <c:v>13500</c:v>
                </c:pt>
                <c:pt idx="442">
                  <c:v>13500</c:v>
                </c:pt>
                <c:pt idx="443">
                  <c:v>13600</c:v>
                </c:pt>
                <c:pt idx="444">
                  <c:v>13600</c:v>
                </c:pt>
                <c:pt idx="445">
                  <c:v>13600</c:v>
                </c:pt>
                <c:pt idx="446">
                  <c:v>13700</c:v>
                </c:pt>
                <c:pt idx="447">
                  <c:v>13700</c:v>
                </c:pt>
                <c:pt idx="448">
                  <c:v>13800</c:v>
                </c:pt>
                <c:pt idx="449">
                  <c:v>13800</c:v>
                </c:pt>
                <c:pt idx="450">
                  <c:v>14000</c:v>
                </c:pt>
                <c:pt idx="451">
                  <c:v>14000</c:v>
                </c:pt>
                <c:pt idx="452">
                  <c:v>14100</c:v>
                </c:pt>
                <c:pt idx="453">
                  <c:v>14100</c:v>
                </c:pt>
                <c:pt idx="454">
                  <c:v>14300</c:v>
                </c:pt>
                <c:pt idx="455">
                  <c:v>14400</c:v>
                </c:pt>
                <c:pt idx="456">
                  <c:v>14500</c:v>
                </c:pt>
                <c:pt idx="457">
                  <c:v>14600</c:v>
                </c:pt>
                <c:pt idx="458">
                  <c:v>14800</c:v>
                </c:pt>
                <c:pt idx="459">
                  <c:v>15000</c:v>
                </c:pt>
                <c:pt idx="460">
                  <c:v>15100</c:v>
                </c:pt>
                <c:pt idx="461">
                  <c:v>15200</c:v>
                </c:pt>
                <c:pt idx="462">
                  <c:v>15300</c:v>
                </c:pt>
                <c:pt idx="463">
                  <c:v>15400</c:v>
                </c:pt>
                <c:pt idx="464">
                  <c:v>15400</c:v>
                </c:pt>
                <c:pt idx="465">
                  <c:v>15400</c:v>
                </c:pt>
                <c:pt idx="466">
                  <c:v>15500</c:v>
                </c:pt>
                <c:pt idx="467">
                  <c:v>15600</c:v>
                </c:pt>
                <c:pt idx="468">
                  <c:v>15600</c:v>
                </c:pt>
                <c:pt idx="469">
                  <c:v>15700</c:v>
                </c:pt>
                <c:pt idx="470">
                  <c:v>15700</c:v>
                </c:pt>
                <c:pt idx="471">
                  <c:v>15800</c:v>
                </c:pt>
                <c:pt idx="472">
                  <c:v>15800</c:v>
                </c:pt>
                <c:pt idx="473">
                  <c:v>15900</c:v>
                </c:pt>
                <c:pt idx="474">
                  <c:v>15900</c:v>
                </c:pt>
                <c:pt idx="475">
                  <c:v>16000</c:v>
                </c:pt>
                <c:pt idx="476">
                  <c:v>16100</c:v>
                </c:pt>
                <c:pt idx="477">
                  <c:v>16200</c:v>
                </c:pt>
                <c:pt idx="478">
                  <c:v>16300</c:v>
                </c:pt>
                <c:pt idx="479">
                  <c:v>16400</c:v>
                </c:pt>
                <c:pt idx="480">
                  <c:v>16500</c:v>
                </c:pt>
                <c:pt idx="481">
                  <c:v>16500</c:v>
                </c:pt>
                <c:pt idx="482">
                  <c:v>16600</c:v>
                </c:pt>
                <c:pt idx="483">
                  <c:v>16600</c:v>
                </c:pt>
                <c:pt idx="484">
                  <c:v>16700</c:v>
                </c:pt>
                <c:pt idx="485">
                  <c:v>16800</c:v>
                </c:pt>
                <c:pt idx="486">
                  <c:v>16900</c:v>
                </c:pt>
                <c:pt idx="487">
                  <c:v>17000</c:v>
                </c:pt>
                <c:pt idx="488">
                  <c:v>17000</c:v>
                </c:pt>
                <c:pt idx="489">
                  <c:v>17000</c:v>
                </c:pt>
                <c:pt idx="490">
                  <c:v>17000</c:v>
                </c:pt>
                <c:pt idx="491">
                  <c:v>17100</c:v>
                </c:pt>
                <c:pt idx="492">
                  <c:v>17100</c:v>
                </c:pt>
                <c:pt idx="493">
                  <c:v>17100</c:v>
                </c:pt>
                <c:pt idx="494">
                  <c:v>17100</c:v>
                </c:pt>
                <c:pt idx="495">
                  <c:v>17200</c:v>
                </c:pt>
                <c:pt idx="496">
                  <c:v>17200</c:v>
                </c:pt>
                <c:pt idx="497">
                  <c:v>17200</c:v>
                </c:pt>
                <c:pt idx="498">
                  <c:v>17200</c:v>
                </c:pt>
                <c:pt idx="499">
                  <c:v>17300</c:v>
                </c:pt>
                <c:pt idx="500">
                  <c:v>17300</c:v>
                </c:pt>
                <c:pt idx="501">
                  <c:v>17300</c:v>
                </c:pt>
                <c:pt idx="502">
                  <c:v>17300</c:v>
                </c:pt>
                <c:pt idx="503">
                  <c:v>17300</c:v>
                </c:pt>
                <c:pt idx="504">
                  <c:v>17300</c:v>
                </c:pt>
                <c:pt idx="505">
                  <c:v>17400</c:v>
                </c:pt>
                <c:pt idx="506">
                  <c:v>17400</c:v>
                </c:pt>
                <c:pt idx="507">
                  <c:v>17400</c:v>
                </c:pt>
                <c:pt idx="508">
                  <c:v>17400</c:v>
                </c:pt>
                <c:pt idx="509">
                  <c:v>17400</c:v>
                </c:pt>
                <c:pt idx="510">
                  <c:v>17400</c:v>
                </c:pt>
                <c:pt idx="511">
                  <c:v>17400</c:v>
                </c:pt>
                <c:pt idx="512">
                  <c:v>17400</c:v>
                </c:pt>
                <c:pt idx="513">
                  <c:v>17400</c:v>
                </c:pt>
                <c:pt idx="514">
                  <c:v>17300</c:v>
                </c:pt>
                <c:pt idx="515">
                  <c:v>17200</c:v>
                </c:pt>
                <c:pt idx="516">
                  <c:v>17100</c:v>
                </c:pt>
                <c:pt idx="517">
                  <c:v>17000</c:v>
                </c:pt>
                <c:pt idx="518">
                  <c:v>17000</c:v>
                </c:pt>
                <c:pt idx="519">
                  <c:v>16900</c:v>
                </c:pt>
                <c:pt idx="520">
                  <c:v>16900</c:v>
                </c:pt>
                <c:pt idx="521">
                  <c:v>16900</c:v>
                </c:pt>
                <c:pt idx="522">
                  <c:v>16900</c:v>
                </c:pt>
                <c:pt idx="523">
                  <c:v>16800</c:v>
                </c:pt>
                <c:pt idx="524">
                  <c:v>16900</c:v>
                </c:pt>
                <c:pt idx="525">
                  <c:v>16800</c:v>
                </c:pt>
                <c:pt idx="526">
                  <c:v>16900</c:v>
                </c:pt>
                <c:pt idx="527">
                  <c:v>17000</c:v>
                </c:pt>
                <c:pt idx="528">
                  <c:v>17000</c:v>
                </c:pt>
                <c:pt idx="529">
                  <c:v>17100</c:v>
                </c:pt>
                <c:pt idx="530">
                  <c:v>17300</c:v>
                </c:pt>
                <c:pt idx="531">
                  <c:v>17500</c:v>
                </c:pt>
                <c:pt idx="532">
                  <c:v>17700</c:v>
                </c:pt>
                <c:pt idx="533">
                  <c:v>18000</c:v>
                </c:pt>
                <c:pt idx="534">
                  <c:v>18300</c:v>
                </c:pt>
                <c:pt idx="535">
                  <c:v>18500</c:v>
                </c:pt>
                <c:pt idx="536">
                  <c:v>18700</c:v>
                </c:pt>
                <c:pt idx="537">
                  <c:v>18900</c:v>
                </c:pt>
                <c:pt idx="538">
                  <c:v>19000</c:v>
                </c:pt>
                <c:pt idx="539">
                  <c:v>19000</c:v>
                </c:pt>
                <c:pt idx="540">
                  <c:v>19100</c:v>
                </c:pt>
                <c:pt idx="541">
                  <c:v>19100</c:v>
                </c:pt>
                <c:pt idx="542">
                  <c:v>19200</c:v>
                </c:pt>
                <c:pt idx="543">
                  <c:v>19100</c:v>
                </c:pt>
                <c:pt idx="544">
                  <c:v>19000</c:v>
                </c:pt>
                <c:pt idx="545">
                  <c:v>18800</c:v>
                </c:pt>
                <c:pt idx="546">
                  <c:v>18600</c:v>
                </c:pt>
                <c:pt idx="547">
                  <c:v>18500</c:v>
                </c:pt>
                <c:pt idx="548">
                  <c:v>18300</c:v>
                </c:pt>
                <c:pt idx="549">
                  <c:v>18200</c:v>
                </c:pt>
                <c:pt idx="550">
                  <c:v>18200</c:v>
                </c:pt>
                <c:pt idx="551">
                  <c:v>18100</c:v>
                </c:pt>
                <c:pt idx="552">
                  <c:v>18100</c:v>
                </c:pt>
                <c:pt idx="553">
                  <c:v>18100</c:v>
                </c:pt>
                <c:pt idx="554">
                  <c:v>18100</c:v>
                </c:pt>
                <c:pt idx="555">
                  <c:v>18000</c:v>
                </c:pt>
                <c:pt idx="556">
                  <c:v>18100</c:v>
                </c:pt>
                <c:pt idx="557">
                  <c:v>18100</c:v>
                </c:pt>
                <c:pt idx="558">
                  <c:v>18100</c:v>
                </c:pt>
                <c:pt idx="559">
                  <c:v>18100</c:v>
                </c:pt>
                <c:pt idx="560">
                  <c:v>18100</c:v>
                </c:pt>
                <c:pt idx="561">
                  <c:v>18200</c:v>
                </c:pt>
                <c:pt idx="562">
                  <c:v>18200</c:v>
                </c:pt>
                <c:pt idx="563">
                  <c:v>18200</c:v>
                </c:pt>
                <c:pt idx="564">
                  <c:v>18200</c:v>
                </c:pt>
                <c:pt idx="565">
                  <c:v>18300</c:v>
                </c:pt>
                <c:pt idx="566">
                  <c:v>18300</c:v>
                </c:pt>
                <c:pt idx="567">
                  <c:v>18400</c:v>
                </c:pt>
                <c:pt idx="568">
                  <c:v>18400</c:v>
                </c:pt>
                <c:pt idx="569">
                  <c:v>18400</c:v>
                </c:pt>
                <c:pt idx="570">
                  <c:v>18400</c:v>
                </c:pt>
                <c:pt idx="571">
                  <c:v>18500</c:v>
                </c:pt>
                <c:pt idx="572">
                  <c:v>18600</c:v>
                </c:pt>
                <c:pt idx="573">
                  <c:v>18500</c:v>
                </c:pt>
                <c:pt idx="574">
                  <c:v>18600</c:v>
                </c:pt>
                <c:pt idx="575">
                  <c:v>18700</c:v>
                </c:pt>
                <c:pt idx="576">
                  <c:v>18700</c:v>
                </c:pt>
                <c:pt idx="577">
                  <c:v>18700</c:v>
                </c:pt>
                <c:pt idx="578">
                  <c:v>18800</c:v>
                </c:pt>
                <c:pt idx="579">
                  <c:v>18800</c:v>
                </c:pt>
                <c:pt idx="580">
                  <c:v>18900</c:v>
                </c:pt>
                <c:pt idx="581">
                  <c:v>18900</c:v>
                </c:pt>
                <c:pt idx="582">
                  <c:v>19000</c:v>
                </c:pt>
                <c:pt idx="583">
                  <c:v>19000</c:v>
                </c:pt>
                <c:pt idx="584">
                  <c:v>19000</c:v>
                </c:pt>
                <c:pt idx="585">
                  <c:v>19000</c:v>
                </c:pt>
                <c:pt idx="586">
                  <c:v>19100</c:v>
                </c:pt>
                <c:pt idx="587">
                  <c:v>19200</c:v>
                </c:pt>
                <c:pt idx="588">
                  <c:v>19200</c:v>
                </c:pt>
                <c:pt idx="589">
                  <c:v>19200</c:v>
                </c:pt>
                <c:pt idx="590">
                  <c:v>19300</c:v>
                </c:pt>
                <c:pt idx="591">
                  <c:v>19300</c:v>
                </c:pt>
                <c:pt idx="592">
                  <c:v>19400</c:v>
                </c:pt>
                <c:pt idx="593">
                  <c:v>19500</c:v>
                </c:pt>
                <c:pt idx="594">
                  <c:v>19500</c:v>
                </c:pt>
                <c:pt idx="595">
                  <c:v>19500</c:v>
                </c:pt>
                <c:pt idx="596">
                  <c:v>19500</c:v>
                </c:pt>
                <c:pt idx="597">
                  <c:v>19500</c:v>
                </c:pt>
                <c:pt idx="598">
                  <c:v>19500</c:v>
                </c:pt>
                <c:pt idx="599">
                  <c:v>19500</c:v>
                </c:pt>
                <c:pt idx="600">
                  <c:v>19600</c:v>
                </c:pt>
                <c:pt idx="601">
                  <c:v>19600</c:v>
                </c:pt>
                <c:pt idx="602">
                  <c:v>19600</c:v>
                </c:pt>
                <c:pt idx="603">
                  <c:v>19700</c:v>
                </c:pt>
                <c:pt idx="604">
                  <c:v>19700</c:v>
                </c:pt>
                <c:pt idx="605">
                  <c:v>19700</c:v>
                </c:pt>
                <c:pt idx="606">
                  <c:v>19700</c:v>
                </c:pt>
                <c:pt idx="607">
                  <c:v>19700</c:v>
                </c:pt>
                <c:pt idx="608">
                  <c:v>19700</c:v>
                </c:pt>
                <c:pt idx="609">
                  <c:v>19700</c:v>
                </c:pt>
                <c:pt idx="610">
                  <c:v>19800</c:v>
                </c:pt>
                <c:pt idx="611">
                  <c:v>19800</c:v>
                </c:pt>
                <c:pt idx="612">
                  <c:v>19800</c:v>
                </c:pt>
                <c:pt idx="613">
                  <c:v>19800</c:v>
                </c:pt>
                <c:pt idx="614">
                  <c:v>19800</c:v>
                </c:pt>
                <c:pt idx="615">
                  <c:v>19800</c:v>
                </c:pt>
                <c:pt idx="616">
                  <c:v>19800</c:v>
                </c:pt>
                <c:pt idx="617">
                  <c:v>19700</c:v>
                </c:pt>
                <c:pt idx="618">
                  <c:v>19700</c:v>
                </c:pt>
                <c:pt idx="619">
                  <c:v>19700</c:v>
                </c:pt>
                <c:pt idx="620">
                  <c:v>19700</c:v>
                </c:pt>
                <c:pt idx="621">
                  <c:v>19700</c:v>
                </c:pt>
                <c:pt idx="622">
                  <c:v>19700</c:v>
                </c:pt>
                <c:pt idx="623">
                  <c:v>19700</c:v>
                </c:pt>
                <c:pt idx="624">
                  <c:v>19700</c:v>
                </c:pt>
                <c:pt idx="625">
                  <c:v>19700</c:v>
                </c:pt>
                <c:pt idx="626">
                  <c:v>19700</c:v>
                </c:pt>
                <c:pt idx="627">
                  <c:v>19700</c:v>
                </c:pt>
                <c:pt idx="628">
                  <c:v>19700</c:v>
                </c:pt>
                <c:pt idx="629">
                  <c:v>19700</c:v>
                </c:pt>
                <c:pt idx="630">
                  <c:v>19700</c:v>
                </c:pt>
                <c:pt idx="631">
                  <c:v>19800</c:v>
                </c:pt>
                <c:pt idx="632">
                  <c:v>19800</c:v>
                </c:pt>
                <c:pt idx="633">
                  <c:v>19800</c:v>
                </c:pt>
                <c:pt idx="634">
                  <c:v>19700</c:v>
                </c:pt>
                <c:pt idx="635">
                  <c:v>19700</c:v>
                </c:pt>
                <c:pt idx="636">
                  <c:v>19800</c:v>
                </c:pt>
                <c:pt idx="637">
                  <c:v>19800</c:v>
                </c:pt>
                <c:pt idx="638">
                  <c:v>19700</c:v>
                </c:pt>
                <c:pt idx="639">
                  <c:v>19700</c:v>
                </c:pt>
                <c:pt idx="640">
                  <c:v>19700</c:v>
                </c:pt>
                <c:pt idx="641">
                  <c:v>19700</c:v>
                </c:pt>
                <c:pt idx="642">
                  <c:v>19700</c:v>
                </c:pt>
                <c:pt idx="643">
                  <c:v>19700</c:v>
                </c:pt>
                <c:pt idx="644">
                  <c:v>19700</c:v>
                </c:pt>
                <c:pt idx="645">
                  <c:v>19700</c:v>
                </c:pt>
                <c:pt idx="646">
                  <c:v>19700</c:v>
                </c:pt>
                <c:pt idx="647">
                  <c:v>19700</c:v>
                </c:pt>
                <c:pt idx="648">
                  <c:v>19700</c:v>
                </c:pt>
                <c:pt idx="649">
                  <c:v>19700</c:v>
                </c:pt>
                <c:pt idx="650">
                  <c:v>19600</c:v>
                </c:pt>
                <c:pt idx="651">
                  <c:v>19600</c:v>
                </c:pt>
                <c:pt idx="652">
                  <c:v>19600</c:v>
                </c:pt>
                <c:pt idx="653">
                  <c:v>19600</c:v>
                </c:pt>
                <c:pt idx="654">
                  <c:v>19500</c:v>
                </c:pt>
                <c:pt idx="655">
                  <c:v>19500</c:v>
                </c:pt>
                <c:pt idx="656">
                  <c:v>19500</c:v>
                </c:pt>
                <c:pt idx="657">
                  <c:v>19500</c:v>
                </c:pt>
                <c:pt idx="658">
                  <c:v>19500</c:v>
                </c:pt>
                <c:pt idx="659">
                  <c:v>19500</c:v>
                </c:pt>
                <c:pt idx="660">
                  <c:v>19500</c:v>
                </c:pt>
                <c:pt idx="661">
                  <c:v>19500</c:v>
                </c:pt>
                <c:pt idx="662">
                  <c:v>19400</c:v>
                </c:pt>
                <c:pt idx="663">
                  <c:v>19400</c:v>
                </c:pt>
                <c:pt idx="664">
                  <c:v>19400</c:v>
                </c:pt>
                <c:pt idx="665">
                  <c:v>19400</c:v>
                </c:pt>
                <c:pt idx="666">
                  <c:v>19300</c:v>
                </c:pt>
                <c:pt idx="667">
                  <c:v>19300</c:v>
                </c:pt>
                <c:pt idx="668">
                  <c:v>19300</c:v>
                </c:pt>
                <c:pt idx="669">
                  <c:v>19200</c:v>
                </c:pt>
                <c:pt idx="670">
                  <c:v>19200</c:v>
                </c:pt>
                <c:pt idx="671">
                  <c:v>19200</c:v>
                </c:pt>
                <c:pt idx="672">
                  <c:v>19200</c:v>
                </c:pt>
                <c:pt idx="673">
                  <c:v>19200</c:v>
                </c:pt>
                <c:pt idx="674">
                  <c:v>19200</c:v>
                </c:pt>
                <c:pt idx="675">
                  <c:v>19100</c:v>
                </c:pt>
                <c:pt idx="676">
                  <c:v>19100</c:v>
                </c:pt>
                <c:pt idx="677">
                  <c:v>19100</c:v>
                </c:pt>
                <c:pt idx="678">
                  <c:v>19100</c:v>
                </c:pt>
                <c:pt idx="679">
                  <c:v>19100</c:v>
                </c:pt>
                <c:pt idx="680">
                  <c:v>19000</c:v>
                </c:pt>
                <c:pt idx="681">
                  <c:v>19000</c:v>
                </c:pt>
                <c:pt idx="682">
                  <c:v>19000</c:v>
                </c:pt>
                <c:pt idx="683">
                  <c:v>19000</c:v>
                </c:pt>
                <c:pt idx="684">
                  <c:v>19000</c:v>
                </c:pt>
                <c:pt idx="685">
                  <c:v>19000</c:v>
                </c:pt>
                <c:pt idx="686">
                  <c:v>19000</c:v>
                </c:pt>
                <c:pt idx="687">
                  <c:v>19000</c:v>
                </c:pt>
                <c:pt idx="688">
                  <c:v>19000</c:v>
                </c:pt>
                <c:pt idx="689">
                  <c:v>19000</c:v>
                </c:pt>
                <c:pt idx="690">
                  <c:v>18900</c:v>
                </c:pt>
                <c:pt idx="691">
                  <c:v>18900</c:v>
                </c:pt>
                <c:pt idx="692">
                  <c:v>18900</c:v>
                </c:pt>
                <c:pt idx="693">
                  <c:v>18800</c:v>
                </c:pt>
                <c:pt idx="694">
                  <c:v>18900</c:v>
                </c:pt>
                <c:pt idx="695">
                  <c:v>18800</c:v>
                </c:pt>
                <c:pt idx="696">
                  <c:v>18800</c:v>
                </c:pt>
                <c:pt idx="697">
                  <c:v>18800</c:v>
                </c:pt>
                <c:pt idx="698">
                  <c:v>18800</c:v>
                </c:pt>
                <c:pt idx="699">
                  <c:v>18800</c:v>
                </c:pt>
                <c:pt idx="700">
                  <c:v>18800</c:v>
                </c:pt>
                <c:pt idx="701">
                  <c:v>18700</c:v>
                </c:pt>
                <c:pt idx="702">
                  <c:v>18800</c:v>
                </c:pt>
                <c:pt idx="703">
                  <c:v>18700</c:v>
                </c:pt>
                <c:pt idx="704">
                  <c:v>18700</c:v>
                </c:pt>
                <c:pt idx="705">
                  <c:v>18700</c:v>
                </c:pt>
                <c:pt idx="706">
                  <c:v>18600</c:v>
                </c:pt>
                <c:pt idx="707">
                  <c:v>18700</c:v>
                </c:pt>
                <c:pt idx="708">
                  <c:v>18600</c:v>
                </c:pt>
                <c:pt idx="709">
                  <c:v>18600</c:v>
                </c:pt>
                <c:pt idx="710">
                  <c:v>18600</c:v>
                </c:pt>
                <c:pt idx="711">
                  <c:v>18600</c:v>
                </c:pt>
                <c:pt idx="712">
                  <c:v>18600</c:v>
                </c:pt>
                <c:pt idx="713">
                  <c:v>18500</c:v>
                </c:pt>
                <c:pt idx="714">
                  <c:v>18600</c:v>
                </c:pt>
                <c:pt idx="715">
                  <c:v>18500</c:v>
                </c:pt>
                <c:pt idx="716">
                  <c:v>18500</c:v>
                </c:pt>
                <c:pt idx="717">
                  <c:v>18500</c:v>
                </c:pt>
                <c:pt idx="718">
                  <c:v>18400</c:v>
                </c:pt>
                <c:pt idx="719">
                  <c:v>18400</c:v>
                </c:pt>
                <c:pt idx="720">
                  <c:v>18400</c:v>
                </c:pt>
                <c:pt idx="721">
                  <c:v>18400</c:v>
                </c:pt>
                <c:pt idx="722">
                  <c:v>18500</c:v>
                </c:pt>
                <c:pt idx="723">
                  <c:v>18600</c:v>
                </c:pt>
                <c:pt idx="724">
                  <c:v>18700</c:v>
                </c:pt>
                <c:pt idx="725">
                  <c:v>18800</c:v>
                </c:pt>
                <c:pt idx="726">
                  <c:v>18800</c:v>
                </c:pt>
                <c:pt idx="727">
                  <c:v>19000</c:v>
                </c:pt>
                <c:pt idx="728">
                  <c:v>19000</c:v>
                </c:pt>
                <c:pt idx="729">
                  <c:v>19100</c:v>
                </c:pt>
                <c:pt idx="730">
                  <c:v>19100</c:v>
                </c:pt>
                <c:pt idx="731">
                  <c:v>19100</c:v>
                </c:pt>
                <c:pt idx="732">
                  <c:v>19100</c:v>
                </c:pt>
                <c:pt idx="733">
                  <c:v>19000</c:v>
                </c:pt>
                <c:pt idx="734">
                  <c:v>19000</c:v>
                </c:pt>
                <c:pt idx="735">
                  <c:v>18900</c:v>
                </c:pt>
                <c:pt idx="736">
                  <c:v>18900</c:v>
                </c:pt>
                <c:pt idx="737">
                  <c:v>18800</c:v>
                </c:pt>
                <c:pt idx="738">
                  <c:v>18800</c:v>
                </c:pt>
                <c:pt idx="739">
                  <c:v>18800</c:v>
                </c:pt>
                <c:pt idx="740">
                  <c:v>18800</c:v>
                </c:pt>
                <c:pt idx="741">
                  <c:v>18800</c:v>
                </c:pt>
                <c:pt idx="742">
                  <c:v>18800</c:v>
                </c:pt>
                <c:pt idx="743">
                  <c:v>18800</c:v>
                </c:pt>
                <c:pt idx="744">
                  <c:v>18800</c:v>
                </c:pt>
                <c:pt idx="745">
                  <c:v>18800</c:v>
                </c:pt>
                <c:pt idx="746">
                  <c:v>18800</c:v>
                </c:pt>
                <c:pt idx="747">
                  <c:v>18800</c:v>
                </c:pt>
                <c:pt idx="748">
                  <c:v>18800</c:v>
                </c:pt>
                <c:pt idx="749">
                  <c:v>18800</c:v>
                </c:pt>
                <c:pt idx="750">
                  <c:v>18800</c:v>
                </c:pt>
                <c:pt idx="751">
                  <c:v>18800</c:v>
                </c:pt>
                <c:pt idx="752">
                  <c:v>18800</c:v>
                </c:pt>
                <c:pt idx="753">
                  <c:v>18800</c:v>
                </c:pt>
                <c:pt idx="754">
                  <c:v>18800</c:v>
                </c:pt>
                <c:pt idx="755">
                  <c:v>18800</c:v>
                </c:pt>
                <c:pt idx="756">
                  <c:v>18800</c:v>
                </c:pt>
                <c:pt idx="757">
                  <c:v>18700</c:v>
                </c:pt>
                <c:pt idx="758">
                  <c:v>18700</c:v>
                </c:pt>
                <c:pt idx="759">
                  <c:v>18800</c:v>
                </c:pt>
                <c:pt idx="760">
                  <c:v>18700</c:v>
                </c:pt>
                <c:pt idx="761">
                  <c:v>18700</c:v>
                </c:pt>
                <c:pt idx="762">
                  <c:v>18700</c:v>
                </c:pt>
                <c:pt idx="763">
                  <c:v>18700</c:v>
                </c:pt>
                <c:pt idx="764">
                  <c:v>18700</c:v>
                </c:pt>
                <c:pt idx="765">
                  <c:v>18700</c:v>
                </c:pt>
                <c:pt idx="766">
                  <c:v>18600</c:v>
                </c:pt>
                <c:pt idx="767">
                  <c:v>18600</c:v>
                </c:pt>
                <c:pt idx="768">
                  <c:v>18500</c:v>
                </c:pt>
                <c:pt idx="769">
                  <c:v>18500</c:v>
                </c:pt>
                <c:pt idx="770">
                  <c:v>18500</c:v>
                </c:pt>
                <c:pt idx="771">
                  <c:v>18500</c:v>
                </c:pt>
                <c:pt idx="772">
                  <c:v>18400</c:v>
                </c:pt>
                <c:pt idx="773">
                  <c:v>18400</c:v>
                </c:pt>
                <c:pt idx="774">
                  <c:v>18400</c:v>
                </c:pt>
                <c:pt idx="775">
                  <c:v>18400</c:v>
                </c:pt>
                <c:pt idx="776">
                  <c:v>18400</c:v>
                </c:pt>
                <c:pt idx="777">
                  <c:v>18400</c:v>
                </c:pt>
                <c:pt idx="778">
                  <c:v>18400</c:v>
                </c:pt>
                <c:pt idx="779">
                  <c:v>18400</c:v>
                </c:pt>
                <c:pt idx="780">
                  <c:v>18400</c:v>
                </c:pt>
                <c:pt idx="781">
                  <c:v>18400</c:v>
                </c:pt>
                <c:pt idx="782">
                  <c:v>18400</c:v>
                </c:pt>
                <c:pt idx="783">
                  <c:v>18400</c:v>
                </c:pt>
                <c:pt idx="784">
                  <c:v>18300</c:v>
                </c:pt>
                <c:pt idx="785">
                  <c:v>18300</c:v>
                </c:pt>
                <c:pt idx="786">
                  <c:v>18200</c:v>
                </c:pt>
                <c:pt idx="787">
                  <c:v>18200</c:v>
                </c:pt>
                <c:pt idx="788">
                  <c:v>18200</c:v>
                </c:pt>
                <c:pt idx="789">
                  <c:v>18200</c:v>
                </c:pt>
                <c:pt idx="790">
                  <c:v>18100</c:v>
                </c:pt>
                <c:pt idx="791">
                  <c:v>18100</c:v>
                </c:pt>
                <c:pt idx="792">
                  <c:v>18000</c:v>
                </c:pt>
                <c:pt idx="793">
                  <c:v>18000</c:v>
                </c:pt>
                <c:pt idx="794">
                  <c:v>18000</c:v>
                </c:pt>
                <c:pt idx="795">
                  <c:v>17900</c:v>
                </c:pt>
                <c:pt idx="796">
                  <c:v>17900</c:v>
                </c:pt>
                <c:pt idx="797">
                  <c:v>17800</c:v>
                </c:pt>
                <c:pt idx="798">
                  <c:v>17900</c:v>
                </c:pt>
                <c:pt idx="799">
                  <c:v>17800</c:v>
                </c:pt>
                <c:pt idx="800">
                  <c:v>17800</c:v>
                </c:pt>
                <c:pt idx="801">
                  <c:v>17700</c:v>
                </c:pt>
                <c:pt idx="802">
                  <c:v>17700</c:v>
                </c:pt>
                <c:pt idx="803">
                  <c:v>17600</c:v>
                </c:pt>
                <c:pt idx="804">
                  <c:v>17600</c:v>
                </c:pt>
                <c:pt idx="805">
                  <c:v>17600</c:v>
                </c:pt>
                <c:pt idx="806">
                  <c:v>17500</c:v>
                </c:pt>
                <c:pt idx="807">
                  <c:v>17500</c:v>
                </c:pt>
                <c:pt idx="808">
                  <c:v>17500</c:v>
                </c:pt>
                <c:pt idx="809">
                  <c:v>17500</c:v>
                </c:pt>
                <c:pt idx="810">
                  <c:v>17500</c:v>
                </c:pt>
                <c:pt idx="811">
                  <c:v>17500</c:v>
                </c:pt>
                <c:pt idx="812">
                  <c:v>17500</c:v>
                </c:pt>
                <c:pt idx="813">
                  <c:v>17500</c:v>
                </c:pt>
                <c:pt idx="814">
                  <c:v>17400</c:v>
                </c:pt>
                <c:pt idx="815">
                  <c:v>17500</c:v>
                </c:pt>
                <c:pt idx="816">
                  <c:v>17600</c:v>
                </c:pt>
                <c:pt idx="817">
                  <c:v>17600</c:v>
                </c:pt>
                <c:pt idx="818">
                  <c:v>17600</c:v>
                </c:pt>
                <c:pt idx="819">
                  <c:v>17600</c:v>
                </c:pt>
                <c:pt idx="820">
                  <c:v>17600</c:v>
                </c:pt>
                <c:pt idx="821">
                  <c:v>17700</c:v>
                </c:pt>
                <c:pt idx="822">
                  <c:v>17700</c:v>
                </c:pt>
                <c:pt idx="823">
                  <c:v>17800</c:v>
                </c:pt>
                <c:pt idx="824">
                  <c:v>17800</c:v>
                </c:pt>
                <c:pt idx="825">
                  <c:v>17900</c:v>
                </c:pt>
                <c:pt idx="826">
                  <c:v>17900</c:v>
                </c:pt>
                <c:pt idx="827">
                  <c:v>18000</c:v>
                </c:pt>
                <c:pt idx="828">
                  <c:v>18000</c:v>
                </c:pt>
                <c:pt idx="829">
                  <c:v>18000</c:v>
                </c:pt>
                <c:pt idx="830">
                  <c:v>18000</c:v>
                </c:pt>
                <c:pt idx="831">
                  <c:v>18000</c:v>
                </c:pt>
                <c:pt idx="832">
                  <c:v>18000</c:v>
                </c:pt>
                <c:pt idx="833">
                  <c:v>18000</c:v>
                </c:pt>
                <c:pt idx="834">
                  <c:v>17900</c:v>
                </c:pt>
                <c:pt idx="835">
                  <c:v>17900</c:v>
                </c:pt>
                <c:pt idx="836">
                  <c:v>17900</c:v>
                </c:pt>
                <c:pt idx="837">
                  <c:v>18000</c:v>
                </c:pt>
                <c:pt idx="838">
                  <c:v>17900</c:v>
                </c:pt>
                <c:pt idx="839">
                  <c:v>17900</c:v>
                </c:pt>
                <c:pt idx="840">
                  <c:v>17900</c:v>
                </c:pt>
                <c:pt idx="841">
                  <c:v>17900</c:v>
                </c:pt>
                <c:pt idx="842">
                  <c:v>17800</c:v>
                </c:pt>
                <c:pt idx="843">
                  <c:v>17900</c:v>
                </c:pt>
                <c:pt idx="844">
                  <c:v>17800</c:v>
                </c:pt>
                <c:pt idx="845">
                  <c:v>17800</c:v>
                </c:pt>
                <c:pt idx="846">
                  <c:v>17800</c:v>
                </c:pt>
                <c:pt idx="847">
                  <c:v>17800</c:v>
                </c:pt>
                <c:pt idx="848">
                  <c:v>17800</c:v>
                </c:pt>
                <c:pt idx="849">
                  <c:v>17700</c:v>
                </c:pt>
                <c:pt idx="850">
                  <c:v>17700</c:v>
                </c:pt>
                <c:pt idx="851">
                  <c:v>17700</c:v>
                </c:pt>
                <c:pt idx="852">
                  <c:v>17600</c:v>
                </c:pt>
                <c:pt idx="853">
                  <c:v>17700</c:v>
                </c:pt>
                <c:pt idx="854">
                  <c:v>17600</c:v>
                </c:pt>
                <c:pt idx="855">
                  <c:v>17600</c:v>
                </c:pt>
                <c:pt idx="856">
                  <c:v>17600</c:v>
                </c:pt>
                <c:pt idx="857">
                  <c:v>17600</c:v>
                </c:pt>
                <c:pt idx="858">
                  <c:v>17600</c:v>
                </c:pt>
                <c:pt idx="859">
                  <c:v>17500</c:v>
                </c:pt>
                <c:pt idx="860">
                  <c:v>17500</c:v>
                </c:pt>
                <c:pt idx="861">
                  <c:v>17500</c:v>
                </c:pt>
                <c:pt idx="862">
                  <c:v>17500</c:v>
                </c:pt>
                <c:pt idx="863">
                  <c:v>17500</c:v>
                </c:pt>
                <c:pt idx="864">
                  <c:v>17500</c:v>
                </c:pt>
                <c:pt idx="865">
                  <c:v>17500</c:v>
                </c:pt>
                <c:pt idx="866">
                  <c:v>17400</c:v>
                </c:pt>
                <c:pt idx="867">
                  <c:v>17400</c:v>
                </c:pt>
                <c:pt idx="868">
                  <c:v>17400</c:v>
                </c:pt>
                <c:pt idx="869">
                  <c:v>17400</c:v>
                </c:pt>
                <c:pt idx="870">
                  <c:v>17400</c:v>
                </c:pt>
                <c:pt idx="871">
                  <c:v>17400</c:v>
                </c:pt>
                <c:pt idx="872">
                  <c:v>17400</c:v>
                </c:pt>
                <c:pt idx="873">
                  <c:v>17400</c:v>
                </c:pt>
                <c:pt idx="874">
                  <c:v>17400</c:v>
                </c:pt>
                <c:pt idx="875">
                  <c:v>17400</c:v>
                </c:pt>
                <c:pt idx="876">
                  <c:v>17400</c:v>
                </c:pt>
                <c:pt idx="877">
                  <c:v>17300</c:v>
                </c:pt>
                <c:pt idx="878">
                  <c:v>17400</c:v>
                </c:pt>
                <c:pt idx="879">
                  <c:v>17400</c:v>
                </c:pt>
                <c:pt idx="880">
                  <c:v>17300</c:v>
                </c:pt>
                <c:pt idx="881">
                  <c:v>17300</c:v>
                </c:pt>
                <c:pt idx="882">
                  <c:v>17400</c:v>
                </c:pt>
                <c:pt idx="883">
                  <c:v>17300</c:v>
                </c:pt>
                <c:pt idx="884">
                  <c:v>17300</c:v>
                </c:pt>
                <c:pt idx="885">
                  <c:v>17300</c:v>
                </c:pt>
                <c:pt idx="886">
                  <c:v>17400</c:v>
                </c:pt>
                <c:pt idx="887">
                  <c:v>17300</c:v>
                </c:pt>
                <c:pt idx="888">
                  <c:v>17300</c:v>
                </c:pt>
                <c:pt idx="889">
                  <c:v>17200</c:v>
                </c:pt>
                <c:pt idx="890">
                  <c:v>17200</c:v>
                </c:pt>
                <c:pt idx="891">
                  <c:v>17200</c:v>
                </c:pt>
                <c:pt idx="892">
                  <c:v>17300</c:v>
                </c:pt>
                <c:pt idx="893">
                  <c:v>17200</c:v>
                </c:pt>
                <c:pt idx="894">
                  <c:v>17200</c:v>
                </c:pt>
                <c:pt idx="895">
                  <c:v>17200</c:v>
                </c:pt>
                <c:pt idx="896">
                  <c:v>17200</c:v>
                </c:pt>
                <c:pt idx="897">
                  <c:v>17200</c:v>
                </c:pt>
                <c:pt idx="898">
                  <c:v>17200</c:v>
                </c:pt>
                <c:pt idx="899">
                  <c:v>17200</c:v>
                </c:pt>
                <c:pt idx="900">
                  <c:v>17200</c:v>
                </c:pt>
                <c:pt idx="901">
                  <c:v>17100</c:v>
                </c:pt>
                <c:pt idx="902">
                  <c:v>17000</c:v>
                </c:pt>
                <c:pt idx="903">
                  <c:v>17100</c:v>
                </c:pt>
                <c:pt idx="904">
                  <c:v>17100</c:v>
                </c:pt>
                <c:pt idx="905">
                  <c:v>17100</c:v>
                </c:pt>
                <c:pt idx="906">
                  <c:v>17000</c:v>
                </c:pt>
                <c:pt idx="907">
                  <c:v>17000</c:v>
                </c:pt>
                <c:pt idx="908">
                  <c:v>17000</c:v>
                </c:pt>
                <c:pt idx="909">
                  <c:v>17100</c:v>
                </c:pt>
                <c:pt idx="910">
                  <c:v>17000</c:v>
                </c:pt>
                <c:pt idx="911">
                  <c:v>17000</c:v>
                </c:pt>
                <c:pt idx="912">
                  <c:v>17000</c:v>
                </c:pt>
                <c:pt idx="913">
                  <c:v>17000</c:v>
                </c:pt>
                <c:pt idx="914">
                  <c:v>17000</c:v>
                </c:pt>
                <c:pt idx="915">
                  <c:v>17000</c:v>
                </c:pt>
                <c:pt idx="916">
                  <c:v>17000</c:v>
                </c:pt>
                <c:pt idx="917">
                  <c:v>16900</c:v>
                </c:pt>
                <c:pt idx="918">
                  <c:v>17000</c:v>
                </c:pt>
                <c:pt idx="919">
                  <c:v>16900</c:v>
                </c:pt>
                <c:pt idx="920">
                  <c:v>16900</c:v>
                </c:pt>
                <c:pt idx="921">
                  <c:v>16900</c:v>
                </c:pt>
                <c:pt idx="922">
                  <c:v>16900</c:v>
                </c:pt>
                <c:pt idx="923">
                  <c:v>16800</c:v>
                </c:pt>
                <c:pt idx="924">
                  <c:v>16800</c:v>
                </c:pt>
                <c:pt idx="925">
                  <c:v>16800</c:v>
                </c:pt>
                <c:pt idx="926">
                  <c:v>16700</c:v>
                </c:pt>
                <c:pt idx="927">
                  <c:v>16800</c:v>
                </c:pt>
                <c:pt idx="928">
                  <c:v>16900</c:v>
                </c:pt>
                <c:pt idx="929">
                  <c:v>16800</c:v>
                </c:pt>
                <c:pt idx="930">
                  <c:v>16800</c:v>
                </c:pt>
                <c:pt idx="931">
                  <c:v>16700</c:v>
                </c:pt>
                <c:pt idx="932">
                  <c:v>16800</c:v>
                </c:pt>
                <c:pt idx="933">
                  <c:v>16800</c:v>
                </c:pt>
                <c:pt idx="934">
                  <c:v>16800</c:v>
                </c:pt>
                <c:pt idx="935">
                  <c:v>16800</c:v>
                </c:pt>
                <c:pt idx="936">
                  <c:v>16700</c:v>
                </c:pt>
                <c:pt idx="937">
                  <c:v>16800</c:v>
                </c:pt>
                <c:pt idx="938">
                  <c:v>16700</c:v>
                </c:pt>
                <c:pt idx="939">
                  <c:v>16700</c:v>
                </c:pt>
                <c:pt idx="940">
                  <c:v>16700</c:v>
                </c:pt>
                <c:pt idx="941">
                  <c:v>16700</c:v>
                </c:pt>
                <c:pt idx="942">
                  <c:v>16600</c:v>
                </c:pt>
                <c:pt idx="943">
                  <c:v>16600</c:v>
                </c:pt>
                <c:pt idx="944">
                  <c:v>16600</c:v>
                </c:pt>
                <c:pt idx="945">
                  <c:v>16600</c:v>
                </c:pt>
                <c:pt idx="946">
                  <c:v>16600</c:v>
                </c:pt>
                <c:pt idx="947">
                  <c:v>16500</c:v>
                </c:pt>
                <c:pt idx="948">
                  <c:v>16400</c:v>
                </c:pt>
                <c:pt idx="949">
                  <c:v>16400</c:v>
                </c:pt>
                <c:pt idx="950">
                  <c:v>16500</c:v>
                </c:pt>
                <c:pt idx="951">
                  <c:v>16500</c:v>
                </c:pt>
                <c:pt idx="952">
                  <c:v>16400</c:v>
                </c:pt>
                <c:pt idx="953">
                  <c:v>16400</c:v>
                </c:pt>
                <c:pt idx="954">
                  <c:v>16500</c:v>
                </c:pt>
                <c:pt idx="955">
                  <c:v>16400</c:v>
                </c:pt>
                <c:pt idx="956">
                  <c:v>16400</c:v>
                </c:pt>
                <c:pt idx="957">
                  <c:v>16400</c:v>
                </c:pt>
                <c:pt idx="958">
                  <c:v>16300</c:v>
                </c:pt>
                <c:pt idx="959">
                  <c:v>16400</c:v>
                </c:pt>
                <c:pt idx="960">
                  <c:v>16300</c:v>
                </c:pt>
                <c:pt idx="961">
                  <c:v>16400</c:v>
                </c:pt>
                <c:pt idx="962">
                  <c:v>16300</c:v>
                </c:pt>
                <c:pt idx="963">
                  <c:v>16400</c:v>
                </c:pt>
                <c:pt idx="964">
                  <c:v>16300</c:v>
                </c:pt>
                <c:pt idx="965">
                  <c:v>16300</c:v>
                </c:pt>
                <c:pt idx="966">
                  <c:v>16300</c:v>
                </c:pt>
                <c:pt idx="967">
                  <c:v>16300</c:v>
                </c:pt>
                <c:pt idx="968">
                  <c:v>16300</c:v>
                </c:pt>
                <c:pt idx="969">
                  <c:v>16400</c:v>
                </c:pt>
                <c:pt idx="970">
                  <c:v>16300</c:v>
                </c:pt>
                <c:pt idx="971">
                  <c:v>16200</c:v>
                </c:pt>
                <c:pt idx="972">
                  <c:v>16300</c:v>
                </c:pt>
                <c:pt idx="973">
                  <c:v>16300</c:v>
                </c:pt>
                <c:pt idx="974">
                  <c:v>16300</c:v>
                </c:pt>
                <c:pt idx="975">
                  <c:v>16300</c:v>
                </c:pt>
                <c:pt idx="976">
                  <c:v>16300</c:v>
                </c:pt>
                <c:pt idx="977">
                  <c:v>16300</c:v>
                </c:pt>
                <c:pt idx="978">
                  <c:v>16300</c:v>
                </c:pt>
                <c:pt idx="979">
                  <c:v>16300</c:v>
                </c:pt>
                <c:pt idx="980">
                  <c:v>16300</c:v>
                </c:pt>
                <c:pt idx="981">
                  <c:v>16300</c:v>
                </c:pt>
                <c:pt idx="982">
                  <c:v>16300</c:v>
                </c:pt>
                <c:pt idx="983">
                  <c:v>16300</c:v>
                </c:pt>
                <c:pt idx="984">
                  <c:v>16300</c:v>
                </c:pt>
                <c:pt idx="985">
                  <c:v>16300</c:v>
                </c:pt>
                <c:pt idx="986">
                  <c:v>16300</c:v>
                </c:pt>
                <c:pt idx="987">
                  <c:v>16300</c:v>
                </c:pt>
                <c:pt idx="988">
                  <c:v>16300</c:v>
                </c:pt>
                <c:pt idx="989">
                  <c:v>16300</c:v>
                </c:pt>
                <c:pt idx="990">
                  <c:v>16300</c:v>
                </c:pt>
                <c:pt idx="991">
                  <c:v>16300</c:v>
                </c:pt>
                <c:pt idx="992">
                  <c:v>16300</c:v>
                </c:pt>
                <c:pt idx="993">
                  <c:v>16300</c:v>
                </c:pt>
                <c:pt idx="994">
                  <c:v>16300</c:v>
                </c:pt>
                <c:pt idx="995">
                  <c:v>16300</c:v>
                </c:pt>
                <c:pt idx="996">
                  <c:v>16300</c:v>
                </c:pt>
                <c:pt idx="997">
                  <c:v>16300</c:v>
                </c:pt>
                <c:pt idx="998">
                  <c:v>16200</c:v>
                </c:pt>
                <c:pt idx="999">
                  <c:v>16300</c:v>
                </c:pt>
                <c:pt idx="1000">
                  <c:v>16200</c:v>
                </c:pt>
                <c:pt idx="1001">
                  <c:v>16300</c:v>
                </c:pt>
                <c:pt idx="1002">
                  <c:v>16300</c:v>
                </c:pt>
                <c:pt idx="1003">
                  <c:v>16300</c:v>
                </c:pt>
                <c:pt idx="1004">
                  <c:v>16300</c:v>
                </c:pt>
                <c:pt idx="1005">
                  <c:v>16300</c:v>
                </c:pt>
                <c:pt idx="1006">
                  <c:v>16300</c:v>
                </c:pt>
                <c:pt idx="1007">
                  <c:v>16300</c:v>
                </c:pt>
                <c:pt idx="1008">
                  <c:v>16300</c:v>
                </c:pt>
                <c:pt idx="1009">
                  <c:v>16200</c:v>
                </c:pt>
                <c:pt idx="1010">
                  <c:v>16300</c:v>
                </c:pt>
                <c:pt idx="1011">
                  <c:v>16200</c:v>
                </c:pt>
                <c:pt idx="1012">
                  <c:v>16300</c:v>
                </c:pt>
                <c:pt idx="1013">
                  <c:v>16200</c:v>
                </c:pt>
                <c:pt idx="1014">
                  <c:v>16200</c:v>
                </c:pt>
                <c:pt idx="1015">
                  <c:v>16200</c:v>
                </c:pt>
                <c:pt idx="1016">
                  <c:v>16200</c:v>
                </c:pt>
                <c:pt idx="1017">
                  <c:v>16200</c:v>
                </c:pt>
                <c:pt idx="1018">
                  <c:v>16300</c:v>
                </c:pt>
                <c:pt idx="1019">
                  <c:v>16200</c:v>
                </c:pt>
                <c:pt idx="1020">
                  <c:v>16200</c:v>
                </c:pt>
                <c:pt idx="1021">
                  <c:v>16200</c:v>
                </c:pt>
                <c:pt idx="1022">
                  <c:v>16200</c:v>
                </c:pt>
                <c:pt idx="1023">
                  <c:v>16200</c:v>
                </c:pt>
                <c:pt idx="1024">
                  <c:v>16100</c:v>
                </c:pt>
                <c:pt idx="1025">
                  <c:v>16100</c:v>
                </c:pt>
                <c:pt idx="1026">
                  <c:v>16100</c:v>
                </c:pt>
                <c:pt idx="1027">
                  <c:v>16200</c:v>
                </c:pt>
                <c:pt idx="1028">
                  <c:v>16200</c:v>
                </c:pt>
                <c:pt idx="1029">
                  <c:v>16200</c:v>
                </c:pt>
                <c:pt idx="1030">
                  <c:v>16100</c:v>
                </c:pt>
                <c:pt idx="1031">
                  <c:v>16100</c:v>
                </c:pt>
                <c:pt idx="1032">
                  <c:v>16100</c:v>
                </c:pt>
                <c:pt idx="1033">
                  <c:v>16100</c:v>
                </c:pt>
                <c:pt idx="1034">
                  <c:v>16100</c:v>
                </c:pt>
                <c:pt idx="1035">
                  <c:v>16100</c:v>
                </c:pt>
                <c:pt idx="1036">
                  <c:v>16100</c:v>
                </c:pt>
                <c:pt idx="1037">
                  <c:v>16100</c:v>
                </c:pt>
                <c:pt idx="1038">
                  <c:v>16000</c:v>
                </c:pt>
                <c:pt idx="1039">
                  <c:v>16100</c:v>
                </c:pt>
                <c:pt idx="1040">
                  <c:v>16100</c:v>
                </c:pt>
                <c:pt idx="1041">
                  <c:v>16100</c:v>
                </c:pt>
                <c:pt idx="1042">
                  <c:v>16100</c:v>
                </c:pt>
                <c:pt idx="1043">
                  <c:v>16100</c:v>
                </c:pt>
                <c:pt idx="1044">
                  <c:v>16000</c:v>
                </c:pt>
                <c:pt idx="1045">
                  <c:v>16100</c:v>
                </c:pt>
                <c:pt idx="1046">
                  <c:v>16000</c:v>
                </c:pt>
                <c:pt idx="1047">
                  <c:v>16100</c:v>
                </c:pt>
                <c:pt idx="1048">
                  <c:v>16000</c:v>
                </c:pt>
                <c:pt idx="1049">
                  <c:v>16100</c:v>
                </c:pt>
                <c:pt idx="1050">
                  <c:v>16000</c:v>
                </c:pt>
                <c:pt idx="1051">
                  <c:v>16100</c:v>
                </c:pt>
                <c:pt idx="1052">
                  <c:v>16000</c:v>
                </c:pt>
                <c:pt idx="1053">
                  <c:v>16100</c:v>
                </c:pt>
                <c:pt idx="1054">
                  <c:v>16100</c:v>
                </c:pt>
                <c:pt idx="1055">
                  <c:v>16100</c:v>
                </c:pt>
                <c:pt idx="1056">
                  <c:v>16100</c:v>
                </c:pt>
                <c:pt idx="1057">
                  <c:v>16100</c:v>
                </c:pt>
                <c:pt idx="1058">
                  <c:v>16100</c:v>
                </c:pt>
                <c:pt idx="1059">
                  <c:v>16100</c:v>
                </c:pt>
                <c:pt idx="1060">
                  <c:v>16100</c:v>
                </c:pt>
                <c:pt idx="1061">
                  <c:v>16100</c:v>
                </c:pt>
                <c:pt idx="1062">
                  <c:v>16100</c:v>
                </c:pt>
                <c:pt idx="1063">
                  <c:v>16200</c:v>
                </c:pt>
                <c:pt idx="1064">
                  <c:v>16200</c:v>
                </c:pt>
                <c:pt idx="1065">
                  <c:v>16100</c:v>
                </c:pt>
                <c:pt idx="1066">
                  <c:v>16200</c:v>
                </c:pt>
                <c:pt idx="1067">
                  <c:v>16100</c:v>
                </c:pt>
                <c:pt idx="1068">
                  <c:v>16200</c:v>
                </c:pt>
                <c:pt idx="1069">
                  <c:v>16200</c:v>
                </c:pt>
                <c:pt idx="1070">
                  <c:v>16200</c:v>
                </c:pt>
                <c:pt idx="1071">
                  <c:v>16200</c:v>
                </c:pt>
                <c:pt idx="1072">
                  <c:v>16200</c:v>
                </c:pt>
                <c:pt idx="1073">
                  <c:v>16300</c:v>
                </c:pt>
                <c:pt idx="1074">
                  <c:v>16200</c:v>
                </c:pt>
                <c:pt idx="1075">
                  <c:v>16200</c:v>
                </c:pt>
                <c:pt idx="1076">
                  <c:v>16200</c:v>
                </c:pt>
                <c:pt idx="1077">
                  <c:v>16300</c:v>
                </c:pt>
                <c:pt idx="1078">
                  <c:v>16200</c:v>
                </c:pt>
                <c:pt idx="1079">
                  <c:v>16200</c:v>
                </c:pt>
                <c:pt idx="1080">
                  <c:v>16200</c:v>
                </c:pt>
                <c:pt idx="1081">
                  <c:v>16200</c:v>
                </c:pt>
                <c:pt idx="1082">
                  <c:v>16300</c:v>
                </c:pt>
                <c:pt idx="1083">
                  <c:v>16300</c:v>
                </c:pt>
                <c:pt idx="1084">
                  <c:v>16300</c:v>
                </c:pt>
                <c:pt idx="1085">
                  <c:v>16300</c:v>
                </c:pt>
                <c:pt idx="1086">
                  <c:v>16200</c:v>
                </c:pt>
                <c:pt idx="1087">
                  <c:v>16300</c:v>
                </c:pt>
                <c:pt idx="1088">
                  <c:v>16200</c:v>
                </c:pt>
                <c:pt idx="1089">
                  <c:v>16100</c:v>
                </c:pt>
                <c:pt idx="1090">
                  <c:v>16200</c:v>
                </c:pt>
                <c:pt idx="1091">
                  <c:v>16200</c:v>
                </c:pt>
                <c:pt idx="1092">
                  <c:v>16200</c:v>
                </c:pt>
                <c:pt idx="1093">
                  <c:v>16200</c:v>
                </c:pt>
                <c:pt idx="1094">
                  <c:v>16200</c:v>
                </c:pt>
                <c:pt idx="1095">
                  <c:v>16200</c:v>
                </c:pt>
                <c:pt idx="1096">
                  <c:v>16300</c:v>
                </c:pt>
                <c:pt idx="1097">
                  <c:v>16300</c:v>
                </c:pt>
                <c:pt idx="1098">
                  <c:v>16200</c:v>
                </c:pt>
                <c:pt idx="1099">
                  <c:v>16200</c:v>
                </c:pt>
                <c:pt idx="1100">
                  <c:v>16200</c:v>
                </c:pt>
                <c:pt idx="1101">
                  <c:v>16200</c:v>
                </c:pt>
                <c:pt idx="1102">
                  <c:v>16200</c:v>
                </c:pt>
                <c:pt idx="1103">
                  <c:v>16200</c:v>
                </c:pt>
                <c:pt idx="1104">
                  <c:v>16200</c:v>
                </c:pt>
                <c:pt idx="1105">
                  <c:v>16200</c:v>
                </c:pt>
                <c:pt idx="1106">
                  <c:v>16100</c:v>
                </c:pt>
                <c:pt idx="1107">
                  <c:v>16200</c:v>
                </c:pt>
                <c:pt idx="1108">
                  <c:v>16200</c:v>
                </c:pt>
                <c:pt idx="1109">
                  <c:v>16200</c:v>
                </c:pt>
                <c:pt idx="1110">
                  <c:v>16200</c:v>
                </c:pt>
                <c:pt idx="1111">
                  <c:v>16200</c:v>
                </c:pt>
                <c:pt idx="1112">
                  <c:v>16200</c:v>
                </c:pt>
                <c:pt idx="1113">
                  <c:v>16100</c:v>
                </c:pt>
                <c:pt idx="1114">
                  <c:v>16200</c:v>
                </c:pt>
                <c:pt idx="1115">
                  <c:v>16100</c:v>
                </c:pt>
                <c:pt idx="1116">
                  <c:v>16200</c:v>
                </c:pt>
                <c:pt idx="1117">
                  <c:v>16100</c:v>
                </c:pt>
                <c:pt idx="1118">
                  <c:v>16200</c:v>
                </c:pt>
                <c:pt idx="1119">
                  <c:v>16100</c:v>
                </c:pt>
                <c:pt idx="1120">
                  <c:v>16200</c:v>
                </c:pt>
                <c:pt idx="1121">
                  <c:v>16200</c:v>
                </c:pt>
                <c:pt idx="1122">
                  <c:v>16200</c:v>
                </c:pt>
                <c:pt idx="1123">
                  <c:v>16100</c:v>
                </c:pt>
                <c:pt idx="1124">
                  <c:v>16200</c:v>
                </c:pt>
                <c:pt idx="1125">
                  <c:v>16100</c:v>
                </c:pt>
                <c:pt idx="1126">
                  <c:v>16200</c:v>
                </c:pt>
                <c:pt idx="1127">
                  <c:v>16100</c:v>
                </c:pt>
                <c:pt idx="1128">
                  <c:v>16100</c:v>
                </c:pt>
                <c:pt idx="1129">
                  <c:v>16100</c:v>
                </c:pt>
                <c:pt idx="1130">
                  <c:v>16200</c:v>
                </c:pt>
                <c:pt idx="1131">
                  <c:v>16100</c:v>
                </c:pt>
                <c:pt idx="1132">
                  <c:v>16100</c:v>
                </c:pt>
                <c:pt idx="1133">
                  <c:v>16100</c:v>
                </c:pt>
                <c:pt idx="1134">
                  <c:v>16100</c:v>
                </c:pt>
                <c:pt idx="1135">
                  <c:v>16100</c:v>
                </c:pt>
                <c:pt idx="1136">
                  <c:v>16100</c:v>
                </c:pt>
                <c:pt idx="1137">
                  <c:v>16100</c:v>
                </c:pt>
                <c:pt idx="1138">
                  <c:v>16100</c:v>
                </c:pt>
                <c:pt idx="1139">
                  <c:v>16100</c:v>
                </c:pt>
                <c:pt idx="1140">
                  <c:v>16000</c:v>
                </c:pt>
                <c:pt idx="1141">
                  <c:v>16000</c:v>
                </c:pt>
                <c:pt idx="1142">
                  <c:v>16100</c:v>
                </c:pt>
                <c:pt idx="1143">
                  <c:v>16100</c:v>
                </c:pt>
                <c:pt idx="1144">
                  <c:v>16100</c:v>
                </c:pt>
                <c:pt idx="1145">
                  <c:v>16000</c:v>
                </c:pt>
                <c:pt idx="1146">
                  <c:v>16000</c:v>
                </c:pt>
                <c:pt idx="1147">
                  <c:v>16000</c:v>
                </c:pt>
                <c:pt idx="1148">
                  <c:v>16000</c:v>
                </c:pt>
                <c:pt idx="1149">
                  <c:v>16000</c:v>
                </c:pt>
                <c:pt idx="1150">
                  <c:v>16000</c:v>
                </c:pt>
                <c:pt idx="1151">
                  <c:v>16000</c:v>
                </c:pt>
                <c:pt idx="1152">
                  <c:v>16000</c:v>
                </c:pt>
                <c:pt idx="1153">
                  <c:v>16000</c:v>
                </c:pt>
                <c:pt idx="1154">
                  <c:v>16000</c:v>
                </c:pt>
                <c:pt idx="1155">
                  <c:v>16100</c:v>
                </c:pt>
                <c:pt idx="1156">
                  <c:v>16000</c:v>
                </c:pt>
                <c:pt idx="1157">
                  <c:v>16000</c:v>
                </c:pt>
                <c:pt idx="1158">
                  <c:v>15900</c:v>
                </c:pt>
                <c:pt idx="1159">
                  <c:v>16000</c:v>
                </c:pt>
                <c:pt idx="1160">
                  <c:v>15900</c:v>
                </c:pt>
                <c:pt idx="1161">
                  <c:v>15900</c:v>
                </c:pt>
                <c:pt idx="1162">
                  <c:v>15900</c:v>
                </c:pt>
                <c:pt idx="1163">
                  <c:v>15900</c:v>
                </c:pt>
                <c:pt idx="1164">
                  <c:v>15900</c:v>
                </c:pt>
                <c:pt idx="1165">
                  <c:v>15900</c:v>
                </c:pt>
                <c:pt idx="1166">
                  <c:v>15900</c:v>
                </c:pt>
                <c:pt idx="1167">
                  <c:v>15900</c:v>
                </c:pt>
                <c:pt idx="1168">
                  <c:v>15900</c:v>
                </c:pt>
                <c:pt idx="1169">
                  <c:v>16000</c:v>
                </c:pt>
                <c:pt idx="1170">
                  <c:v>15900</c:v>
                </c:pt>
                <c:pt idx="1171">
                  <c:v>15900</c:v>
                </c:pt>
                <c:pt idx="1172">
                  <c:v>15900</c:v>
                </c:pt>
                <c:pt idx="1173">
                  <c:v>15900</c:v>
                </c:pt>
                <c:pt idx="1174">
                  <c:v>15800</c:v>
                </c:pt>
                <c:pt idx="1175">
                  <c:v>15700</c:v>
                </c:pt>
                <c:pt idx="1176">
                  <c:v>15700</c:v>
                </c:pt>
                <c:pt idx="1177">
                  <c:v>15600</c:v>
                </c:pt>
                <c:pt idx="1178">
                  <c:v>15600</c:v>
                </c:pt>
                <c:pt idx="1179">
                  <c:v>15500</c:v>
                </c:pt>
                <c:pt idx="1180">
                  <c:v>15500</c:v>
                </c:pt>
                <c:pt idx="1181">
                  <c:v>15300</c:v>
                </c:pt>
                <c:pt idx="1182">
                  <c:v>15200</c:v>
                </c:pt>
                <c:pt idx="1183">
                  <c:v>15200</c:v>
                </c:pt>
                <c:pt idx="1184">
                  <c:v>15100</c:v>
                </c:pt>
                <c:pt idx="1185">
                  <c:v>15100</c:v>
                </c:pt>
                <c:pt idx="1186">
                  <c:v>15000</c:v>
                </c:pt>
                <c:pt idx="1187">
                  <c:v>15000</c:v>
                </c:pt>
                <c:pt idx="1188">
                  <c:v>15000</c:v>
                </c:pt>
                <c:pt idx="1189">
                  <c:v>15000</c:v>
                </c:pt>
                <c:pt idx="1190">
                  <c:v>15000</c:v>
                </c:pt>
                <c:pt idx="1191">
                  <c:v>14800</c:v>
                </c:pt>
                <c:pt idx="1192">
                  <c:v>14700</c:v>
                </c:pt>
                <c:pt idx="1193">
                  <c:v>14700</c:v>
                </c:pt>
                <c:pt idx="1194">
                  <c:v>14500</c:v>
                </c:pt>
                <c:pt idx="1195">
                  <c:v>14500</c:v>
                </c:pt>
                <c:pt idx="1196">
                  <c:v>14400</c:v>
                </c:pt>
                <c:pt idx="1197">
                  <c:v>14300</c:v>
                </c:pt>
                <c:pt idx="1198">
                  <c:v>14300</c:v>
                </c:pt>
                <c:pt idx="1199">
                  <c:v>14300</c:v>
                </c:pt>
                <c:pt idx="1200">
                  <c:v>14300</c:v>
                </c:pt>
                <c:pt idx="1201">
                  <c:v>14300</c:v>
                </c:pt>
                <c:pt idx="1202">
                  <c:v>14300</c:v>
                </c:pt>
                <c:pt idx="1203">
                  <c:v>14300</c:v>
                </c:pt>
                <c:pt idx="1204">
                  <c:v>14200</c:v>
                </c:pt>
                <c:pt idx="1205">
                  <c:v>14100</c:v>
                </c:pt>
                <c:pt idx="1206">
                  <c:v>14000</c:v>
                </c:pt>
                <c:pt idx="1207">
                  <c:v>13900</c:v>
                </c:pt>
                <c:pt idx="1208">
                  <c:v>13800</c:v>
                </c:pt>
                <c:pt idx="1209">
                  <c:v>13800</c:v>
                </c:pt>
                <c:pt idx="1210">
                  <c:v>13800</c:v>
                </c:pt>
                <c:pt idx="1211">
                  <c:v>13800</c:v>
                </c:pt>
                <c:pt idx="1212">
                  <c:v>13700</c:v>
                </c:pt>
                <c:pt idx="1213">
                  <c:v>13700</c:v>
                </c:pt>
                <c:pt idx="1214">
                  <c:v>13700</c:v>
                </c:pt>
                <c:pt idx="1215">
                  <c:v>13700</c:v>
                </c:pt>
                <c:pt idx="1216">
                  <c:v>13700</c:v>
                </c:pt>
                <c:pt idx="1217">
                  <c:v>13700</c:v>
                </c:pt>
                <c:pt idx="1218">
                  <c:v>13600</c:v>
                </c:pt>
                <c:pt idx="1219">
                  <c:v>13300</c:v>
                </c:pt>
                <c:pt idx="1220">
                  <c:v>12900</c:v>
                </c:pt>
                <c:pt idx="1221">
                  <c:v>12500</c:v>
                </c:pt>
                <c:pt idx="1222">
                  <c:v>12200</c:v>
                </c:pt>
                <c:pt idx="1223">
                  <c:v>12000</c:v>
                </c:pt>
                <c:pt idx="1224">
                  <c:v>11900</c:v>
                </c:pt>
                <c:pt idx="1225">
                  <c:v>11900</c:v>
                </c:pt>
                <c:pt idx="1226">
                  <c:v>11900</c:v>
                </c:pt>
                <c:pt idx="1227">
                  <c:v>11800</c:v>
                </c:pt>
                <c:pt idx="1228">
                  <c:v>11800</c:v>
                </c:pt>
                <c:pt idx="1229">
                  <c:v>11800</c:v>
                </c:pt>
                <c:pt idx="1230">
                  <c:v>11700</c:v>
                </c:pt>
                <c:pt idx="1231">
                  <c:v>11700</c:v>
                </c:pt>
                <c:pt idx="1232">
                  <c:v>11700</c:v>
                </c:pt>
                <c:pt idx="1233">
                  <c:v>11600</c:v>
                </c:pt>
                <c:pt idx="1234">
                  <c:v>11700</c:v>
                </c:pt>
                <c:pt idx="1235">
                  <c:v>11600</c:v>
                </c:pt>
                <c:pt idx="1236">
                  <c:v>11700</c:v>
                </c:pt>
                <c:pt idx="1237">
                  <c:v>11700</c:v>
                </c:pt>
                <c:pt idx="1238">
                  <c:v>11700</c:v>
                </c:pt>
                <c:pt idx="1239">
                  <c:v>11700</c:v>
                </c:pt>
                <c:pt idx="1240">
                  <c:v>11700</c:v>
                </c:pt>
                <c:pt idx="1241">
                  <c:v>11800</c:v>
                </c:pt>
                <c:pt idx="1242">
                  <c:v>11800</c:v>
                </c:pt>
                <c:pt idx="1243">
                  <c:v>11800</c:v>
                </c:pt>
                <c:pt idx="1244">
                  <c:v>11800</c:v>
                </c:pt>
                <c:pt idx="1245">
                  <c:v>11800</c:v>
                </c:pt>
                <c:pt idx="1246">
                  <c:v>11800</c:v>
                </c:pt>
                <c:pt idx="1247">
                  <c:v>11900</c:v>
                </c:pt>
                <c:pt idx="1248">
                  <c:v>11900</c:v>
                </c:pt>
                <c:pt idx="1249">
                  <c:v>11900</c:v>
                </c:pt>
                <c:pt idx="1250">
                  <c:v>11900</c:v>
                </c:pt>
                <c:pt idx="1251">
                  <c:v>11900</c:v>
                </c:pt>
                <c:pt idx="1252">
                  <c:v>11800</c:v>
                </c:pt>
                <c:pt idx="1253">
                  <c:v>11800</c:v>
                </c:pt>
                <c:pt idx="1254">
                  <c:v>11700</c:v>
                </c:pt>
                <c:pt idx="1255">
                  <c:v>11700</c:v>
                </c:pt>
                <c:pt idx="1256">
                  <c:v>11700</c:v>
                </c:pt>
                <c:pt idx="1257">
                  <c:v>11700</c:v>
                </c:pt>
                <c:pt idx="1258">
                  <c:v>11700</c:v>
                </c:pt>
                <c:pt idx="1259">
                  <c:v>11700</c:v>
                </c:pt>
                <c:pt idx="1260">
                  <c:v>11700</c:v>
                </c:pt>
                <c:pt idx="1261">
                  <c:v>11700</c:v>
                </c:pt>
                <c:pt idx="1262">
                  <c:v>11700</c:v>
                </c:pt>
                <c:pt idx="1263">
                  <c:v>11700</c:v>
                </c:pt>
                <c:pt idx="1264">
                  <c:v>11700</c:v>
                </c:pt>
                <c:pt idx="1265">
                  <c:v>11800</c:v>
                </c:pt>
                <c:pt idx="1266">
                  <c:v>11800</c:v>
                </c:pt>
                <c:pt idx="1267">
                  <c:v>11800</c:v>
                </c:pt>
                <c:pt idx="1268">
                  <c:v>11800</c:v>
                </c:pt>
                <c:pt idx="1269">
                  <c:v>11800</c:v>
                </c:pt>
                <c:pt idx="1270">
                  <c:v>11900</c:v>
                </c:pt>
                <c:pt idx="1271">
                  <c:v>11900</c:v>
                </c:pt>
                <c:pt idx="1272">
                  <c:v>11900</c:v>
                </c:pt>
                <c:pt idx="1273">
                  <c:v>11900</c:v>
                </c:pt>
                <c:pt idx="1274">
                  <c:v>11900</c:v>
                </c:pt>
                <c:pt idx="1275">
                  <c:v>11800</c:v>
                </c:pt>
                <c:pt idx="1276">
                  <c:v>11800</c:v>
                </c:pt>
                <c:pt idx="1277">
                  <c:v>11800</c:v>
                </c:pt>
                <c:pt idx="1278">
                  <c:v>11800</c:v>
                </c:pt>
                <c:pt idx="1279">
                  <c:v>11700</c:v>
                </c:pt>
                <c:pt idx="1280">
                  <c:v>11700</c:v>
                </c:pt>
                <c:pt idx="1281">
                  <c:v>11700</c:v>
                </c:pt>
                <c:pt idx="1282">
                  <c:v>11700</c:v>
                </c:pt>
                <c:pt idx="1283">
                  <c:v>11700</c:v>
                </c:pt>
                <c:pt idx="1284">
                  <c:v>11700</c:v>
                </c:pt>
                <c:pt idx="1285">
                  <c:v>11700</c:v>
                </c:pt>
                <c:pt idx="1286">
                  <c:v>11600</c:v>
                </c:pt>
                <c:pt idx="1287">
                  <c:v>11600</c:v>
                </c:pt>
                <c:pt idx="1288">
                  <c:v>11600</c:v>
                </c:pt>
                <c:pt idx="1289">
                  <c:v>11600</c:v>
                </c:pt>
                <c:pt idx="1290">
                  <c:v>11600</c:v>
                </c:pt>
                <c:pt idx="1291">
                  <c:v>11500</c:v>
                </c:pt>
                <c:pt idx="1292">
                  <c:v>11500</c:v>
                </c:pt>
                <c:pt idx="1293">
                  <c:v>11500</c:v>
                </c:pt>
                <c:pt idx="1294">
                  <c:v>11500</c:v>
                </c:pt>
                <c:pt idx="1295">
                  <c:v>11500</c:v>
                </c:pt>
                <c:pt idx="1296">
                  <c:v>11500</c:v>
                </c:pt>
                <c:pt idx="1297">
                  <c:v>11400</c:v>
                </c:pt>
                <c:pt idx="1298">
                  <c:v>11400</c:v>
                </c:pt>
                <c:pt idx="1299">
                  <c:v>11400</c:v>
                </c:pt>
                <c:pt idx="1300">
                  <c:v>11300</c:v>
                </c:pt>
                <c:pt idx="1301">
                  <c:v>11300</c:v>
                </c:pt>
                <c:pt idx="1302">
                  <c:v>11300</c:v>
                </c:pt>
                <c:pt idx="1303">
                  <c:v>11300</c:v>
                </c:pt>
                <c:pt idx="1304">
                  <c:v>11300</c:v>
                </c:pt>
                <c:pt idx="1305">
                  <c:v>11300</c:v>
                </c:pt>
                <c:pt idx="1306">
                  <c:v>11200</c:v>
                </c:pt>
                <c:pt idx="1307">
                  <c:v>11200</c:v>
                </c:pt>
                <c:pt idx="1308">
                  <c:v>11200</c:v>
                </c:pt>
                <c:pt idx="1309">
                  <c:v>11100</c:v>
                </c:pt>
                <c:pt idx="1310">
                  <c:v>11100</c:v>
                </c:pt>
                <c:pt idx="1311">
                  <c:v>11100</c:v>
                </c:pt>
                <c:pt idx="1312">
                  <c:v>11100</c:v>
                </c:pt>
                <c:pt idx="1313">
                  <c:v>11100</c:v>
                </c:pt>
                <c:pt idx="1314">
                  <c:v>11000</c:v>
                </c:pt>
                <c:pt idx="1315">
                  <c:v>11000</c:v>
                </c:pt>
                <c:pt idx="1316">
                  <c:v>11200</c:v>
                </c:pt>
                <c:pt idx="1317">
                  <c:v>11400</c:v>
                </c:pt>
                <c:pt idx="1318">
                  <c:v>11400</c:v>
                </c:pt>
                <c:pt idx="1319">
                  <c:v>11400</c:v>
                </c:pt>
                <c:pt idx="1320">
                  <c:v>11500</c:v>
                </c:pt>
                <c:pt idx="1321">
                  <c:v>11500</c:v>
                </c:pt>
                <c:pt idx="1322">
                  <c:v>11500</c:v>
                </c:pt>
                <c:pt idx="1323">
                  <c:v>11500</c:v>
                </c:pt>
                <c:pt idx="1324">
                  <c:v>11400</c:v>
                </c:pt>
                <c:pt idx="1325">
                  <c:v>11400</c:v>
                </c:pt>
                <c:pt idx="1326">
                  <c:v>11200</c:v>
                </c:pt>
                <c:pt idx="1327">
                  <c:v>11100</c:v>
                </c:pt>
                <c:pt idx="1328">
                  <c:v>11000</c:v>
                </c:pt>
                <c:pt idx="1329">
                  <c:v>10900</c:v>
                </c:pt>
                <c:pt idx="1330">
                  <c:v>10800</c:v>
                </c:pt>
                <c:pt idx="1331">
                  <c:v>10700</c:v>
                </c:pt>
                <c:pt idx="1332">
                  <c:v>10500</c:v>
                </c:pt>
                <c:pt idx="1333">
                  <c:v>10400</c:v>
                </c:pt>
                <c:pt idx="1334">
                  <c:v>10300</c:v>
                </c:pt>
                <c:pt idx="1335">
                  <c:v>10200</c:v>
                </c:pt>
                <c:pt idx="1336">
                  <c:v>10200</c:v>
                </c:pt>
                <c:pt idx="1337">
                  <c:v>10200</c:v>
                </c:pt>
                <c:pt idx="1338">
                  <c:v>10200</c:v>
                </c:pt>
                <c:pt idx="1339">
                  <c:v>10300</c:v>
                </c:pt>
                <c:pt idx="1340">
                  <c:v>10200</c:v>
                </c:pt>
                <c:pt idx="1341">
                  <c:v>10200</c:v>
                </c:pt>
                <c:pt idx="1342">
                  <c:v>10100</c:v>
                </c:pt>
                <c:pt idx="1343">
                  <c:v>10000</c:v>
                </c:pt>
                <c:pt idx="1344">
                  <c:v>10000</c:v>
                </c:pt>
                <c:pt idx="1345">
                  <c:v>9980</c:v>
                </c:pt>
                <c:pt idx="1346">
                  <c:v>9950</c:v>
                </c:pt>
                <c:pt idx="1347">
                  <c:v>9980</c:v>
                </c:pt>
                <c:pt idx="1348">
                  <c:v>9950</c:v>
                </c:pt>
                <c:pt idx="1349">
                  <c:v>9950</c:v>
                </c:pt>
                <c:pt idx="1350">
                  <c:v>9950</c:v>
                </c:pt>
                <c:pt idx="1351">
                  <c:v>9930</c:v>
                </c:pt>
                <c:pt idx="1352">
                  <c:v>9930</c:v>
                </c:pt>
                <c:pt idx="1353">
                  <c:v>9930</c:v>
                </c:pt>
                <c:pt idx="1354">
                  <c:v>9930</c:v>
                </c:pt>
                <c:pt idx="1355">
                  <c:v>9930</c:v>
                </c:pt>
                <c:pt idx="1356">
                  <c:v>9930</c:v>
                </c:pt>
                <c:pt idx="1357">
                  <c:v>9930</c:v>
                </c:pt>
                <c:pt idx="1358">
                  <c:v>9930</c:v>
                </c:pt>
                <c:pt idx="1359">
                  <c:v>9900</c:v>
                </c:pt>
                <c:pt idx="1360">
                  <c:v>9900</c:v>
                </c:pt>
                <c:pt idx="1361">
                  <c:v>9900</c:v>
                </c:pt>
                <c:pt idx="1362">
                  <c:v>9930</c:v>
                </c:pt>
                <c:pt idx="1363">
                  <c:v>9900</c:v>
                </c:pt>
                <c:pt idx="1364">
                  <c:v>9870</c:v>
                </c:pt>
                <c:pt idx="1365">
                  <c:v>9900</c:v>
                </c:pt>
                <c:pt idx="1366">
                  <c:v>9870</c:v>
                </c:pt>
                <c:pt idx="1367">
                  <c:v>9900</c:v>
                </c:pt>
                <c:pt idx="1368">
                  <c:v>9870</c:v>
                </c:pt>
                <c:pt idx="1369">
                  <c:v>9870</c:v>
                </c:pt>
                <c:pt idx="1370">
                  <c:v>9870</c:v>
                </c:pt>
                <c:pt idx="1371">
                  <c:v>9870</c:v>
                </c:pt>
                <c:pt idx="1372">
                  <c:v>9870</c:v>
                </c:pt>
                <c:pt idx="1373">
                  <c:v>9870</c:v>
                </c:pt>
                <c:pt idx="1374">
                  <c:v>9840</c:v>
                </c:pt>
                <c:pt idx="1375">
                  <c:v>9870</c:v>
                </c:pt>
                <c:pt idx="1376">
                  <c:v>9810</c:v>
                </c:pt>
                <c:pt idx="1377">
                  <c:v>9780</c:v>
                </c:pt>
                <c:pt idx="1378">
                  <c:v>9730</c:v>
                </c:pt>
                <c:pt idx="1379">
                  <c:v>9640</c:v>
                </c:pt>
                <c:pt idx="1380">
                  <c:v>9640</c:v>
                </c:pt>
                <c:pt idx="1381">
                  <c:v>9610</c:v>
                </c:pt>
                <c:pt idx="1382">
                  <c:v>9590</c:v>
                </c:pt>
                <c:pt idx="1383">
                  <c:v>9590</c:v>
                </c:pt>
                <c:pt idx="1384">
                  <c:v>9560</c:v>
                </c:pt>
                <c:pt idx="1385">
                  <c:v>9500</c:v>
                </c:pt>
                <c:pt idx="1386">
                  <c:v>9420</c:v>
                </c:pt>
                <c:pt idx="1387">
                  <c:v>9390</c:v>
                </c:pt>
                <c:pt idx="1388">
                  <c:v>9330</c:v>
                </c:pt>
                <c:pt idx="1389">
                  <c:v>9310</c:v>
                </c:pt>
                <c:pt idx="1390">
                  <c:v>9280</c:v>
                </c:pt>
                <c:pt idx="1391">
                  <c:v>9250</c:v>
                </c:pt>
                <c:pt idx="1392">
                  <c:v>9250</c:v>
                </c:pt>
                <c:pt idx="1393">
                  <c:v>9220</c:v>
                </c:pt>
                <c:pt idx="1394">
                  <c:v>9220</c:v>
                </c:pt>
                <c:pt idx="1395">
                  <c:v>9200</c:v>
                </c:pt>
                <c:pt idx="1396">
                  <c:v>9200</c:v>
                </c:pt>
                <c:pt idx="1397">
                  <c:v>9200</c:v>
                </c:pt>
                <c:pt idx="1398">
                  <c:v>9170</c:v>
                </c:pt>
                <c:pt idx="1399">
                  <c:v>9200</c:v>
                </c:pt>
                <c:pt idx="1400">
                  <c:v>9140</c:v>
                </c:pt>
                <c:pt idx="1401">
                  <c:v>9060</c:v>
                </c:pt>
                <c:pt idx="1402">
                  <c:v>9000</c:v>
                </c:pt>
                <c:pt idx="1403">
                  <c:v>8950</c:v>
                </c:pt>
                <c:pt idx="1404">
                  <c:v>8920</c:v>
                </c:pt>
                <c:pt idx="1405">
                  <c:v>8920</c:v>
                </c:pt>
                <c:pt idx="1406">
                  <c:v>8900</c:v>
                </c:pt>
                <c:pt idx="1407">
                  <c:v>8900</c:v>
                </c:pt>
                <c:pt idx="1408">
                  <c:v>8900</c:v>
                </c:pt>
                <c:pt idx="1409">
                  <c:v>8900</c:v>
                </c:pt>
                <c:pt idx="1410">
                  <c:v>8870</c:v>
                </c:pt>
                <c:pt idx="1411">
                  <c:v>8870</c:v>
                </c:pt>
                <c:pt idx="1412">
                  <c:v>8840</c:v>
                </c:pt>
                <c:pt idx="1413">
                  <c:v>8810</c:v>
                </c:pt>
                <c:pt idx="1414">
                  <c:v>8810</c:v>
                </c:pt>
                <c:pt idx="1415">
                  <c:v>8810</c:v>
                </c:pt>
                <c:pt idx="1416">
                  <c:v>8810</c:v>
                </c:pt>
                <c:pt idx="1417">
                  <c:v>8790</c:v>
                </c:pt>
                <c:pt idx="1418">
                  <c:v>8790</c:v>
                </c:pt>
                <c:pt idx="1419">
                  <c:v>8790</c:v>
                </c:pt>
                <c:pt idx="1420">
                  <c:v>8790</c:v>
                </c:pt>
                <c:pt idx="1421">
                  <c:v>8790</c:v>
                </c:pt>
                <c:pt idx="1422">
                  <c:v>8790</c:v>
                </c:pt>
                <c:pt idx="1423">
                  <c:v>8760</c:v>
                </c:pt>
                <c:pt idx="1424">
                  <c:v>8760</c:v>
                </c:pt>
                <c:pt idx="1425">
                  <c:v>8730</c:v>
                </c:pt>
                <c:pt idx="1426">
                  <c:v>8710</c:v>
                </c:pt>
                <c:pt idx="1427">
                  <c:v>8710</c:v>
                </c:pt>
                <c:pt idx="1428">
                  <c:v>8680</c:v>
                </c:pt>
                <c:pt idx="1429">
                  <c:v>8680</c:v>
                </c:pt>
                <c:pt idx="1430">
                  <c:v>8680</c:v>
                </c:pt>
                <c:pt idx="1431">
                  <c:v>8680</c:v>
                </c:pt>
                <c:pt idx="1432">
                  <c:v>8630</c:v>
                </c:pt>
                <c:pt idx="1433">
                  <c:v>8550</c:v>
                </c:pt>
                <c:pt idx="1434">
                  <c:v>8410</c:v>
                </c:pt>
                <c:pt idx="1435">
                  <c:v>8330</c:v>
                </c:pt>
                <c:pt idx="1436">
                  <c:v>8280</c:v>
                </c:pt>
                <c:pt idx="1437">
                  <c:v>8280</c:v>
                </c:pt>
                <c:pt idx="1438">
                  <c:v>8260</c:v>
                </c:pt>
                <c:pt idx="1439">
                  <c:v>8260</c:v>
                </c:pt>
                <c:pt idx="1440">
                  <c:v>8260</c:v>
                </c:pt>
                <c:pt idx="1441">
                  <c:v>8260</c:v>
                </c:pt>
                <c:pt idx="1442">
                  <c:v>8260</c:v>
                </c:pt>
                <c:pt idx="1443">
                  <c:v>8260</c:v>
                </c:pt>
                <c:pt idx="1444">
                  <c:v>8230</c:v>
                </c:pt>
                <c:pt idx="1445">
                  <c:v>8230</c:v>
                </c:pt>
                <c:pt idx="1446">
                  <c:v>8230</c:v>
                </c:pt>
                <c:pt idx="1447">
                  <c:v>8230</c:v>
                </c:pt>
                <c:pt idx="1448">
                  <c:v>8230</c:v>
                </c:pt>
                <c:pt idx="1449">
                  <c:v>8230</c:v>
                </c:pt>
                <c:pt idx="1450">
                  <c:v>8230</c:v>
                </c:pt>
                <c:pt idx="1451">
                  <c:v>8230</c:v>
                </c:pt>
                <c:pt idx="1452">
                  <c:v>8230</c:v>
                </c:pt>
                <c:pt idx="1453">
                  <c:v>8200</c:v>
                </c:pt>
                <c:pt idx="1454">
                  <c:v>8200</c:v>
                </c:pt>
                <c:pt idx="1455">
                  <c:v>8200</c:v>
                </c:pt>
                <c:pt idx="1456">
                  <c:v>8200</c:v>
                </c:pt>
                <c:pt idx="1457">
                  <c:v>8200</c:v>
                </c:pt>
                <c:pt idx="1458">
                  <c:v>8200</c:v>
                </c:pt>
                <c:pt idx="1459">
                  <c:v>8200</c:v>
                </c:pt>
                <c:pt idx="1460">
                  <c:v>8200</c:v>
                </c:pt>
                <c:pt idx="1461">
                  <c:v>8200</c:v>
                </c:pt>
                <c:pt idx="1462">
                  <c:v>8200</c:v>
                </c:pt>
                <c:pt idx="1463">
                  <c:v>8200</c:v>
                </c:pt>
                <c:pt idx="1464">
                  <c:v>8180</c:v>
                </c:pt>
                <c:pt idx="1465">
                  <c:v>8180</c:v>
                </c:pt>
                <c:pt idx="1466">
                  <c:v>8180</c:v>
                </c:pt>
                <c:pt idx="1467">
                  <c:v>8180</c:v>
                </c:pt>
                <c:pt idx="1468">
                  <c:v>8180</c:v>
                </c:pt>
                <c:pt idx="1469">
                  <c:v>8180</c:v>
                </c:pt>
                <c:pt idx="1470">
                  <c:v>8180</c:v>
                </c:pt>
                <c:pt idx="1471">
                  <c:v>8180</c:v>
                </c:pt>
                <c:pt idx="1472">
                  <c:v>8130</c:v>
                </c:pt>
                <c:pt idx="1473">
                  <c:v>8130</c:v>
                </c:pt>
                <c:pt idx="1474">
                  <c:v>8100</c:v>
                </c:pt>
                <c:pt idx="1475">
                  <c:v>8100</c:v>
                </c:pt>
                <c:pt idx="1476">
                  <c:v>8100</c:v>
                </c:pt>
                <c:pt idx="1477">
                  <c:v>8070</c:v>
                </c:pt>
                <c:pt idx="1478">
                  <c:v>8070</c:v>
                </c:pt>
                <c:pt idx="1479">
                  <c:v>8050</c:v>
                </c:pt>
                <c:pt idx="1480">
                  <c:v>8050</c:v>
                </c:pt>
                <c:pt idx="1481">
                  <c:v>8020</c:v>
                </c:pt>
                <c:pt idx="1482">
                  <c:v>8020</c:v>
                </c:pt>
                <c:pt idx="1483">
                  <c:v>8000</c:v>
                </c:pt>
                <c:pt idx="1484">
                  <c:v>7950</c:v>
                </c:pt>
                <c:pt idx="1485">
                  <c:v>7920</c:v>
                </c:pt>
                <c:pt idx="1486">
                  <c:v>7840</c:v>
                </c:pt>
                <c:pt idx="1487">
                  <c:v>7820</c:v>
                </c:pt>
                <c:pt idx="1488">
                  <c:v>7790</c:v>
                </c:pt>
                <c:pt idx="1489">
                  <c:v>7770</c:v>
                </c:pt>
                <c:pt idx="1490">
                  <c:v>7770</c:v>
                </c:pt>
                <c:pt idx="1491">
                  <c:v>7770</c:v>
                </c:pt>
                <c:pt idx="1492">
                  <c:v>7770</c:v>
                </c:pt>
                <c:pt idx="1493">
                  <c:v>7770</c:v>
                </c:pt>
                <c:pt idx="1494">
                  <c:v>7770</c:v>
                </c:pt>
                <c:pt idx="1495">
                  <c:v>7740</c:v>
                </c:pt>
                <c:pt idx="1496">
                  <c:v>7690</c:v>
                </c:pt>
                <c:pt idx="1497">
                  <c:v>7590</c:v>
                </c:pt>
                <c:pt idx="1498">
                  <c:v>7540</c:v>
                </c:pt>
                <c:pt idx="1499">
                  <c:v>7490</c:v>
                </c:pt>
                <c:pt idx="1500">
                  <c:v>7460</c:v>
                </c:pt>
                <c:pt idx="1501">
                  <c:v>7460</c:v>
                </c:pt>
                <c:pt idx="1502">
                  <c:v>7440</c:v>
                </c:pt>
                <c:pt idx="1503">
                  <c:v>7440</c:v>
                </c:pt>
                <c:pt idx="1504">
                  <c:v>7440</c:v>
                </c:pt>
                <c:pt idx="1505">
                  <c:v>7440</c:v>
                </c:pt>
                <c:pt idx="1506">
                  <c:v>7440</c:v>
                </c:pt>
                <c:pt idx="1507">
                  <c:v>7410</c:v>
                </c:pt>
                <c:pt idx="1508">
                  <c:v>7390</c:v>
                </c:pt>
                <c:pt idx="1509">
                  <c:v>7340</c:v>
                </c:pt>
                <c:pt idx="1510">
                  <c:v>7270</c:v>
                </c:pt>
                <c:pt idx="1511">
                  <c:v>7220</c:v>
                </c:pt>
                <c:pt idx="1512">
                  <c:v>7220</c:v>
                </c:pt>
                <c:pt idx="1513">
                  <c:v>7190</c:v>
                </c:pt>
                <c:pt idx="1514">
                  <c:v>7190</c:v>
                </c:pt>
                <c:pt idx="1515">
                  <c:v>7190</c:v>
                </c:pt>
                <c:pt idx="1516">
                  <c:v>7190</c:v>
                </c:pt>
                <c:pt idx="1517">
                  <c:v>7170</c:v>
                </c:pt>
                <c:pt idx="1518">
                  <c:v>7170</c:v>
                </c:pt>
                <c:pt idx="1519">
                  <c:v>7170</c:v>
                </c:pt>
                <c:pt idx="1520">
                  <c:v>7170</c:v>
                </c:pt>
                <c:pt idx="1521">
                  <c:v>7170</c:v>
                </c:pt>
                <c:pt idx="1522">
                  <c:v>7170</c:v>
                </c:pt>
                <c:pt idx="1523">
                  <c:v>7170</c:v>
                </c:pt>
                <c:pt idx="1524">
                  <c:v>7170</c:v>
                </c:pt>
                <c:pt idx="1525">
                  <c:v>7170</c:v>
                </c:pt>
                <c:pt idx="1526">
                  <c:v>7170</c:v>
                </c:pt>
                <c:pt idx="1527">
                  <c:v>7140</c:v>
                </c:pt>
                <c:pt idx="1528">
                  <c:v>7140</c:v>
                </c:pt>
                <c:pt idx="1529">
                  <c:v>7140</c:v>
                </c:pt>
                <c:pt idx="1530">
                  <c:v>7140</c:v>
                </c:pt>
                <c:pt idx="1531">
                  <c:v>7140</c:v>
                </c:pt>
                <c:pt idx="1532">
                  <c:v>7140</c:v>
                </c:pt>
                <c:pt idx="1533">
                  <c:v>7140</c:v>
                </c:pt>
                <c:pt idx="1534">
                  <c:v>7140</c:v>
                </c:pt>
                <c:pt idx="1535">
                  <c:v>7140</c:v>
                </c:pt>
                <c:pt idx="1536">
                  <c:v>7140</c:v>
                </c:pt>
                <c:pt idx="1537">
                  <c:v>7120</c:v>
                </c:pt>
                <c:pt idx="1538">
                  <c:v>7070</c:v>
                </c:pt>
                <c:pt idx="1539">
                  <c:v>7070</c:v>
                </c:pt>
                <c:pt idx="1540">
                  <c:v>7050</c:v>
                </c:pt>
                <c:pt idx="1541">
                  <c:v>7050</c:v>
                </c:pt>
                <c:pt idx="1542">
                  <c:v>7050</c:v>
                </c:pt>
                <c:pt idx="1543">
                  <c:v>7050</c:v>
                </c:pt>
                <c:pt idx="1544">
                  <c:v>7020</c:v>
                </c:pt>
                <c:pt idx="1545">
                  <c:v>7050</c:v>
                </c:pt>
                <c:pt idx="1546">
                  <c:v>7020</c:v>
                </c:pt>
                <c:pt idx="1547">
                  <c:v>7020</c:v>
                </c:pt>
                <c:pt idx="1548">
                  <c:v>7020</c:v>
                </c:pt>
                <c:pt idx="1549">
                  <c:v>7020</c:v>
                </c:pt>
                <c:pt idx="1550">
                  <c:v>7020</c:v>
                </c:pt>
                <c:pt idx="1551">
                  <c:v>7020</c:v>
                </c:pt>
                <c:pt idx="1552">
                  <c:v>7020</c:v>
                </c:pt>
                <c:pt idx="1553">
                  <c:v>7020</c:v>
                </c:pt>
                <c:pt idx="1554">
                  <c:v>7020</c:v>
                </c:pt>
                <c:pt idx="1555">
                  <c:v>7020</c:v>
                </c:pt>
                <c:pt idx="1556">
                  <c:v>7020</c:v>
                </c:pt>
                <c:pt idx="1557">
                  <c:v>7020</c:v>
                </c:pt>
                <c:pt idx="1558">
                  <c:v>7020</c:v>
                </c:pt>
                <c:pt idx="1559">
                  <c:v>7020</c:v>
                </c:pt>
                <c:pt idx="1560">
                  <c:v>7020</c:v>
                </c:pt>
                <c:pt idx="1561">
                  <c:v>7020</c:v>
                </c:pt>
                <c:pt idx="1562">
                  <c:v>7020</c:v>
                </c:pt>
                <c:pt idx="1563">
                  <c:v>6970</c:v>
                </c:pt>
                <c:pt idx="1564">
                  <c:v>6950</c:v>
                </c:pt>
                <c:pt idx="1565">
                  <c:v>6930</c:v>
                </c:pt>
                <c:pt idx="1566">
                  <c:v>6830</c:v>
                </c:pt>
                <c:pt idx="1567">
                  <c:v>6660</c:v>
                </c:pt>
                <c:pt idx="1568">
                  <c:v>6620</c:v>
                </c:pt>
                <c:pt idx="1569">
                  <c:v>6660</c:v>
                </c:pt>
                <c:pt idx="1570">
                  <c:v>6740</c:v>
                </c:pt>
                <c:pt idx="1571">
                  <c:v>6780</c:v>
                </c:pt>
                <c:pt idx="1572">
                  <c:v>6810</c:v>
                </c:pt>
                <c:pt idx="1573">
                  <c:v>6810</c:v>
                </c:pt>
                <c:pt idx="1574">
                  <c:v>6830</c:v>
                </c:pt>
                <c:pt idx="1575">
                  <c:v>6810</c:v>
                </c:pt>
                <c:pt idx="1576">
                  <c:v>6780</c:v>
                </c:pt>
                <c:pt idx="1577">
                  <c:v>6780</c:v>
                </c:pt>
                <c:pt idx="1578">
                  <c:v>6780</c:v>
                </c:pt>
                <c:pt idx="1579">
                  <c:v>6780</c:v>
                </c:pt>
                <c:pt idx="1580">
                  <c:v>6780</c:v>
                </c:pt>
                <c:pt idx="1581">
                  <c:v>6780</c:v>
                </c:pt>
                <c:pt idx="1582">
                  <c:v>6780</c:v>
                </c:pt>
                <c:pt idx="1583">
                  <c:v>6780</c:v>
                </c:pt>
                <c:pt idx="1584">
                  <c:v>6780</c:v>
                </c:pt>
                <c:pt idx="1585">
                  <c:v>6780</c:v>
                </c:pt>
                <c:pt idx="1586">
                  <c:v>6760</c:v>
                </c:pt>
                <c:pt idx="1587">
                  <c:v>6760</c:v>
                </c:pt>
                <c:pt idx="1588">
                  <c:v>6760</c:v>
                </c:pt>
                <c:pt idx="1589">
                  <c:v>6760</c:v>
                </c:pt>
                <c:pt idx="1590">
                  <c:v>6740</c:v>
                </c:pt>
                <c:pt idx="1591">
                  <c:v>6740</c:v>
                </c:pt>
                <c:pt idx="1592">
                  <c:v>6740</c:v>
                </c:pt>
                <c:pt idx="1593">
                  <c:v>6740</c:v>
                </c:pt>
                <c:pt idx="1594">
                  <c:v>6740</c:v>
                </c:pt>
                <c:pt idx="1595">
                  <c:v>6740</c:v>
                </c:pt>
                <c:pt idx="1596">
                  <c:v>6710</c:v>
                </c:pt>
                <c:pt idx="1597">
                  <c:v>6710</c:v>
                </c:pt>
                <c:pt idx="1598">
                  <c:v>6710</c:v>
                </c:pt>
                <c:pt idx="1599">
                  <c:v>6690</c:v>
                </c:pt>
                <c:pt idx="1600">
                  <c:v>6690</c:v>
                </c:pt>
                <c:pt idx="1601">
                  <c:v>6690</c:v>
                </c:pt>
                <c:pt idx="1602">
                  <c:v>6710</c:v>
                </c:pt>
                <c:pt idx="1603">
                  <c:v>6710</c:v>
                </c:pt>
                <c:pt idx="1604">
                  <c:v>6740</c:v>
                </c:pt>
                <c:pt idx="1605">
                  <c:v>6740</c:v>
                </c:pt>
                <c:pt idx="1606">
                  <c:v>6740</c:v>
                </c:pt>
                <c:pt idx="1607">
                  <c:v>6740</c:v>
                </c:pt>
                <c:pt idx="1608">
                  <c:v>6740</c:v>
                </c:pt>
                <c:pt idx="1609">
                  <c:v>6710</c:v>
                </c:pt>
                <c:pt idx="1610">
                  <c:v>6710</c:v>
                </c:pt>
                <c:pt idx="1611">
                  <c:v>6740</c:v>
                </c:pt>
                <c:pt idx="1612">
                  <c:v>6740</c:v>
                </c:pt>
                <c:pt idx="1613">
                  <c:v>6740</c:v>
                </c:pt>
                <c:pt idx="1614">
                  <c:v>6710</c:v>
                </c:pt>
                <c:pt idx="1615">
                  <c:v>6710</c:v>
                </c:pt>
                <c:pt idx="1616">
                  <c:v>6710</c:v>
                </c:pt>
                <c:pt idx="1617">
                  <c:v>6710</c:v>
                </c:pt>
                <c:pt idx="1618">
                  <c:v>6710</c:v>
                </c:pt>
                <c:pt idx="1619">
                  <c:v>6710</c:v>
                </c:pt>
                <c:pt idx="1620">
                  <c:v>6710</c:v>
                </c:pt>
                <c:pt idx="1621">
                  <c:v>6710</c:v>
                </c:pt>
                <c:pt idx="1622">
                  <c:v>6710</c:v>
                </c:pt>
                <c:pt idx="1623">
                  <c:v>6710</c:v>
                </c:pt>
                <c:pt idx="1624">
                  <c:v>6710</c:v>
                </c:pt>
                <c:pt idx="1625">
                  <c:v>6710</c:v>
                </c:pt>
                <c:pt idx="1626">
                  <c:v>6710</c:v>
                </c:pt>
                <c:pt idx="1627">
                  <c:v>6710</c:v>
                </c:pt>
                <c:pt idx="1628">
                  <c:v>6710</c:v>
                </c:pt>
                <c:pt idx="1629">
                  <c:v>6710</c:v>
                </c:pt>
                <c:pt idx="1630">
                  <c:v>6710</c:v>
                </c:pt>
                <c:pt idx="1631">
                  <c:v>6710</c:v>
                </c:pt>
                <c:pt idx="1632">
                  <c:v>6710</c:v>
                </c:pt>
                <c:pt idx="1633">
                  <c:v>6710</c:v>
                </c:pt>
                <c:pt idx="1634">
                  <c:v>6710</c:v>
                </c:pt>
                <c:pt idx="1635">
                  <c:v>6710</c:v>
                </c:pt>
                <c:pt idx="1636">
                  <c:v>6710</c:v>
                </c:pt>
                <c:pt idx="1637">
                  <c:v>6710</c:v>
                </c:pt>
                <c:pt idx="1638">
                  <c:v>6710</c:v>
                </c:pt>
                <c:pt idx="1639">
                  <c:v>6710</c:v>
                </c:pt>
                <c:pt idx="1640">
                  <c:v>6740</c:v>
                </c:pt>
                <c:pt idx="1641">
                  <c:v>6710</c:v>
                </c:pt>
                <c:pt idx="1642">
                  <c:v>6710</c:v>
                </c:pt>
                <c:pt idx="1643">
                  <c:v>6710</c:v>
                </c:pt>
                <c:pt idx="1644">
                  <c:v>6710</c:v>
                </c:pt>
                <c:pt idx="1645">
                  <c:v>6710</c:v>
                </c:pt>
                <c:pt idx="1646">
                  <c:v>6710</c:v>
                </c:pt>
                <c:pt idx="1647">
                  <c:v>6710</c:v>
                </c:pt>
                <c:pt idx="1648">
                  <c:v>6710</c:v>
                </c:pt>
                <c:pt idx="1649">
                  <c:v>6710</c:v>
                </c:pt>
                <c:pt idx="1650">
                  <c:v>6710</c:v>
                </c:pt>
                <c:pt idx="1651">
                  <c:v>6710</c:v>
                </c:pt>
                <c:pt idx="1652">
                  <c:v>6710</c:v>
                </c:pt>
                <c:pt idx="1653">
                  <c:v>6710</c:v>
                </c:pt>
                <c:pt idx="1654">
                  <c:v>6690</c:v>
                </c:pt>
                <c:pt idx="1655">
                  <c:v>6660</c:v>
                </c:pt>
                <c:pt idx="1656">
                  <c:v>6640</c:v>
                </c:pt>
                <c:pt idx="1657">
                  <c:v>6640</c:v>
                </c:pt>
                <c:pt idx="1658">
                  <c:v>6620</c:v>
                </c:pt>
                <c:pt idx="1659">
                  <c:v>6620</c:v>
                </c:pt>
                <c:pt idx="1660">
                  <c:v>6620</c:v>
                </c:pt>
                <c:pt idx="1661">
                  <c:v>6620</c:v>
                </c:pt>
                <c:pt idx="1662">
                  <c:v>6620</c:v>
                </c:pt>
                <c:pt idx="1663">
                  <c:v>6640</c:v>
                </c:pt>
                <c:pt idx="1664">
                  <c:v>6620</c:v>
                </c:pt>
                <c:pt idx="1665">
                  <c:v>6620</c:v>
                </c:pt>
                <c:pt idx="1666">
                  <c:v>6620</c:v>
                </c:pt>
                <c:pt idx="1667">
                  <c:v>6620</c:v>
                </c:pt>
                <c:pt idx="1668">
                  <c:v>6640</c:v>
                </c:pt>
                <c:pt idx="1669">
                  <c:v>6690</c:v>
                </c:pt>
                <c:pt idx="1670">
                  <c:v>6740</c:v>
                </c:pt>
                <c:pt idx="1671">
                  <c:v>6760</c:v>
                </c:pt>
                <c:pt idx="1672">
                  <c:v>6760</c:v>
                </c:pt>
                <c:pt idx="1673">
                  <c:v>6780</c:v>
                </c:pt>
                <c:pt idx="1674">
                  <c:v>6760</c:v>
                </c:pt>
                <c:pt idx="1675">
                  <c:v>6760</c:v>
                </c:pt>
                <c:pt idx="1676">
                  <c:v>6760</c:v>
                </c:pt>
                <c:pt idx="1677">
                  <c:v>6760</c:v>
                </c:pt>
                <c:pt idx="1678">
                  <c:v>6760</c:v>
                </c:pt>
                <c:pt idx="1679">
                  <c:v>6760</c:v>
                </c:pt>
                <c:pt idx="1680">
                  <c:v>6760</c:v>
                </c:pt>
                <c:pt idx="1681">
                  <c:v>6760</c:v>
                </c:pt>
                <c:pt idx="1682">
                  <c:v>6760</c:v>
                </c:pt>
                <c:pt idx="1683">
                  <c:v>6760</c:v>
                </c:pt>
                <c:pt idx="1684">
                  <c:v>6760</c:v>
                </c:pt>
                <c:pt idx="1685">
                  <c:v>6760</c:v>
                </c:pt>
                <c:pt idx="1686">
                  <c:v>6760</c:v>
                </c:pt>
                <c:pt idx="1687">
                  <c:v>6760</c:v>
                </c:pt>
                <c:pt idx="1688">
                  <c:v>6760</c:v>
                </c:pt>
                <c:pt idx="1689">
                  <c:v>6760</c:v>
                </c:pt>
                <c:pt idx="1690">
                  <c:v>6760</c:v>
                </c:pt>
                <c:pt idx="1691">
                  <c:v>6760</c:v>
                </c:pt>
                <c:pt idx="1692">
                  <c:v>6760</c:v>
                </c:pt>
                <c:pt idx="1693">
                  <c:v>6760</c:v>
                </c:pt>
                <c:pt idx="1694">
                  <c:v>6740</c:v>
                </c:pt>
                <c:pt idx="1695">
                  <c:v>6740</c:v>
                </c:pt>
                <c:pt idx="1696">
                  <c:v>6760</c:v>
                </c:pt>
                <c:pt idx="1697">
                  <c:v>6760</c:v>
                </c:pt>
                <c:pt idx="1698">
                  <c:v>6740</c:v>
                </c:pt>
                <c:pt idx="1699">
                  <c:v>6740</c:v>
                </c:pt>
                <c:pt idx="1700">
                  <c:v>6740</c:v>
                </c:pt>
                <c:pt idx="1701">
                  <c:v>6740</c:v>
                </c:pt>
                <c:pt idx="1702">
                  <c:v>6710</c:v>
                </c:pt>
                <c:pt idx="1703">
                  <c:v>6690</c:v>
                </c:pt>
                <c:pt idx="1704">
                  <c:v>6640</c:v>
                </c:pt>
                <c:pt idx="1705">
                  <c:v>6520</c:v>
                </c:pt>
                <c:pt idx="1706">
                  <c:v>6360</c:v>
                </c:pt>
                <c:pt idx="1707">
                  <c:v>6220</c:v>
                </c:pt>
                <c:pt idx="1708">
                  <c:v>6160</c:v>
                </c:pt>
                <c:pt idx="1709">
                  <c:v>6110</c:v>
                </c:pt>
                <c:pt idx="1710">
                  <c:v>6110</c:v>
                </c:pt>
                <c:pt idx="1711">
                  <c:v>6060</c:v>
                </c:pt>
                <c:pt idx="1712">
                  <c:v>5980</c:v>
                </c:pt>
                <c:pt idx="1713">
                  <c:v>5860</c:v>
                </c:pt>
                <c:pt idx="1714">
                  <c:v>5820</c:v>
                </c:pt>
                <c:pt idx="1715">
                  <c:v>5800</c:v>
                </c:pt>
                <c:pt idx="1716">
                  <c:v>5750</c:v>
                </c:pt>
                <c:pt idx="1717">
                  <c:v>5750</c:v>
                </c:pt>
                <c:pt idx="1718">
                  <c:v>5780</c:v>
                </c:pt>
                <c:pt idx="1719">
                  <c:v>5840</c:v>
                </c:pt>
                <c:pt idx="1720">
                  <c:v>5910</c:v>
                </c:pt>
                <c:pt idx="1721">
                  <c:v>6020</c:v>
                </c:pt>
                <c:pt idx="1722">
                  <c:v>6160</c:v>
                </c:pt>
                <c:pt idx="1723">
                  <c:v>6290</c:v>
                </c:pt>
                <c:pt idx="1724">
                  <c:v>6320</c:v>
                </c:pt>
                <c:pt idx="1725">
                  <c:v>6360</c:v>
                </c:pt>
                <c:pt idx="1726">
                  <c:v>6360</c:v>
                </c:pt>
                <c:pt idx="1727">
                  <c:v>6360</c:v>
                </c:pt>
                <c:pt idx="1728">
                  <c:v>6360</c:v>
                </c:pt>
                <c:pt idx="1729">
                  <c:v>6360</c:v>
                </c:pt>
                <c:pt idx="1730">
                  <c:v>6360</c:v>
                </c:pt>
                <c:pt idx="1731">
                  <c:v>6360</c:v>
                </c:pt>
                <c:pt idx="1732">
                  <c:v>6360</c:v>
                </c:pt>
                <c:pt idx="1733">
                  <c:v>6340</c:v>
                </c:pt>
                <c:pt idx="1734">
                  <c:v>6340</c:v>
                </c:pt>
                <c:pt idx="1735">
                  <c:v>6360</c:v>
                </c:pt>
                <c:pt idx="1736">
                  <c:v>6380</c:v>
                </c:pt>
                <c:pt idx="1737">
                  <c:v>6410</c:v>
                </c:pt>
                <c:pt idx="1738">
                  <c:v>6430</c:v>
                </c:pt>
                <c:pt idx="1739">
                  <c:v>6430</c:v>
                </c:pt>
                <c:pt idx="1740">
                  <c:v>6410</c:v>
                </c:pt>
                <c:pt idx="1741">
                  <c:v>6430</c:v>
                </c:pt>
                <c:pt idx="1742">
                  <c:v>6410</c:v>
                </c:pt>
                <c:pt idx="1743">
                  <c:v>6430</c:v>
                </c:pt>
                <c:pt idx="1744">
                  <c:v>6430</c:v>
                </c:pt>
                <c:pt idx="1745">
                  <c:v>6430</c:v>
                </c:pt>
                <c:pt idx="1746">
                  <c:v>6430</c:v>
                </c:pt>
                <c:pt idx="1747">
                  <c:v>6430</c:v>
                </c:pt>
                <c:pt idx="1748">
                  <c:v>6430</c:v>
                </c:pt>
                <c:pt idx="1749">
                  <c:v>6430</c:v>
                </c:pt>
                <c:pt idx="1750">
                  <c:v>6430</c:v>
                </c:pt>
                <c:pt idx="1751">
                  <c:v>6430</c:v>
                </c:pt>
                <c:pt idx="1752">
                  <c:v>6410</c:v>
                </c:pt>
                <c:pt idx="1753">
                  <c:v>6410</c:v>
                </c:pt>
                <c:pt idx="1754">
                  <c:v>6410</c:v>
                </c:pt>
                <c:pt idx="1755">
                  <c:v>6380</c:v>
                </c:pt>
                <c:pt idx="1756">
                  <c:v>6380</c:v>
                </c:pt>
                <c:pt idx="1757">
                  <c:v>6380</c:v>
                </c:pt>
                <c:pt idx="1758">
                  <c:v>6380</c:v>
                </c:pt>
                <c:pt idx="1759">
                  <c:v>6410</c:v>
                </c:pt>
                <c:pt idx="1760">
                  <c:v>6410</c:v>
                </c:pt>
                <c:pt idx="1761">
                  <c:v>6410</c:v>
                </c:pt>
                <c:pt idx="1762">
                  <c:v>6410</c:v>
                </c:pt>
                <c:pt idx="1763">
                  <c:v>6380</c:v>
                </c:pt>
                <c:pt idx="1764">
                  <c:v>6380</c:v>
                </c:pt>
                <c:pt idx="1765">
                  <c:v>6360</c:v>
                </c:pt>
                <c:pt idx="1766">
                  <c:v>6380</c:v>
                </c:pt>
                <c:pt idx="1767">
                  <c:v>6340</c:v>
                </c:pt>
                <c:pt idx="1768">
                  <c:v>6250</c:v>
                </c:pt>
                <c:pt idx="1769">
                  <c:v>6130</c:v>
                </c:pt>
                <c:pt idx="1770">
                  <c:v>6090</c:v>
                </c:pt>
                <c:pt idx="1771">
                  <c:v>6020</c:v>
                </c:pt>
                <c:pt idx="1772">
                  <c:v>6020</c:v>
                </c:pt>
                <c:pt idx="1773">
                  <c:v>6020</c:v>
                </c:pt>
                <c:pt idx="1774">
                  <c:v>6000</c:v>
                </c:pt>
                <c:pt idx="1775">
                  <c:v>6000</c:v>
                </c:pt>
                <c:pt idx="1776">
                  <c:v>6000</c:v>
                </c:pt>
                <c:pt idx="1777">
                  <c:v>5980</c:v>
                </c:pt>
                <c:pt idx="1778">
                  <c:v>5930</c:v>
                </c:pt>
                <c:pt idx="1779">
                  <c:v>5840</c:v>
                </c:pt>
                <c:pt idx="1780">
                  <c:v>5780</c:v>
                </c:pt>
                <c:pt idx="1781">
                  <c:v>5750</c:v>
                </c:pt>
                <c:pt idx="1782">
                  <c:v>5730</c:v>
                </c:pt>
                <c:pt idx="1783">
                  <c:v>5730</c:v>
                </c:pt>
                <c:pt idx="1784">
                  <c:v>5710</c:v>
                </c:pt>
                <c:pt idx="1785">
                  <c:v>5710</c:v>
                </c:pt>
                <c:pt idx="1786">
                  <c:v>5710</c:v>
                </c:pt>
                <c:pt idx="1787">
                  <c:v>5710</c:v>
                </c:pt>
                <c:pt idx="1788">
                  <c:v>5710</c:v>
                </c:pt>
                <c:pt idx="1789">
                  <c:v>5710</c:v>
                </c:pt>
                <c:pt idx="1790">
                  <c:v>5710</c:v>
                </c:pt>
                <c:pt idx="1791">
                  <c:v>5710</c:v>
                </c:pt>
                <c:pt idx="1792">
                  <c:v>5690</c:v>
                </c:pt>
                <c:pt idx="1793">
                  <c:v>5690</c:v>
                </c:pt>
                <c:pt idx="1794">
                  <c:v>5690</c:v>
                </c:pt>
                <c:pt idx="1795">
                  <c:v>5690</c:v>
                </c:pt>
                <c:pt idx="1796">
                  <c:v>5670</c:v>
                </c:pt>
                <c:pt idx="1797">
                  <c:v>5670</c:v>
                </c:pt>
                <c:pt idx="1798">
                  <c:v>5670</c:v>
                </c:pt>
                <c:pt idx="1799">
                  <c:v>5670</c:v>
                </c:pt>
                <c:pt idx="1800">
                  <c:v>5670</c:v>
                </c:pt>
                <c:pt idx="1801">
                  <c:v>5670</c:v>
                </c:pt>
                <c:pt idx="1802">
                  <c:v>5670</c:v>
                </c:pt>
                <c:pt idx="1803">
                  <c:v>5670</c:v>
                </c:pt>
                <c:pt idx="1804">
                  <c:v>5670</c:v>
                </c:pt>
                <c:pt idx="1805">
                  <c:v>5670</c:v>
                </c:pt>
                <c:pt idx="1806">
                  <c:v>5670</c:v>
                </c:pt>
                <c:pt idx="1807">
                  <c:v>5600</c:v>
                </c:pt>
                <c:pt idx="1808">
                  <c:v>5540</c:v>
                </c:pt>
                <c:pt idx="1809">
                  <c:v>5510</c:v>
                </c:pt>
                <c:pt idx="1810">
                  <c:v>5510</c:v>
                </c:pt>
                <c:pt idx="1811">
                  <c:v>5490</c:v>
                </c:pt>
                <c:pt idx="1812">
                  <c:v>5490</c:v>
                </c:pt>
                <c:pt idx="1813">
                  <c:v>5490</c:v>
                </c:pt>
                <c:pt idx="1814">
                  <c:v>5490</c:v>
                </c:pt>
                <c:pt idx="1815">
                  <c:v>5490</c:v>
                </c:pt>
                <c:pt idx="1816">
                  <c:v>5490</c:v>
                </c:pt>
                <c:pt idx="1817">
                  <c:v>5490</c:v>
                </c:pt>
                <c:pt idx="1818">
                  <c:v>5490</c:v>
                </c:pt>
                <c:pt idx="1819">
                  <c:v>5490</c:v>
                </c:pt>
                <c:pt idx="1820">
                  <c:v>5490</c:v>
                </c:pt>
                <c:pt idx="1821">
                  <c:v>5490</c:v>
                </c:pt>
                <c:pt idx="1822">
                  <c:v>5490</c:v>
                </c:pt>
                <c:pt idx="1823">
                  <c:v>5490</c:v>
                </c:pt>
                <c:pt idx="1824">
                  <c:v>5490</c:v>
                </c:pt>
                <c:pt idx="1825">
                  <c:v>5490</c:v>
                </c:pt>
                <c:pt idx="1826">
                  <c:v>5490</c:v>
                </c:pt>
                <c:pt idx="1827">
                  <c:v>5470</c:v>
                </c:pt>
                <c:pt idx="1828">
                  <c:v>5470</c:v>
                </c:pt>
                <c:pt idx="1829">
                  <c:v>5470</c:v>
                </c:pt>
                <c:pt idx="1830">
                  <c:v>5470</c:v>
                </c:pt>
                <c:pt idx="1831">
                  <c:v>5470</c:v>
                </c:pt>
                <c:pt idx="1832">
                  <c:v>5470</c:v>
                </c:pt>
                <c:pt idx="1833">
                  <c:v>5470</c:v>
                </c:pt>
                <c:pt idx="1834">
                  <c:v>5470</c:v>
                </c:pt>
                <c:pt idx="1835">
                  <c:v>5470</c:v>
                </c:pt>
                <c:pt idx="1836">
                  <c:v>5470</c:v>
                </c:pt>
                <c:pt idx="1837">
                  <c:v>5470</c:v>
                </c:pt>
                <c:pt idx="1838">
                  <c:v>5470</c:v>
                </c:pt>
                <c:pt idx="1839">
                  <c:v>5470</c:v>
                </c:pt>
                <c:pt idx="1840">
                  <c:v>5470</c:v>
                </c:pt>
                <c:pt idx="1841">
                  <c:v>5470</c:v>
                </c:pt>
                <c:pt idx="1842">
                  <c:v>5470</c:v>
                </c:pt>
                <c:pt idx="1843">
                  <c:v>5470</c:v>
                </c:pt>
                <c:pt idx="1844">
                  <c:v>5470</c:v>
                </c:pt>
                <c:pt idx="1845">
                  <c:v>5470</c:v>
                </c:pt>
                <c:pt idx="1846">
                  <c:v>5470</c:v>
                </c:pt>
                <c:pt idx="1847">
                  <c:v>5470</c:v>
                </c:pt>
                <c:pt idx="1848">
                  <c:v>5470</c:v>
                </c:pt>
                <c:pt idx="1849">
                  <c:v>5470</c:v>
                </c:pt>
                <c:pt idx="1850">
                  <c:v>5470</c:v>
                </c:pt>
                <c:pt idx="1851">
                  <c:v>5470</c:v>
                </c:pt>
                <c:pt idx="1852">
                  <c:v>5470</c:v>
                </c:pt>
                <c:pt idx="1853">
                  <c:v>5470</c:v>
                </c:pt>
                <c:pt idx="1854">
                  <c:v>5470</c:v>
                </c:pt>
                <c:pt idx="1855">
                  <c:v>5470</c:v>
                </c:pt>
                <c:pt idx="1856">
                  <c:v>5470</c:v>
                </c:pt>
                <c:pt idx="1857">
                  <c:v>5470</c:v>
                </c:pt>
                <c:pt idx="1858">
                  <c:v>5470</c:v>
                </c:pt>
                <c:pt idx="1859">
                  <c:v>5470</c:v>
                </c:pt>
                <c:pt idx="1860">
                  <c:v>5470</c:v>
                </c:pt>
                <c:pt idx="1861">
                  <c:v>5470</c:v>
                </c:pt>
                <c:pt idx="1862">
                  <c:v>5470</c:v>
                </c:pt>
                <c:pt idx="1863">
                  <c:v>5470</c:v>
                </c:pt>
                <c:pt idx="1864">
                  <c:v>5470</c:v>
                </c:pt>
                <c:pt idx="1865">
                  <c:v>5470</c:v>
                </c:pt>
                <c:pt idx="1866">
                  <c:v>5470</c:v>
                </c:pt>
                <c:pt idx="1867">
                  <c:v>5470</c:v>
                </c:pt>
                <c:pt idx="1868">
                  <c:v>5470</c:v>
                </c:pt>
                <c:pt idx="1869">
                  <c:v>5470</c:v>
                </c:pt>
                <c:pt idx="1870">
                  <c:v>5470</c:v>
                </c:pt>
                <c:pt idx="1871">
                  <c:v>5470</c:v>
                </c:pt>
                <c:pt idx="1872">
                  <c:v>5470</c:v>
                </c:pt>
                <c:pt idx="1873">
                  <c:v>5470</c:v>
                </c:pt>
                <c:pt idx="1874">
                  <c:v>5470</c:v>
                </c:pt>
                <c:pt idx="1875">
                  <c:v>5470</c:v>
                </c:pt>
                <c:pt idx="1876">
                  <c:v>5470</c:v>
                </c:pt>
                <c:pt idx="1877">
                  <c:v>5470</c:v>
                </c:pt>
                <c:pt idx="1878">
                  <c:v>5450</c:v>
                </c:pt>
                <c:pt idx="1879">
                  <c:v>5430</c:v>
                </c:pt>
                <c:pt idx="1880">
                  <c:v>5410</c:v>
                </c:pt>
                <c:pt idx="1881">
                  <c:v>5410</c:v>
                </c:pt>
                <c:pt idx="1882">
                  <c:v>5410</c:v>
                </c:pt>
                <c:pt idx="1883">
                  <c:v>5410</c:v>
                </c:pt>
                <c:pt idx="1884">
                  <c:v>5410</c:v>
                </c:pt>
                <c:pt idx="1885">
                  <c:v>5410</c:v>
                </c:pt>
                <c:pt idx="1886">
                  <c:v>5410</c:v>
                </c:pt>
                <c:pt idx="1887">
                  <c:v>5410</c:v>
                </c:pt>
                <c:pt idx="1888">
                  <c:v>5410</c:v>
                </c:pt>
                <c:pt idx="1889">
                  <c:v>5410</c:v>
                </c:pt>
                <c:pt idx="1890">
                  <c:v>5410</c:v>
                </c:pt>
                <c:pt idx="1891">
                  <c:v>5410</c:v>
                </c:pt>
                <c:pt idx="1892">
                  <c:v>5410</c:v>
                </c:pt>
                <c:pt idx="1893">
                  <c:v>5390</c:v>
                </c:pt>
                <c:pt idx="1894">
                  <c:v>5390</c:v>
                </c:pt>
                <c:pt idx="1895">
                  <c:v>5390</c:v>
                </c:pt>
                <c:pt idx="1896">
                  <c:v>5390</c:v>
                </c:pt>
                <c:pt idx="1897">
                  <c:v>5390</c:v>
                </c:pt>
                <c:pt idx="1898">
                  <c:v>5390</c:v>
                </c:pt>
                <c:pt idx="1899">
                  <c:v>5390</c:v>
                </c:pt>
                <c:pt idx="1900">
                  <c:v>5390</c:v>
                </c:pt>
                <c:pt idx="1901">
                  <c:v>5390</c:v>
                </c:pt>
                <c:pt idx="1902">
                  <c:v>5410</c:v>
                </c:pt>
                <c:pt idx="1903">
                  <c:v>5390</c:v>
                </c:pt>
                <c:pt idx="1904">
                  <c:v>5390</c:v>
                </c:pt>
                <c:pt idx="1905">
                  <c:v>5390</c:v>
                </c:pt>
                <c:pt idx="1906">
                  <c:v>5390</c:v>
                </c:pt>
                <c:pt idx="1907">
                  <c:v>5390</c:v>
                </c:pt>
                <c:pt idx="1908">
                  <c:v>5390</c:v>
                </c:pt>
                <c:pt idx="1909">
                  <c:v>5390</c:v>
                </c:pt>
                <c:pt idx="1910">
                  <c:v>5390</c:v>
                </c:pt>
                <c:pt idx="1911">
                  <c:v>5390</c:v>
                </c:pt>
                <c:pt idx="1912">
                  <c:v>5390</c:v>
                </c:pt>
                <c:pt idx="1913">
                  <c:v>5390</c:v>
                </c:pt>
                <c:pt idx="1914">
                  <c:v>5390</c:v>
                </c:pt>
                <c:pt idx="1915">
                  <c:v>5390</c:v>
                </c:pt>
                <c:pt idx="1916">
                  <c:v>5390</c:v>
                </c:pt>
                <c:pt idx="1917">
                  <c:v>5390</c:v>
                </c:pt>
                <c:pt idx="1918">
                  <c:v>5390</c:v>
                </c:pt>
                <c:pt idx="1919">
                  <c:v>5390</c:v>
                </c:pt>
                <c:pt idx="1920">
                  <c:v>5390</c:v>
                </c:pt>
                <c:pt idx="1921">
                  <c:v>5390</c:v>
                </c:pt>
                <c:pt idx="1922">
                  <c:v>5390</c:v>
                </c:pt>
                <c:pt idx="1923">
                  <c:v>5390</c:v>
                </c:pt>
                <c:pt idx="1924">
                  <c:v>5410</c:v>
                </c:pt>
                <c:pt idx="1925">
                  <c:v>5410</c:v>
                </c:pt>
                <c:pt idx="1926">
                  <c:v>5410</c:v>
                </c:pt>
                <c:pt idx="1927">
                  <c:v>5390</c:v>
                </c:pt>
                <c:pt idx="1928">
                  <c:v>5390</c:v>
                </c:pt>
                <c:pt idx="1929">
                  <c:v>5390</c:v>
                </c:pt>
                <c:pt idx="1930">
                  <c:v>5390</c:v>
                </c:pt>
                <c:pt idx="1931">
                  <c:v>5390</c:v>
                </c:pt>
                <c:pt idx="1932">
                  <c:v>5390</c:v>
                </c:pt>
                <c:pt idx="1933">
                  <c:v>5390</c:v>
                </c:pt>
                <c:pt idx="1934">
                  <c:v>5390</c:v>
                </c:pt>
                <c:pt idx="1935">
                  <c:v>5390</c:v>
                </c:pt>
                <c:pt idx="1936">
                  <c:v>5390</c:v>
                </c:pt>
                <c:pt idx="1937">
                  <c:v>5390</c:v>
                </c:pt>
                <c:pt idx="1938">
                  <c:v>5390</c:v>
                </c:pt>
                <c:pt idx="1939">
                  <c:v>5390</c:v>
                </c:pt>
                <c:pt idx="1940">
                  <c:v>5390</c:v>
                </c:pt>
                <c:pt idx="1941">
                  <c:v>5390</c:v>
                </c:pt>
                <c:pt idx="1942">
                  <c:v>5390</c:v>
                </c:pt>
                <c:pt idx="1943">
                  <c:v>5390</c:v>
                </c:pt>
                <c:pt idx="1944">
                  <c:v>5390</c:v>
                </c:pt>
                <c:pt idx="1945">
                  <c:v>5390</c:v>
                </c:pt>
                <c:pt idx="1946">
                  <c:v>5390</c:v>
                </c:pt>
                <c:pt idx="1947">
                  <c:v>5390</c:v>
                </c:pt>
                <c:pt idx="1948">
                  <c:v>5390</c:v>
                </c:pt>
                <c:pt idx="1949">
                  <c:v>5390</c:v>
                </c:pt>
                <c:pt idx="1950">
                  <c:v>5390</c:v>
                </c:pt>
                <c:pt idx="1951">
                  <c:v>5390</c:v>
                </c:pt>
                <c:pt idx="1952">
                  <c:v>5390</c:v>
                </c:pt>
                <c:pt idx="1953">
                  <c:v>5390</c:v>
                </c:pt>
                <c:pt idx="1954">
                  <c:v>5390</c:v>
                </c:pt>
                <c:pt idx="1955">
                  <c:v>5390</c:v>
                </c:pt>
                <c:pt idx="1956">
                  <c:v>5320</c:v>
                </c:pt>
                <c:pt idx="1957">
                  <c:v>5280</c:v>
                </c:pt>
                <c:pt idx="1958">
                  <c:v>5340</c:v>
                </c:pt>
                <c:pt idx="1959">
                  <c:v>5430</c:v>
                </c:pt>
                <c:pt idx="1960">
                  <c:v>5410</c:v>
                </c:pt>
                <c:pt idx="1961">
                  <c:v>5260</c:v>
                </c:pt>
                <c:pt idx="1962">
                  <c:v>5130</c:v>
                </c:pt>
                <c:pt idx="1963">
                  <c:v>5070</c:v>
                </c:pt>
                <c:pt idx="1964">
                  <c:v>5070</c:v>
                </c:pt>
                <c:pt idx="1965">
                  <c:v>5050</c:v>
                </c:pt>
                <c:pt idx="1966">
                  <c:v>5050</c:v>
                </c:pt>
                <c:pt idx="1967">
                  <c:v>5050</c:v>
                </c:pt>
                <c:pt idx="1968">
                  <c:v>5030</c:v>
                </c:pt>
                <c:pt idx="1969">
                  <c:v>5030</c:v>
                </c:pt>
                <c:pt idx="1970">
                  <c:v>5010</c:v>
                </c:pt>
                <c:pt idx="1971">
                  <c:v>4990</c:v>
                </c:pt>
                <c:pt idx="1972">
                  <c:v>4990</c:v>
                </c:pt>
                <c:pt idx="1973">
                  <c:v>4990</c:v>
                </c:pt>
                <c:pt idx="1974">
                  <c:v>4970</c:v>
                </c:pt>
                <c:pt idx="1975">
                  <c:v>4970</c:v>
                </c:pt>
                <c:pt idx="1976">
                  <c:v>5030</c:v>
                </c:pt>
                <c:pt idx="1977">
                  <c:v>5150</c:v>
                </c:pt>
                <c:pt idx="1978">
                  <c:v>5260</c:v>
                </c:pt>
                <c:pt idx="1979">
                  <c:v>5320</c:v>
                </c:pt>
                <c:pt idx="1980">
                  <c:v>5320</c:v>
                </c:pt>
                <c:pt idx="1981">
                  <c:v>5360</c:v>
                </c:pt>
                <c:pt idx="1982">
                  <c:v>5470</c:v>
                </c:pt>
                <c:pt idx="1983">
                  <c:v>5490</c:v>
                </c:pt>
                <c:pt idx="1984">
                  <c:v>5470</c:v>
                </c:pt>
                <c:pt idx="1985">
                  <c:v>5410</c:v>
                </c:pt>
                <c:pt idx="1986">
                  <c:v>5360</c:v>
                </c:pt>
                <c:pt idx="1987">
                  <c:v>5340</c:v>
                </c:pt>
                <c:pt idx="1988">
                  <c:v>5340</c:v>
                </c:pt>
                <c:pt idx="1989">
                  <c:v>5340</c:v>
                </c:pt>
                <c:pt idx="1990">
                  <c:v>5340</c:v>
                </c:pt>
                <c:pt idx="1991">
                  <c:v>5320</c:v>
                </c:pt>
                <c:pt idx="1992">
                  <c:v>5320</c:v>
                </c:pt>
                <c:pt idx="1993">
                  <c:v>5340</c:v>
                </c:pt>
                <c:pt idx="1994">
                  <c:v>5340</c:v>
                </c:pt>
                <c:pt idx="1995">
                  <c:v>5340</c:v>
                </c:pt>
                <c:pt idx="1996">
                  <c:v>5390</c:v>
                </c:pt>
                <c:pt idx="1997">
                  <c:v>5390</c:v>
                </c:pt>
                <c:pt idx="1998">
                  <c:v>5410</c:v>
                </c:pt>
                <c:pt idx="1999">
                  <c:v>5410</c:v>
                </c:pt>
                <c:pt idx="2000">
                  <c:v>5410</c:v>
                </c:pt>
                <c:pt idx="2001">
                  <c:v>5430</c:v>
                </c:pt>
                <c:pt idx="2002">
                  <c:v>5430</c:v>
                </c:pt>
                <c:pt idx="2003">
                  <c:v>5430</c:v>
                </c:pt>
                <c:pt idx="2004">
                  <c:v>5430</c:v>
                </c:pt>
                <c:pt idx="2005">
                  <c:v>5430</c:v>
                </c:pt>
                <c:pt idx="2006">
                  <c:v>5430</c:v>
                </c:pt>
                <c:pt idx="2007">
                  <c:v>5430</c:v>
                </c:pt>
                <c:pt idx="2008">
                  <c:v>5430</c:v>
                </c:pt>
                <c:pt idx="2009">
                  <c:v>5430</c:v>
                </c:pt>
                <c:pt idx="2010">
                  <c:v>5430</c:v>
                </c:pt>
                <c:pt idx="2011">
                  <c:v>5430</c:v>
                </c:pt>
                <c:pt idx="2012">
                  <c:v>5430</c:v>
                </c:pt>
                <c:pt idx="2013">
                  <c:v>5430</c:v>
                </c:pt>
                <c:pt idx="2014">
                  <c:v>5430</c:v>
                </c:pt>
                <c:pt idx="2015">
                  <c:v>5430</c:v>
                </c:pt>
                <c:pt idx="2016">
                  <c:v>5430</c:v>
                </c:pt>
                <c:pt idx="2017">
                  <c:v>5430</c:v>
                </c:pt>
                <c:pt idx="2018">
                  <c:v>5430</c:v>
                </c:pt>
                <c:pt idx="2019">
                  <c:v>5430</c:v>
                </c:pt>
                <c:pt idx="2020">
                  <c:v>5430</c:v>
                </c:pt>
                <c:pt idx="2021">
                  <c:v>5430</c:v>
                </c:pt>
                <c:pt idx="2022">
                  <c:v>5430</c:v>
                </c:pt>
                <c:pt idx="2023">
                  <c:v>5430</c:v>
                </c:pt>
                <c:pt idx="2024">
                  <c:v>5430</c:v>
                </c:pt>
                <c:pt idx="2025">
                  <c:v>5430</c:v>
                </c:pt>
                <c:pt idx="2026">
                  <c:v>5430</c:v>
                </c:pt>
                <c:pt idx="2027">
                  <c:v>5430</c:v>
                </c:pt>
                <c:pt idx="2028">
                  <c:v>5430</c:v>
                </c:pt>
                <c:pt idx="2029">
                  <c:v>5410</c:v>
                </c:pt>
                <c:pt idx="2030">
                  <c:v>5430</c:v>
                </c:pt>
                <c:pt idx="2031">
                  <c:v>5430</c:v>
                </c:pt>
                <c:pt idx="2032">
                  <c:v>5410</c:v>
                </c:pt>
                <c:pt idx="2033">
                  <c:v>5410</c:v>
                </c:pt>
                <c:pt idx="2034">
                  <c:v>5410</c:v>
                </c:pt>
                <c:pt idx="2035">
                  <c:v>5410</c:v>
                </c:pt>
                <c:pt idx="2036">
                  <c:v>5410</c:v>
                </c:pt>
                <c:pt idx="2037">
                  <c:v>5410</c:v>
                </c:pt>
                <c:pt idx="2038">
                  <c:v>5410</c:v>
                </c:pt>
                <c:pt idx="2039">
                  <c:v>5410</c:v>
                </c:pt>
                <c:pt idx="2040">
                  <c:v>5410</c:v>
                </c:pt>
                <c:pt idx="2041">
                  <c:v>5410</c:v>
                </c:pt>
                <c:pt idx="2042">
                  <c:v>5410</c:v>
                </c:pt>
                <c:pt idx="2043">
                  <c:v>5410</c:v>
                </c:pt>
                <c:pt idx="2044">
                  <c:v>5360</c:v>
                </c:pt>
                <c:pt idx="2045">
                  <c:v>5340</c:v>
                </c:pt>
                <c:pt idx="2046">
                  <c:v>5320</c:v>
                </c:pt>
                <c:pt idx="2047">
                  <c:v>5320</c:v>
                </c:pt>
                <c:pt idx="2048">
                  <c:v>5300</c:v>
                </c:pt>
                <c:pt idx="2049">
                  <c:v>5300</c:v>
                </c:pt>
                <c:pt idx="2050">
                  <c:v>5300</c:v>
                </c:pt>
                <c:pt idx="2051">
                  <c:v>5300</c:v>
                </c:pt>
                <c:pt idx="2052">
                  <c:v>5300</c:v>
                </c:pt>
                <c:pt idx="2053">
                  <c:v>5300</c:v>
                </c:pt>
                <c:pt idx="2054">
                  <c:v>5300</c:v>
                </c:pt>
                <c:pt idx="2055">
                  <c:v>5300</c:v>
                </c:pt>
                <c:pt idx="2056">
                  <c:v>5280</c:v>
                </c:pt>
                <c:pt idx="2057">
                  <c:v>5280</c:v>
                </c:pt>
                <c:pt idx="2058">
                  <c:v>5280</c:v>
                </c:pt>
                <c:pt idx="2059">
                  <c:v>5280</c:v>
                </c:pt>
                <c:pt idx="2060">
                  <c:v>5280</c:v>
                </c:pt>
                <c:pt idx="2061">
                  <c:v>5260</c:v>
                </c:pt>
                <c:pt idx="2062">
                  <c:v>5260</c:v>
                </c:pt>
                <c:pt idx="2063">
                  <c:v>5260</c:v>
                </c:pt>
                <c:pt idx="2064">
                  <c:v>5260</c:v>
                </c:pt>
                <c:pt idx="2065">
                  <c:v>5260</c:v>
                </c:pt>
                <c:pt idx="2066">
                  <c:v>5260</c:v>
                </c:pt>
                <c:pt idx="2067">
                  <c:v>5260</c:v>
                </c:pt>
                <c:pt idx="2068">
                  <c:v>5260</c:v>
                </c:pt>
                <c:pt idx="2069">
                  <c:v>5260</c:v>
                </c:pt>
                <c:pt idx="2070">
                  <c:v>5260</c:v>
                </c:pt>
                <c:pt idx="2071">
                  <c:v>5260</c:v>
                </c:pt>
                <c:pt idx="2072">
                  <c:v>5260</c:v>
                </c:pt>
                <c:pt idx="2073">
                  <c:v>5260</c:v>
                </c:pt>
                <c:pt idx="2074">
                  <c:v>5260</c:v>
                </c:pt>
                <c:pt idx="2075">
                  <c:v>5260</c:v>
                </c:pt>
                <c:pt idx="2076">
                  <c:v>5260</c:v>
                </c:pt>
                <c:pt idx="2077">
                  <c:v>5260</c:v>
                </c:pt>
                <c:pt idx="2078">
                  <c:v>5260</c:v>
                </c:pt>
                <c:pt idx="2079">
                  <c:v>5260</c:v>
                </c:pt>
                <c:pt idx="2080">
                  <c:v>5260</c:v>
                </c:pt>
                <c:pt idx="2081">
                  <c:v>5240</c:v>
                </c:pt>
                <c:pt idx="2082">
                  <c:v>5240</c:v>
                </c:pt>
                <c:pt idx="2083">
                  <c:v>5240</c:v>
                </c:pt>
                <c:pt idx="2084">
                  <c:v>5240</c:v>
                </c:pt>
                <c:pt idx="2085">
                  <c:v>5220</c:v>
                </c:pt>
                <c:pt idx="2086">
                  <c:v>5240</c:v>
                </c:pt>
                <c:pt idx="2087">
                  <c:v>5240</c:v>
                </c:pt>
                <c:pt idx="2088">
                  <c:v>5220</c:v>
                </c:pt>
                <c:pt idx="2089">
                  <c:v>5240</c:v>
                </c:pt>
                <c:pt idx="2090">
                  <c:v>5240</c:v>
                </c:pt>
                <c:pt idx="2091">
                  <c:v>5220</c:v>
                </c:pt>
                <c:pt idx="2092">
                  <c:v>5220</c:v>
                </c:pt>
                <c:pt idx="2093">
                  <c:v>5220</c:v>
                </c:pt>
                <c:pt idx="2094">
                  <c:v>5220</c:v>
                </c:pt>
                <c:pt idx="2095">
                  <c:v>5220</c:v>
                </c:pt>
                <c:pt idx="2096">
                  <c:v>5220</c:v>
                </c:pt>
                <c:pt idx="2097">
                  <c:v>5200</c:v>
                </c:pt>
                <c:pt idx="2098">
                  <c:v>5200</c:v>
                </c:pt>
                <c:pt idx="2099">
                  <c:v>5200</c:v>
                </c:pt>
                <c:pt idx="2100">
                  <c:v>5200</c:v>
                </c:pt>
                <c:pt idx="2101">
                  <c:v>5200</c:v>
                </c:pt>
                <c:pt idx="2102">
                  <c:v>5200</c:v>
                </c:pt>
                <c:pt idx="2103">
                  <c:v>5220</c:v>
                </c:pt>
                <c:pt idx="2104">
                  <c:v>5220</c:v>
                </c:pt>
                <c:pt idx="2105">
                  <c:v>5220</c:v>
                </c:pt>
                <c:pt idx="2106">
                  <c:v>5220</c:v>
                </c:pt>
                <c:pt idx="2107">
                  <c:v>5240</c:v>
                </c:pt>
                <c:pt idx="2108">
                  <c:v>5220</c:v>
                </c:pt>
                <c:pt idx="2109">
                  <c:v>5200</c:v>
                </c:pt>
                <c:pt idx="2110">
                  <c:v>5200</c:v>
                </c:pt>
                <c:pt idx="2111">
                  <c:v>5170</c:v>
                </c:pt>
                <c:pt idx="2112">
                  <c:v>5170</c:v>
                </c:pt>
                <c:pt idx="2113">
                  <c:v>5150</c:v>
                </c:pt>
                <c:pt idx="2114">
                  <c:v>5130</c:v>
                </c:pt>
                <c:pt idx="2115">
                  <c:v>5130</c:v>
                </c:pt>
                <c:pt idx="2116">
                  <c:v>5130</c:v>
                </c:pt>
                <c:pt idx="2117">
                  <c:v>5130</c:v>
                </c:pt>
                <c:pt idx="2118">
                  <c:v>5130</c:v>
                </c:pt>
                <c:pt idx="2119">
                  <c:v>5130</c:v>
                </c:pt>
                <c:pt idx="2120">
                  <c:v>5130</c:v>
                </c:pt>
                <c:pt idx="2121">
                  <c:v>5130</c:v>
                </c:pt>
                <c:pt idx="2122">
                  <c:v>5150</c:v>
                </c:pt>
                <c:pt idx="2123">
                  <c:v>5130</c:v>
                </c:pt>
                <c:pt idx="2124">
                  <c:v>5130</c:v>
                </c:pt>
                <c:pt idx="2125">
                  <c:v>5130</c:v>
                </c:pt>
                <c:pt idx="2126">
                  <c:v>5130</c:v>
                </c:pt>
                <c:pt idx="2127">
                  <c:v>5130</c:v>
                </c:pt>
                <c:pt idx="2128">
                  <c:v>5130</c:v>
                </c:pt>
                <c:pt idx="2129">
                  <c:v>5130</c:v>
                </c:pt>
                <c:pt idx="2130">
                  <c:v>5130</c:v>
                </c:pt>
                <c:pt idx="2131">
                  <c:v>5130</c:v>
                </c:pt>
                <c:pt idx="2132">
                  <c:v>5130</c:v>
                </c:pt>
                <c:pt idx="2133">
                  <c:v>5130</c:v>
                </c:pt>
                <c:pt idx="2134">
                  <c:v>5110</c:v>
                </c:pt>
                <c:pt idx="2135">
                  <c:v>5110</c:v>
                </c:pt>
                <c:pt idx="2136">
                  <c:v>5110</c:v>
                </c:pt>
                <c:pt idx="2137">
                  <c:v>5110</c:v>
                </c:pt>
                <c:pt idx="2138">
                  <c:v>5110</c:v>
                </c:pt>
                <c:pt idx="2139">
                  <c:v>5110</c:v>
                </c:pt>
                <c:pt idx="2140">
                  <c:v>5130</c:v>
                </c:pt>
                <c:pt idx="2141">
                  <c:v>5130</c:v>
                </c:pt>
                <c:pt idx="2142">
                  <c:v>5130</c:v>
                </c:pt>
                <c:pt idx="2143">
                  <c:v>5130</c:v>
                </c:pt>
                <c:pt idx="2144">
                  <c:v>5150</c:v>
                </c:pt>
                <c:pt idx="2145">
                  <c:v>5150</c:v>
                </c:pt>
                <c:pt idx="2146">
                  <c:v>5170</c:v>
                </c:pt>
                <c:pt idx="2147">
                  <c:v>5170</c:v>
                </c:pt>
                <c:pt idx="2148">
                  <c:v>5170</c:v>
                </c:pt>
                <c:pt idx="2149">
                  <c:v>5170</c:v>
                </c:pt>
                <c:pt idx="2150">
                  <c:v>5150</c:v>
                </c:pt>
                <c:pt idx="2151">
                  <c:v>5150</c:v>
                </c:pt>
                <c:pt idx="2152">
                  <c:v>5150</c:v>
                </c:pt>
                <c:pt idx="2153">
                  <c:v>5150</c:v>
                </c:pt>
                <c:pt idx="2154">
                  <c:v>5150</c:v>
                </c:pt>
                <c:pt idx="2155">
                  <c:v>5150</c:v>
                </c:pt>
                <c:pt idx="2156">
                  <c:v>5150</c:v>
                </c:pt>
                <c:pt idx="2157">
                  <c:v>5150</c:v>
                </c:pt>
                <c:pt idx="2158">
                  <c:v>5150</c:v>
                </c:pt>
                <c:pt idx="2159">
                  <c:v>5130</c:v>
                </c:pt>
                <c:pt idx="2160">
                  <c:v>5130</c:v>
                </c:pt>
                <c:pt idx="2161">
                  <c:v>5130</c:v>
                </c:pt>
                <c:pt idx="2162">
                  <c:v>5110</c:v>
                </c:pt>
                <c:pt idx="2163">
                  <c:v>5130</c:v>
                </c:pt>
                <c:pt idx="2164">
                  <c:v>5130</c:v>
                </c:pt>
                <c:pt idx="2165">
                  <c:v>5130</c:v>
                </c:pt>
                <c:pt idx="2166">
                  <c:v>5130</c:v>
                </c:pt>
                <c:pt idx="2167">
                  <c:v>5130</c:v>
                </c:pt>
                <c:pt idx="2168">
                  <c:v>5130</c:v>
                </c:pt>
                <c:pt idx="2169">
                  <c:v>5130</c:v>
                </c:pt>
                <c:pt idx="2170">
                  <c:v>5130</c:v>
                </c:pt>
                <c:pt idx="2171">
                  <c:v>5130</c:v>
                </c:pt>
                <c:pt idx="2172">
                  <c:v>5130</c:v>
                </c:pt>
                <c:pt idx="2173">
                  <c:v>5110</c:v>
                </c:pt>
                <c:pt idx="2174">
                  <c:v>5110</c:v>
                </c:pt>
                <c:pt idx="2175">
                  <c:v>5110</c:v>
                </c:pt>
                <c:pt idx="2176">
                  <c:v>5110</c:v>
                </c:pt>
                <c:pt idx="2177">
                  <c:v>5130</c:v>
                </c:pt>
                <c:pt idx="2178">
                  <c:v>5110</c:v>
                </c:pt>
                <c:pt idx="2179">
                  <c:v>5110</c:v>
                </c:pt>
                <c:pt idx="2180">
                  <c:v>5110</c:v>
                </c:pt>
                <c:pt idx="2181">
                  <c:v>5110</c:v>
                </c:pt>
                <c:pt idx="2182">
                  <c:v>5110</c:v>
                </c:pt>
                <c:pt idx="2183">
                  <c:v>5110</c:v>
                </c:pt>
                <c:pt idx="2184">
                  <c:v>5110</c:v>
                </c:pt>
                <c:pt idx="2185">
                  <c:v>5110</c:v>
                </c:pt>
                <c:pt idx="2186">
                  <c:v>5110</c:v>
                </c:pt>
                <c:pt idx="2187">
                  <c:v>5110</c:v>
                </c:pt>
                <c:pt idx="2188">
                  <c:v>5110</c:v>
                </c:pt>
                <c:pt idx="2189">
                  <c:v>5110</c:v>
                </c:pt>
                <c:pt idx="2190">
                  <c:v>5130</c:v>
                </c:pt>
                <c:pt idx="2191">
                  <c:v>5130</c:v>
                </c:pt>
                <c:pt idx="2192">
                  <c:v>5130</c:v>
                </c:pt>
                <c:pt idx="2193">
                  <c:v>5130</c:v>
                </c:pt>
                <c:pt idx="2194">
                  <c:v>5130</c:v>
                </c:pt>
                <c:pt idx="2195">
                  <c:v>5110</c:v>
                </c:pt>
                <c:pt idx="2196">
                  <c:v>5110</c:v>
                </c:pt>
                <c:pt idx="2197">
                  <c:v>5110</c:v>
                </c:pt>
                <c:pt idx="2198">
                  <c:v>5110</c:v>
                </c:pt>
                <c:pt idx="2199">
                  <c:v>5110</c:v>
                </c:pt>
                <c:pt idx="2200">
                  <c:v>5110</c:v>
                </c:pt>
                <c:pt idx="2201">
                  <c:v>5110</c:v>
                </c:pt>
                <c:pt idx="2202">
                  <c:v>5110</c:v>
                </c:pt>
                <c:pt idx="2203">
                  <c:v>5110</c:v>
                </c:pt>
                <c:pt idx="2204">
                  <c:v>5090</c:v>
                </c:pt>
                <c:pt idx="2205">
                  <c:v>5090</c:v>
                </c:pt>
                <c:pt idx="2206">
                  <c:v>5090</c:v>
                </c:pt>
                <c:pt idx="2207">
                  <c:v>5090</c:v>
                </c:pt>
                <c:pt idx="2208">
                  <c:v>5070</c:v>
                </c:pt>
                <c:pt idx="2209">
                  <c:v>5050</c:v>
                </c:pt>
                <c:pt idx="2210">
                  <c:v>5030</c:v>
                </c:pt>
                <c:pt idx="2211">
                  <c:v>5030</c:v>
                </c:pt>
                <c:pt idx="2212">
                  <c:v>5030</c:v>
                </c:pt>
                <c:pt idx="2213">
                  <c:v>5030</c:v>
                </c:pt>
                <c:pt idx="2214">
                  <c:v>5030</c:v>
                </c:pt>
                <c:pt idx="2215">
                  <c:v>5010</c:v>
                </c:pt>
                <c:pt idx="2216">
                  <c:v>5030</c:v>
                </c:pt>
                <c:pt idx="2217">
                  <c:v>5030</c:v>
                </c:pt>
                <c:pt idx="2218">
                  <c:v>5030</c:v>
                </c:pt>
                <c:pt idx="2219">
                  <c:v>5030</c:v>
                </c:pt>
                <c:pt idx="2220">
                  <c:v>5050</c:v>
                </c:pt>
                <c:pt idx="2221">
                  <c:v>5050</c:v>
                </c:pt>
                <c:pt idx="2222">
                  <c:v>5050</c:v>
                </c:pt>
                <c:pt idx="2223">
                  <c:v>5030</c:v>
                </c:pt>
                <c:pt idx="2224">
                  <c:v>5050</c:v>
                </c:pt>
                <c:pt idx="2225">
                  <c:v>5030</c:v>
                </c:pt>
                <c:pt idx="2226">
                  <c:v>5050</c:v>
                </c:pt>
                <c:pt idx="2227">
                  <c:v>5030</c:v>
                </c:pt>
                <c:pt idx="2228">
                  <c:v>5030</c:v>
                </c:pt>
                <c:pt idx="2229">
                  <c:v>5030</c:v>
                </c:pt>
                <c:pt idx="2230">
                  <c:v>5030</c:v>
                </c:pt>
                <c:pt idx="2231">
                  <c:v>5030</c:v>
                </c:pt>
                <c:pt idx="2232">
                  <c:v>5030</c:v>
                </c:pt>
                <c:pt idx="2233">
                  <c:v>5030</c:v>
                </c:pt>
                <c:pt idx="2234">
                  <c:v>5050</c:v>
                </c:pt>
                <c:pt idx="2235">
                  <c:v>5030</c:v>
                </c:pt>
                <c:pt idx="2236">
                  <c:v>5030</c:v>
                </c:pt>
                <c:pt idx="2237">
                  <c:v>5010</c:v>
                </c:pt>
                <c:pt idx="2238">
                  <c:v>5010</c:v>
                </c:pt>
                <c:pt idx="2239">
                  <c:v>4990</c:v>
                </c:pt>
                <c:pt idx="2240">
                  <c:v>4970</c:v>
                </c:pt>
                <c:pt idx="2241">
                  <c:v>4970</c:v>
                </c:pt>
                <c:pt idx="2242">
                  <c:v>4970</c:v>
                </c:pt>
                <c:pt idx="2243">
                  <c:v>4970</c:v>
                </c:pt>
                <c:pt idx="2244">
                  <c:v>4970</c:v>
                </c:pt>
                <c:pt idx="2245">
                  <c:v>4970</c:v>
                </c:pt>
                <c:pt idx="2246">
                  <c:v>4970</c:v>
                </c:pt>
                <c:pt idx="2247">
                  <c:v>4970</c:v>
                </c:pt>
                <c:pt idx="2248">
                  <c:v>4970</c:v>
                </c:pt>
                <c:pt idx="2249">
                  <c:v>4970</c:v>
                </c:pt>
                <c:pt idx="2250">
                  <c:v>4970</c:v>
                </c:pt>
                <c:pt idx="2251">
                  <c:v>4970</c:v>
                </c:pt>
                <c:pt idx="2252">
                  <c:v>4970</c:v>
                </c:pt>
                <c:pt idx="2253">
                  <c:v>4970</c:v>
                </c:pt>
                <c:pt idx="2254">
                  <c:v>4970</c:v>
                </c:pt>
                <c:pt idx="2255">
                  <c:v>4970</c:v>
                </c:pt>
                <c:pt idx="2256">
                  <c:v>4990</c:v>
                </c:pt>
                <c:pt idx="2257">
                  <c:v>4990</c:v>
                </c:pt>
                <c:pt idx="2258">
                  <c:v>4990</c:v>
                </c:pt>
                <c:pt idx="2259">
                  <c:v>4970</c:v>
                </c:pt>
                <c:pt idx="2260">
                  <c:v>4990</c:v>
                </c:pt>
                <c:pt idx="2261">
                  <c:v>4990</c:v>
                </c:pt>
                <c:pt idx="2262">
                  <c:v>4970</c:v>
                </c:pt>
                <c:pt idx="2263">
                  <c:v>4970</c:v>
                </c:pt>
                <c:pt idx="2264">
                  <c:v>4970</c:v>
                </c:pt>
                <c:pt idx="2265">
                  <c:v>4970</c:v>
                </c:pt>
                <c:pt idx="2266">
                  <c:v>4950</c:v>
                </c:pt>
                <c:pt idx="2267">
                  <c:v>4950</c:v>
                </c:pt>
                <c:pt idx="2268">
                  <c:v>4950</c:v>
                </c:pt>
                <c:pt idx="2269">
                  <c:v>4950</c:v>
                </c:pt>
                <c:pt idx="2270">
                  <c:v>4950</c:v>
                </c:pt>
                <c:pt idx="2271">
                  <c:v>4950</c:v>
                </c:pt>
                <c:pt idx="2272">
                  <c:v>4950</c:v>
                </c:pt>
                <c:pt idx="2273">
                  <c:v>4950</c:v>
                </c:pt>
                <c:pt idx="2274">
                  <c:v>4950</c:v>
                </c:pt>
                <c:pt idx="2275">
                  <c:v>4930</c:v>
                </c:pt>
                <c:pt idx="2276">
                  <c:v>4930</c:v>
                </c:pt>
                <c:pt idx="2277">
                  <c:v>4930</c:v>
                </c:pt>
                <c:pt idx="2278">
                  <c:v>4930</c:v>
                </c:pt>
                <c:pt idx="2279">
                  <c:v>4930</c:v>
                </c:pt>
                <c:pt idx="2280">
                  <c:v>4930</c:v>
                </c:pt>
                <c:pt idx="2281">
                  <c:v>4930</c:v>
                </c:pt>
                <c:pt idx="2282">
                  <c:v>4930</c:v>
                </c:pt>
                <c:pt idx="2283">
                  <c:v>4930</c:v>
                </c:pt>
                <c:pt idx="2284">
                  <c:v>4930</c:v>
                </c:pt>
                <c:pt idx="2285">
                  <c:v>4950</c:v>
                </c:pt>
                <c:pt idx="2286">
                  <c:v>4950</c:v>
                </c:pt>
                <c:pt idx="2287">
                  <c:v>4950</c:v>
                </c:pt>
                <c:pt idx="2288">
                  <c:v>4950</c:v>
                </c:pt>
                <c:pt idx="2289">
                  <c:v>4950</c:v>
                </c:pt>
                <c:pt idx="2290">
                  <c:v>4950</c:v>
                </c:pt>
                <c:pt idx="2291">
                  <c:v>4950</c:v>
                </c:pt>
                <c:pt idx="2292">
                  <c:v>4950</c:v>
                </c:pt>
                <c:pt idx="2293">
                  <c:v>4930</c:v>
                </c:pt>
                <c:pt idx="2294">
                  <c:v>4930</c:v>
                </c:pt>
                <c:pt idx="2295">
                  <c:v>4950</c:v>
                </c:pt>
                <c:pt idx="2296">
                  <c:v>4930</c:v>
                </c:pt>
                <c:pt idx="2297">
                  <c:v>4950</c:v>
                </c:pt>
                <c:pt idx="2298">
                  <c:v>4930</c:v>
                </c:pt>
                <c:pt idx="2299">
                  <c:v>4930</c:v>
                </c:pt>
                <c:pt idx="2300">
                  <c:v>4930</c:v>
                </c:pt>
                <c:pt idx="2301">
                  <c:v>4930</c:v>
                </c:pt>
                <c:pt idx="2302">
                  <c:v>4930</c:v>
                </c:pt>
                <c:pt idx="2303">
                  <c:v>4930</c:v>
                </c:pt>
                <c:pt idx="2304">
                  <c:v>4930</c:v>
                </c:pt>
                <c:pt idx="2305">
                  <c:v>4930</c:v>
                </c:pt>
                <c:pt idx="2306">
                  <c:v>4930</c:v>
                </c:pt>
                <c:pt idx="2307">
                  <c:v>4930</c:v>
                </c:pt>
                <c:pt idx="2308">
                  <c:v>4930</c:v>
                </c:pt>
                <c:pt idx="2309">
                  <c:v>4930</c:v>
                </c:pt>
                <c:pt idx="2310">
                  <c:v>4950</c:v>
                </c:pt>
                <c:pt idx="2311">
                  <c:v>4950</c:v>
                </c:pt>
                <c:pt idx="2312">
                  <c:v>4950</c:v>
                </c:pt>
                <c:pt idx="2313">
                  <c:v>4950</c:v>
                </c:pt>
                <c:pt idx="2314">
                  <c:v>4950</c:v>
                </c:pt>
                <c:pt idx="2315">
                  <c:v>4950</c:v>
                </c:pt>
                <c:pt idx="2316">
                  <c:v>4950</c:v>
                </c:pt>
                <c:pt idx="2317">
                  <c:v>4930</c:v>
                </c:pt>
                <c:pt idx="2318">
                  <c:v>4930</c:v>
                </c:pt>
                <c:pt idx="2319">
                  <c:v>4930</c:v>
                </c:pt>
                <c:pt idx="2320">
                  <c:v>4930</c:v>
                </c:pt>
                <c:pt idx="2321">
                  <c:v>4930</c:v>
                </c:pt>
                <c:pt idx="2322">
                  <c:v>4930</c:v>
                </c:pt>
                <c:pt idx="2323">
                  <c:v>4930</c:v>
                </c:pt>
                <c:pt idx="2324">
                  <c:v>4910</c:v>
                </c:pt>
                <c:pt idx="2325">
                  <c:v>4890</c:v>
                </c:pt>
                <c:pt idx="2326">
                  <c:v>4850</c:v>
                </c:pt>
                <c:pt idx="2327">
                  <c:v>4850</c:v>
                </c:pt>
                <c:pt idx="2328">
                  <c:v>4850</c:v>
                </c:pt>
                <c:pt idx="2329">
                  <c:v>4850</c:v>
                </c:pt>
                <c:pt idx="2330">
                  <c:v>4790</c:v>
                </c:pt>
                <c:pt idx="2331">
                  <c:v>4690</c:v>
                </c:pt>
                <c:pt idx="2332">
                  <c:v>4590</c:v>
                </c:pt>
                <c:pt idx="2333">
                  <c:v>4510</c:v>
                </c:pt>
                <c:pt idx="2334">
                  <c:v>4450</c:v>
                </c:pt>
                <c:pt idx="2335">
                  <c:v>4410</c:v>
                </c:pt>
                <c:pt idx="2336">
                  <c:v>4390</c:v>
                </c:pt>
                <c:pt idx="2337">
                  <c:v>4390</c:v>
                </c:pt>
                <c:pt idx="2338">
                  <c:v>4370</c:v>
                </c:pt>
                <c:pt idx="2339">
                  <c:v>4370</c:v>
                </c:pt>
                <c:pt idx="2340">
                  <c:v>4350</c:v>
                </c:pt>
                <c:pt idx="2341">
                  <c:v>4350</c:v>
                </c:pt>
                <c:pt idx="2342">
                  <c:v>4350</c:v>
                </c:pt>
                <c:pt idx="2343">
                  <c:v>4350</c:v>
                </c:pt>
                <c:pt idx="2344">
                  <c:v>4350</c:v>
                </c:pt>
                <c:pt idx="2345">
                  <c:v>4350</c:v>
                </c:pt>
                <c:pt idx="2346">
                  <c:v>4350</c:v>
                </c:pt>
                <c:pt idx="2347">
                  <c:v>4350</c:v>
                </c:pt>
                <c:pt idx="2348">
                  <c:v>4350</c:v>
                </c:pt>
                <c:pt idx="2349">
                  <c:v>4330</c:v>
                </c:pt>
                <c:pt idx="2350">
                  <c:v>4330</c:v>
                </c:pt>
                <c:pt idx="2351">
                  <c:v>4350</c:v>
                </c:pt>
                <c:pt idx="2352">
                  <c:v>4350</c:v>
                </c:pt>
                <c:pt idx="2353">
                  <c:v>4350</c:v>
                </c:pt>
                <c:pt idx="2354">
                  <c:v>4330</c:v>
                </c:pt>
                <c:pt idx="2355">
                  <c:v>4330</c:v>
                </c:pt>
                <c:pt idx="2356">
                  <c:v>4330</c:v>
                </c:pt>
                <c:pt idx="2357">
                  <c:v>4330</c:v>
                </c:pt>
                <c:pt idx="2358">
                  <c:v>4330</c:v>
                </c:pt>
                <c:pt idx="2359">
                  <c:v>4330</c:v>
                </c:pt>
                <c:pt idx="2360">
                  <c:v>4330</c:v>
                </c:pt>
                <c:pt idx="2361">
                  <c:v>4330</c:v>
                </c:pt>
                <c:pt idx="2362">
                  <c:v>4310</c:v>
                </c:pt>
                <c:pt idx="2363">
                  <c:v>4310</c:v>
                </c:pt>
                <c:pt idx="2364">
                  <c:v>4310</c:v>
                </c:pt>
                <c:pt idx="2365">
                  <c:v>4310</c:v>
                </c:pt>
                <c:pt idx="2366">
                  <c:v>4310</c:v>
                </c:pt>
                <c:pt idx="2367">
                  <c:v>4310</c:v>
                </c:pt>
                <c:pt idx="2368">
                  <c:v>4310</c:v>
                </c:pt>
                <c:pt idx="2369">
                  <c:v>4310</c:v>
                </c:pt>
                <c:pt idx="2370">
                  <c:v>4310</c:v>
                </c:pt>
                <c:pt idx="2371">
                  <c:v>4300</c:v>
                </c:pt>
                <c:pt idx="2372">
                  <c:v>4300</c:v>
                </c:pt>
                <c:pt idx="2373">
                  <c:v>4280</c:v>
                </c:pt>
                <c:pt idx="2374">
                  <c:v>4260</c:v>
                </c:pt>
                <c:pt idx="2375">
                  <c:v>4240</c:v>
                </c:pt>
                <c:pt idx="2376">
                  <c:v>4220</c:v>
                </c:pt>
                <c:pt idx="2377">
                  <c:v>4220</c:v>
                </c:pt>
                <c:pt idx="2378">
                  <c:v>4220</c:v>
                </c:pt>
                <c:pt idx="2379">
                  <c:v>4220</c:v>
                </c:pt>
                <c:pt idx="2380">
                  <c:v>4220</c:v>
                </c:pt>
                <c:pt idx="2381">
                  <c:v>4220</c:v>
                </c:pt>
                <c:pt idx="2382">
                  <c:v>4200</c:v>
                </c:pt>
                <c:pt idx="2383">
                  <c:v>4200</c:v>
                </c:pt>
                <c:pt idx="2384">
                  <c:v>4200</c:v>
                </c:pt>
                <c:pt idx="2385">
                  <c:v>4220</c:v>
                </c:pt>
                <c:pt idx="2386">
                  <c:v>4220</c:v>
                </c:pt>
                <c:pt idx="2387">
                  <c:v>4200</c:v>
                </c:pt>
                <c:pt idx="2388">
                  <c:v>4200</c:v>
                </c:pt>
                <c:pt idx="2389">
                  <c:v>4180</c:v>
                </c:pt>
                <c:pt idx="2390">
                  <c:v>4180</c:v>
                </c:pt>
                <c:pt idx="2391">
                  <c:v>4180</c:v>
                </c:pt>
                <c:pt idx="2392">
                  <c:v>4180</c:v>
                </c:pt>
                <c:pt idx="2393">
                  <c:v>4180</c:v>
                </c:pt>
                <c:pt idx="2394">
                  <c:v>4180</c:v>
                </c:pt>
                <c:pt idx="2395">
                  <c:v>4180</c:v>
                </c:pt>
                <c:pt idx="2396">
                  <c:v>4180</c:v>
                </c:pt>
                <c:pt idx="2397">
                  <c:v>4160</c:v>
                </c:pt>
                <c:pt idx="2398">
                  <c:v>4140</c:v>
                </c:pt>
                <c:pt idx="2399">
                  <c:v>4140</c:v>
                </c:pt>
                <c:pt idx="2400">
                  <c:v>4140</c:v>
                </c:pt>
                <c:pt idx="2401">
                  <c:v>4130</c:v>
                </c:pt>
                <c:pt idx="2402">
                  <c:v>4130</c:v>
                </c:pt>
                <c:pt idx="2403">
                  <c:v>4110</c:v>
                </c:pt>
                <c:pt idx="2404">
                  <c:v>4110</c:v>
                </c:pt>
                <c:pt idx="2405">
                  <c:v>4090</c:v>
                </c:pt>
                <c:pt idx="2406">
                  <c:v>4070</c:v>
                </c:pt>
                <c:pt idx="2407">
                  <c:v>4070</c:v>
                </c:pt>
                <c:pt idx="2408">
                  <c:v>4070</c:v>
                </c:pt>
                <c:pt idx="2409">
                  <c:v>4070</c:v>
                </c:pt>
                <c:pt idx="2410">
                  <c:v>4090</c:v>
                </c:pt>
                <c:pt idx="2411">
                  <c:v>4090</c:v>
                </c:pt>
                <c:pt idx="2412">
                  <c:v>4110</c:v>
                </c:pt>
                <c:pt idx="2413">
                  <c:v>4130</c:v>
                </c:pt>
                <c:pt idx="2414">
                  <c:v>4130</c:v>
                </c:pt>
                <c:pt idx="2415">
                  <c:v>4130</c:v>
                </c:pt>
                <c:pt idx="2416">
                  <c:v>4130</c:v>
                </c:pt>
                <c:pt idx="2417">
                  <c:v>4130</c:v>
                </c:pt>
                <c:pt idx="2418">
                  <c:v>4130</c:v>
                </c:pt>
                <c:pt idx="2419">
                  <c:v>4130</c:v>
                </c:pt>
                <c:pt idx="2420">
                  <c:v>4130</c:v>
                </c:pt>
                <c:pt idx="2421">
                  <c:v>4110</c:v>
                </c:pt>
                <c:pt idx="2422">
                  <c:v>4130</c:v>
                </c:pt>
                <c:pt idx="2423">
                  <c:v>4130</c:v>
                </c:pt>
                <c:pt idx="2424">
                  <c:v>4140</c:v>
                </c:pt>
                <c:pt idx="2425">
                  <c:v>4140</c:v>
                </c:pt>
                <c:pt idx="2426">
                  <c:v>4140</c:v>
                </c:pt>
                <c:pt idx="2427">
                  <c:v>4160</c:v>
                </c:pt>
                <c:pt idx="2428">
                  <c:v>4180</c:v>
                </c:pt>
                <c:pt idx="2429">
                  <c:v>4180</c:v>
                </c:pt>
                <c:pt idx="2430">
                  <c:v>4180</c:v>
                </c:pt>
                <c:pt idx="2431">
                  <c:v>4180</c:v>
                </c:pt>
                <c:pt idx="2432">
                  <c:v>4200</c:v>
                </c:pt>
                <c:pt idx="2433">
                  <c:v>4220</c:v>
                </c:pt>
                <c:pt idx="2434">
                  <c:v>4220</c:v>
                </c:pt>
                <c:pt idx="2435">
                  <c:v>4200</c:v>
                </c:pt>
                <c:pt idx="2436">
                  <c:v>4140</c:v>
                </c:pt>
                <c:pt idx="2437">
                  <c:v>4070</c:v>
                </c:pt>
                <c:pt idx="2438">
                  <c:v>4050</c:v>
                </c:pt>
                <c:pt idx="2439">
                  <c:v>4010</c:v>
                </c:pt>
                <c:pt idx="2440">
                  <c:v>4010</c:v>
                </c:pt>
                <c:pt idx="2441">
                  <c:v>4010</c:v>
                </c:pt>
                <c:pt idx="2442">
                  <c:v>4000</c:v>
                </c:pt>
                <c:pt idx="2443">
                  <c:v>4000</c:v>
                </c:pt>
                <c:pt idx="2444">
                  <c:v>4000</c:v>
                </c:pt>
                <c:pt idx="2445">
                  <c:v>4000</c:v>
                </c:pt>
                <c:pt idx="2446">
                  <c:v>4000</c:v>
                </c:pt>
                <c:pt idx="2447">
                  <c:v>4000</c:v>
                </c:pt>
                <c:pt idx="2448">
                  <c:v>4010</c:v>
                </c:pt>
                <c:pt idx="2449">
                  <c:v>4010</c:v>
                </c:pt>
                <c:pt idx="2450">
                  <c:v>4030</c:v>
                </c:pt>
                <c:pt idx="2451">
                  <c:v>4050</c:v>
                </c:pt>
                <c:pt idx="2452">
                  <c:v>4070</c:v>
                </c:pt>
                <c:pt idx="2453">
                  <c:v>4070</c:v>
                </c:pt>
                <c:pt idx="2454">
                  <c:v>4070</c:v>
                </c:pt>
                <c:pt idx="2455">
                  <c:v>4070</c:v>
                </c:pt>
                <c:pt idx="2456">
                  <c:v>4070</c:v>
                </c:pt>
                <c:pt idx="2457">
                  <c:v>4070</c:v>
                </c:pt>
                <c:pt idx="2458">
                  <c:v>4110</c:v>
                </c:pt>
                <c:pt idx="2459">
                  <c:v>4130</c:v>
                </c:pt>
                <c:pt idx="2460">
                  <c:v>4090</c:v>
                </c:pt>
                <c:pt idx="2461">
                  <c:v>4050</c:v>
                </c:pt>
                <c:pt idx="2462">
                  <c:v>4030</c:v>
                </c:pt>
                <c:pt idx="2463">
                  <c:v>4030</c:v>
                </c:pt>
                <c:pt idx="2464">
                  <c:v>4050</c:v>
                </c:pt>
                <c:pt idx="2465">
                  <c:v>4050</c:v>
                </c:pt>
                <c:pt idx="2466">
                  <c:v>4050</c:v>
                </c:pt>
                <c:pt idx="2467">
                  <c:v>4030</c:v>
                </c:pt>
                <c:pt idx="2468">
                  <c:v>4010</c:v>
                </c:pt>
                <c:pt idx="2469">
                  <c:v>4010</c:v>
                </c:pt>
                <c:pt idx="2470">
                  <c:v>4010</c:v>
                </c:pt>
                <c:pt idx="2471">
                  <c:v>4010</c:v>
                </c:pt>
                <c:pt idx="2472">
                  <c:v>4010</c:v>
                </c:pt>
                <c:pt idx="2473">
                  <c:v>4010</c:v>
                </c:pt>
                <c:pt idx="2474">
                  <c:v>4010</c:v>
                </c:pt>
                <c:pt idx="2475">
                  <c:v>4010</c:v>
                </c:pt>
                <c:pt idx="2476">
                  <c:v>4000</c:v>
                </c:pt>
                <c:pt idx="2477">
                  <c:v>4000</c:v>
                </c:pt>
                <c:pt idx="2478">
                  <c:v>4000</c:v>
                </c:pt>
                <c:pt idx="2479">
                  <c:v>3980</c:v>
                </c:pt>
                <c:pt idx="2480">
                  <c:v>3980</c:v>
                </c:pt>
                <c:pt idx="2481">
                  <c:v>3980</c:v>
                </c:pt>
                <c:pt idx="2482">
                  <c:v>3980</c:v>
                </c:pt>
                <c:pt idx="2483">
                  <c:v>3980</c:v>
                </c:pt>
                <c:pt idx="2484">
                  <c:v>3980</c:v>
                </c:pt>
                <c:pt idx="2485">
                  <c:v>3980</c:v>
                </c:pt>
                <c:pt idx="2486">
                  <c:v>3980</c:v>
                </c:pt>
                <c:pt idx="2487">
                  <c:v>4000</c:v>
                </c:pt>
                <c:pt idx="2488">
                  <c:v>4010</c:v>
                </c:pt>
                <c:pt idx="2489">
                  <c:v>4030</c:v>
                </c:pt>
                <c:pt idx="2490">
                  <c:v>4030</c:v>
                </c:pt>
                <c:pt idx="2491">
                  <c:v>4010</c:v>
                </c:pt>
                <c:pt idx="2492">
                  <c:v>4010</c:v>
                </c:pt>
                <c:pt idx="2493">
                  <c:v>4000</c:v>
                </c:pt>
                <c:pt idx="2494">
                  <c:v>4000</c:v>
                </c:pt>
                <c:pt idx="2495">
                  <c:v>4000</c:v>
                </c:pt>
                <c:pt idx="2496">
                  <c:v>4000</c:v>
                </c:pt>
                <c:pt idx="2497">
                  <c:v>4000</c:v>
                </c:pt>
                <c:pt idx="2498">
                  <c:v>4000</c:v>
                </c:pt>
                <c:pt idx="2499">
                  <c:v>4000</c:v>
                </c:pt>
                <c:pt idx="2500">
                  <c:v>4000</c:v>
                </c:pt>
                <c:pt idx="2501">
                  <c:v>4000</c:v>
                </c:pt>
                <c:pt idx="2502">
                  <c:v>3980</c:v>
                </c:pt>
                <c:pt idx="2503">
                  <c:v>3980</c:v>
                </c:pt>
                <c:pt idx="2504">
                  <c:v>3980</c:v>
                </c:pt>
                <c:pt idx="2505">
                  <c:v>3980</c:v>
                </c:pt>
                <c:pt idx="2506">
                  <c:v>4000</c:v>
                </c:pt>
                <c:pt idx="2507">
                  <c:v>4000</c:v>
                </c:pt>
                <c:pt idx="2508">
                  <c:v>4010</c:v>
                </c:pt>
                <c:pt idx="2509">
                  <c:v>4010</c:v>
                </c:pt>
                <c:pt idx="2510">
                  <c:v>4030</c:v>
                </c:pt>
                <c:pt idx="2511">
                  <c:v>4050</c:v>
                </c:pt>
                <c:pt idx="2512">
                  <c:v>4050</c:v>
                </c:pt>
                <c:pt idx="2513">
                  <c:v>4070</c:v>
                </c:pt>
                <c:pt idx="2514">
                  <c:v>4070</c:v>
                </c:pt>
                <c:pt idx="2515">
                  <c:v>4090</c:v>
                </c:pt>
                <c:pt idx="2516">
                  <c:v>4110</c:v>
                </c:pt>
                <c:pt idx="2517">
                  <c:v>4110</c:v>
                </c:pt>
                <c:pt idx="2518">
                  <c:v>4110</c:v>
                </c:pt>
                <c:pt idx="2519">
                  <c:v>4110</c:v>
                </c:pt>
                <c:pt idx="2520">
                  <c:v>4110</c:v>
                </c:pt>
                <c:pt idx="2521">
                  <c:v>4130</c:v>
                </c:pt>
                <c:pt idx="2522">
                  <c:v>4130</c:v>
                </c:pt>
                <c:pt idx="2523">
                  <c:v>4130</c:v>
                </c:pt>
                <c:pt idx="2524">
                  <c:v>4130</c:v>
                </c:pt>
                <c:pt idx="2525">
                  <c:v>4110</c:v>
                </c:pt>
                <c:pt idx="2526">
                  <c:v>4090</c:v>
                </c:pt>
                <c:pt idx="2527">
                  <c:v>4070</c:v>
                </c:pt>
                <c:pt idx="2528">
                  <c:v>4070</c:v>
                </c:pt>
                <c:pt idx="2529">
                  <c:v>4070</c:v>
                </c:pt>
                <c:pt idx="2530">
                  <c:v>4070</c:v>
                </c:pt>
                <c:pt idx="2531">
                  <c:v>4050</c:v>
                </c:pt>
                <c:pt idx="2532">
                  <c:v>4050</c:v>
                </c:pt>
                <c:pt idx="2533">
                  <c:v>4030</c:v>
                </c:pt>
                <c:pt idx="2534">
                  <c:v>4010</c:v>
                </c:pt>
                <c:pt idx="2535">
                  <c:v>4000</c:v>
                </c:pt>
                <c:pt idx="2536">
                  <c:v>4000</c:v>
                </c:pt>
                <c:pt idx="2537">
                  <c:v>4000</c:v>
                </c:pt>
                <c:pt idx="2538">
                  <c:v>4030</c:v>
                </c:pt>
                <c:pt idx="2539">
                  <c:v>4030</c:v>
                </c:pt>
                <c:pt idx="2540">
                  <c:v>4030</c:v>
                </c:pt>
                <c:pt idx="2541">
                  <c:v>4030</c:v>
                </c:pt>
                <c:pt idx="2542">
                  <c:v>4050</c:v>
                </c:pt>
                <c:pt idx="2543">
                  <c:v>4050</c:v>
                </c:pt>
                <c:pt idx="2544">
                  <c:v>4070</c:v>
                </c:pt>
                <c:pt idx="2545">
                  <c:v>4070</c:v>
                </c:pt>
                <c:pt idx="2546">
                  <c:v>4090</c:v>
                </c:pt>
                <c:pt idx="2547">
                  <c:v>4110</c:v>
                </c:pt>
                <c:pt idx="2548">
                  <c:v>4110</c:v>
                </c:pt>
                <c:pt idx="2549">
                  <c:v>4130</c:v>
                </c:pt>
                <c:pt idx="2550">
                  <c:v>4110</c:v>
                </c:pt>
                <c:pt idx="2551">
                  <c:v>4110</c:v>
                </c:pt>
                <c:pt idx="2552">
                  <c:v>4110</c:v>
                </c:pt>
                <c:pt idx="2553">
                  <c:v>4090</c:v>
                </c:pt>
                <c:pt idx="2554">
                  <c:v>4090</c:v>
                </c:pt>
                <c:pt idx="2555">
                  <c:v>4070</c:v>
                </c:pt>
                <c:pt idx="2556">
                  <c:v>4050</c:v>
                </c:pt>
                <c:pt idx="2557">
                  <c:v>4050</c:v>
                </c:pt>
                <c:pt idx="2558">
                  <c:v>4030</c:v>
                </c:pt>
                <c:pt idx="2559">
                  <c:v>4010</c:v>
                </c:pt>
                <c:pt idx="2560">
                  <c:v>4000</c:v>
                </c:pt>
                <c:pt idx="2561">
                  <c:v>4000</c:v>
                </c:pt>
                <c:pt idx="2562">
                  <c:v>4000</c:v>
                </c:pt>
                <c:pt idx="2563">
                  <c:v>4000</c:v>
                </c:pt>
                <c:pt idx="2564">
                  <c:v>4000</c:v>
                </c:pt>
                <c:pt idx="2565">
                  <c:v>4000</c:v>
                </c:pt>
                <c:pt idx="2566">
                  <c:v>4010</c:v>
                </c:pt>
                <c:pt idx="2567">
                  <c:v>4010</c:v>
                </c:pt>
                <c:pt idx="2568">
                  <c:v>4010</c:v>
                </c:pt>
                <c:pt idx="2569">
                  <c:v>4000</c:v>
                </c:pt>
                <c:pt idx="2570">
                  <c:v>4000</c:v>
                </c:pt>
                <c:pt idx="2571">
                  <c:v>4000</c:v>
                </c:pt>
                <c:pt idx="2572">
                  <c:v>4000</c:v>
                </c:pt>
                <c:pt idx="2573">
                  <c:v>4000</c:v>
                </c:pt>
                <c:pt idx="2574">
                  <c:v>3980</c:v>
                </c:pt>
                <c:pt idx="2575">
                  <c:v>4000</c:v>
                </c:pt>
                <c:pt idx="2576">
                  <c:v>3980</c:v>
                </c:pt>
                <c:pt idx="2577">
                  <c:v>3980</c:v>
                </c:pt>
                <c:pt idx="2578">
                  <c:v>3980</c:v>
                </c:pt>
                <c:pt idx="2579">
                  <c:v>3980</c:v>
                </c:pt>
                <c:pt idx="2580">
                  <c:v>3980</c:v>
                </c:pt>
                <c:pt idx="2581">
                  <c:v>4000</c:v>
                </c:pt>
                <c:pt idx="2582">
                  <c:v>4000</c:v>
                </c:pt>
                <c:pt idx="2583">
                  <c:v>4000</c:v>
                </c:pt>
                <c:pt idx="2584">
                  <c:v>4030</c:v>
                </c:pt>
                <c:pt idx="2585">
                  <c:v>4030</c:v>
                </c:pt>
                <c:pt idx="2586">
                  <c:v>4000</c:v>
                </c:pt>
                <c:pt idx="2587">
                  <c:v>3940</c:v>
                </c:pt>
                <c:pt idx="2588">
                  <c:v>3890</c:v>
                </c:pt>
                <c:pt idx="2589">
                  <c:v>3850</c:v>
                </c:pt>
                <c:pt idx="2590">
                  <c:v>3830</c:v>
                </c:pt>
                <c:pt idx="2591">
                  <c:v>3830</c:v>
                </c:pt>
                <c:pt idx="2592">
                  <c:v>3810</c:v>
                </c:pt>
                <c:pt idx="2593">
                  <c:v>3810</c:v>
                </c:pt>
                <c:pt idx="2594">
                  <c:v>3790</c:v>
                </c:pt>
                <c:pt idx="2595">
                  <c:v>3780</c:v>
                </c:pt>
                <c:pt idx="2596">
                  <c:v>3760</c:v>
                </c:pt>
                <c:pt idx="2597">
                  <c:v>3720</c:v>
                </c:pt>
                <c:pt idx="2598">
                  <c:v>3710</c:v>
                </c:pt>
                <c:pt idx="2599">
                  <c:v>3690</c:v>
                </c:pt>
                <c:pt idx="2600">
                  <c:v>3690</c:v>
                </c:pt>
                <c:pt idx="2601">
                  <c:v>3690</c:v>
                </c:pt>
                <c:pt idx="2602">
                  <c:v>3690</c:v>
                </c:pt>
                <c:pt idx="2603">
                  <c:v>3690</c:v>
                </c:pt>
                <c:pt idx="2604">
                  <c:v>3690</c:v>
                </c:pt>
                <c:pt idx="2605">
                  <c:v>3690</c:v>
                </c:pt>
                <c:pt idx="2606">
                  <c:v>3690</c:v>
                </c:pt>
                <c:pt idx="2607">
                  <c:v>3690</c:v>
                </c:pt>
                <c:pt idx="2608">
                  <c:v>3690</c:v>
                </c:pt>
                <c:pt idx="2609">
                  <c:v>3690</c:v>
                </c:pt>
                <c:pt idx="2610">
                  <c:v>3690</c:v>
                </c:pt>
                <c:pt idx="2611">
                  <c:v>3720</c:v>
                </c:pt>
                <c:pt idx="2612">
                  <c:v>3760</c:v>
                </c:pt>
                <c:pt idx="2613">
                  <c:v>3780</c:v>
                </c:pt>
                <c:pt idx="2614">
                  <c:v>3810</c:v>
                </c:pt>
                <c:pt idx="2615">
                  <c:v>3830</c:v>
                </c:pt>
                <c:pt idx="2616">
                  <c:v>3830</c:v>
                </c:pt>
                <c:pt idx="2617">
                  <c:v>3850</c:v>
                </c:pt>
                <c:pt idx="2618">
                  <c:v>3850</c:v>
                </c:pt>
                <c:pt idx="2619">
                  <c:v>3850</c:v>
                </c:pt>
                <c:pt idx="2620">
                  <c:v>3870</c:v>
                </c:pt>
                <c:pt idx="2621">
                  <c:v>3870</c:v>
                </c:pt>
                <c:pt idx="2622">
                  <c:v>3890</c:v>
                </c:pt>
                <c:pt idx="2623">
                  <c:v>3890</c:v>
                </c:pt>
                <c:pt idx="2624">
                  <c:v>3890</c:v>
                </c:pt>
                <c:pt idx="2625">
                  <c:v>3900</c:v>
                </c:pt>
                <c:pt idx="2626">
                  <c:v>3920</c:v>
                </c:pt>
                <c:pt idx="2627">
                  <c:v>3920</c:v>
                </c:pt>
                <c:pt idx="2628">
                  <c:v>3940</c:v>
                </c:pt>
                <c:pt idx="2629">
                  <c:v>3960</c:v>
                </c:pt>
                <c:pt idx="2630">
                  <c:v>3980</c:v>
                </c:pt>
                <c:pt idx="2631">
                  <c:v>3980</c:v>
                </c:pt>
                <c:pt idx="2632">
                  <c:v>3980</c:v>
                </c:pt>
                <c:pt idx="2633">
                  <c:v>3980</c:v>
                </c:pt>
                <c:pt idx="2634">
                  <c:v>3980</c:v>
                </c:pt>
                <c:pt idx="2635">
                  <c:v>3980</c:v>
                </c:pt>
                <c:pt idx="2636">
                  <c:v>3980</c:v>
                </c:pt>
                <c:pt idx="2637">
                  <c:v>3980</c:v>
                </c:pt>
                <c:pt idx="2638">
                  <c:v>3980</c:v>
                </c:pt>
                <c:pt idx="2639">
                  <c:v>3980</c:v>
                </c:pt>
                <c:pt idx="2640">
                  <c:v>4000</c:v>
                </c:pt>
                <c:pt idx="2641">
                  <c:v>4000</c:v>
                </c:pt>
                <c:pt idx="2642">
                  <c:v>4010</c:v>
                </c:pt>
                <c:pt idx="2643">
                  <c:v>4000</c:v>
                </c:pt>
                <c:pt idx="2644">
                  <c:v>3980</c:v>
                </c:pt>
                <c:pt idx="2645">
                  <c:v>3960</c:v>
                </c:pt>
                <c:pt idx="2646">
                  <c:v>3940</c:v>
                </c:pt>
                <c:pt idx="2647">
                  <c:v>3920</c:v>
                </c:pt>
                <c:pt idx="2648">
                  <c:v>3920</c:v>
                </c:pt>
                <c:pt idx="2649">
                  <c:v>3920</c:v>
                </c:pt>
                <c:pt idx="2650">
                  <c:v>3900</c:v>
                </c:pt>
                <c:pt idx="2651">
                  <c:v>3920</c:v>
                </c:pt>
                <c:pt idx="2652">
                  <c:v>3920</c:v>
                </c:pt>
                <c:pt idx="2653">
                  <c:v>3920</c:v>
                </c:pt>
                <c:pt idx="2654">
                  <c:v>3920</c:v>
                </c:pt>
                <c:pt idx="2655">
                  <c:v>3920</c:v>
                </c:pt>
                <c:pt idx="2656">
                  <c:v>3920</c:v>
                </c:pt>
                <c:pt idx="2657">
                  <c:v>3920</c:v>
                </c:pt>
                <c:pt idx="2658">
                  <c:v>3920</c:v>
                </c:pt>
                <c:pt idx="2659">
                  <c:v>3920</c:v>
                </c:pt>
                <c:pt idx="2660">
                  <c:v>3920</c:v>
                </c:pt>
                <c:pt idx="2661">
                  <c:v>3920</c:v>
                </c:pt>
                <c:pt idx="2662">
                  <c:v>3920</c:v>
                </c:pt>
                <c:pt idx="2663">
                  <c:v>3900</c:v>
                </c:pt>
                <c:pt idx="2664">
                  <c:v>3900</c:v>
                </c:pt>
                <c:pt idx="2665">
                  <c:v>3900</c:v>
                </c:pt>
                <c:pt idx="2666">
                  <c:v>3890</c:v>
                </c:pt>
                <c:pt idx="2667">
                  <c:v>3890</c:v>
                </c:pt>
                <c:pt idx="2668">
                  <c:v>3890</c:v>
                </c:pt>
                <c:pt idx="2669">
                  <c:v>3890</c:v>
                </c:pt>
                <c:pt idx="2670">
                  <c:v>3890</c:v>
                </c:pt>
                <c:pt idx="2671">
                  <c:v>3890</c:v>
                </c:pt>
                <c:pt idx="2672">
                  <c:v>3900</c:v>
                </c:pt>
                <c:pt idx="2673">
                  <c:v>3920</c:v>
                </c:pt>
                <c:pt idx="2674">
                  <c:v>3940</c:v>
                </c:pt>
                <c:pt idx="2675">
                  <c:v>3960</c:v>
                </c:pt>
                <c:pt idx="2676">
                  <c:v>3960</c:v>
                </c:pt>
                <c:pt idx="2677">
                  <c:v>3960</c:v>
                </c:pt>
                <c:pt idx="2678">
                  <c:v>3940</c:v>
                </c:pt>
                <c:pt idx="2679">
                  <c:v>3940</c:v>
                </c:pt>
                <c:pt idx="2680">
                  <c:v>3940</c:v>
                </c:pt>
                <c:pt idx="2681">
                  <c:v>3940</c:v>
                </c:pt>
                <c:pt idx="2682">
                  <c:v>3920</c:v>
                </c:pt>
                <c:pt idx="2683">
                  <c:v>3920</c:v>
                </c:pt>
                <c:pt idx="2684">
                  <c:v>3920</c:v>
                </c:pt>
                <c:pt idx="2685">
                  <c:v>3890</c:v>
                </c:pt>
                <c:pt idx="2686">
                  <c:v>3870</c:v>
                </c:pt>
                <c:pt idx="2687">
                  <c:v>3850</c:v>
                </c:pt>
                <c:pt idx="2688">
                  <c:v>3850</c:v>
                </c:pt>
                <c:pt idx="2689">
                  <c:v>3850</c:v>
                </c:pt>
                <c:pt idx="2690">
                  <c:v>3850</c:v>
                </c:pt>
                <c:pt idx="2691">
                  <c:v>3830</c:v>
                </c:pt>
                <c:pt idx="2692">
                  <c:v>3850</c:v>
                </c:pt>
                <c:pt idx="2693">
                  <c:v>3850</c:v>
                </c:pt>
                <c:pt idx="2694">
                  <c:v>3850</c:v>
                </c:pt>
                <c:pt idx="2695">
                  <c:v>3850</c:v>
                </c:pt>
                <c:pt idx="2696">
                  <c:v>3850</c:v>
                </c:pt>
                <c:pt idx="2697">
                  <c:v>3850</c:v>
                </c:pt>
                <c:pt idx="2698">
                  <c:v>3850</c:v>
                </c:pt>
                <c:pt idx="2699">
                  <c:v>3850</c:v>
                </c:pt>
                <c:pt idx="2700">
                  <c:v>3850</c:v>
                </c:pt>
                <c:pt idx="2701">
                  <c:v>3830</c:v>
                </c:pt>
                <c:pt idx="2702">
                  <c:v>3830</c:v>
                </c:pt>
                <c:pt idx="2703">
                  <c:v>3850</c:v>
                </c:pt>
                <c:pt idx="2704">
                  <c:v>3850</c:v>
                </c:pt>
                <c:pt idx="2705">
                  <c:v>3850</c:v>
                </c:pt>
                <c:pt idx="2706">
                  <c:v>3850</c:v>
                </c:pt>
                <c:pt idx="2707">
                  <c:v>3850</c:v>
                </c:pt>
                <c:pt idx="2708">
                  <c:v>3870</c:v>
                </c:pt>
                <c:pt idx="2709">
                  <c:v>3870</c:v>
                </c:pt>
                <c:pt idx="2710">
                  <c:v>3890</c:v>
                </c:pt>
                <c:pt idx="2711">
                  <c:v>3900</c:v>
                </c:pt>
                <c:pt idx="2712">
                  <c:v>3920</c:v>
                </c:pt>
                <c:pt idx="2713">
                  <c:v>3940</c:v>
                </c:pt>
                <c:pt idx="2714">
                  <c:v>3960</c:v>
                </c:pt>
                <c:pt idx="2715">
                  <c:v>3980</c:v>
                </c:pt>
                <c:pt idx="2716">
                  <c:v>3980</c:v>
                </c:pt>
                <c:pt idx="2717">
                  <c:v>4000</c:v>
                </c:pt>
                <c:pt idx="2718">
                  <c:v>4000</c:v>
                </c:pt>
                <c:pt idx="2719">
                  <c:v>4010</c:v>
                </c:pt>
                <c:pt idx="2720">
                  <c:v>4030</c:v>
                </c:pt>
                <c:pt idx="2721">
                  <c:v>4050</c:v>
                </c:pt>
                <c:pt idx="2722">
                  <c:v>4030</c:v>
                </c:pt>
                <c:pt idx="2723">
                  <c:v>4030</c:v>
                </c:pt>
                <c:pt idx="2724">
                  <c:v>4010</c:v>
                </c:pt>
                <c:pt idx="2725">
                  <c:v>4010</c:v>
                </c:pt>
                <c:pt idx="2726">
                  <c:v>4000</c:v>
                </c:pt>
                <c:pt idx="2727">
                  <c:v>4000</c:v>
                </c:pt>
                <c:pt idx="2728">
                  <c:v>4000</c:v>
                </c:pt>
                <c:pt idx="2729">
                  <c:v>4000</c:v>
                </c:pt>
                <c:pt idx="2730">
                  <c:v>3980</c:v>
                </c:pt>
                <c:pt idx="2731">
                  <c:v>4000</c:v>
                </c:pt>
                <c:pt idx="2732">
                  <c:v>3980</c:v>
                </c:pt>
                <c:pt idx="2733">
                  <c:v>3980</c:v>
                </c:pt>
                <c:pt idx="2734">
                  <c:v>3980</c:v>
                </c:pt>
                <c:pt idx="2735">
                  <c:v>3960</c:v>
                </c:pt>
                <c:pt idx="2736">
                  <c:v>3940</c:v>
                </c:pt>
                <c:pt idx="2737">
                  <c:v>3940</c:v>
                </c:pt>
                <c:pt idx="2738">
                  <c:v>3940</c:v>
                </c:pt>
                <c:pt idx="2739">
                  <c:v>3940</c:v>
                </c:pt>
                <c:pt idx="2740">
                  <c:v>3940</c:v>
                </c:pt>
                <c:pt idx="2741">
                  <c:v>3940</c:v>
                </c:pt>
                <c:pt idx="2742">
                  <c:v>3940</c:v>
                </c:pt>
                <c:pt idx="2743">
                  <c:v>3940</c:v>
                </c:pt>
                <c:pt idx="2744">
                  <c:v>3940</c:v>
                </c:pt>
                <c:pt idx="2745">
                  <c:v>3940</c:v>
                </c:pt>
                <c:pt idx="2746">
                  <c:v>3940</c:v>
                </c:pt>
                <c:pt idx="2747">
                  <c:v>3920</c:v>
                </c:pt>
                <c:pt idx="2748">
                  <c:v>3920</c:v>
                </c:pt>
                <c:pt idx="2749">
                  <c:v>3900</c:v>
                </c:pt>
                <c:pt idx="2750">
                  <c:v>3900</c:v>
                </c:pt>
                <c:pt idx="2751">
                  <c:v>3900</c:v>
                </c:pt>
                <c:pt idx="2752">
                  <c:v>3920</c:v>
                </c:pt>
                <c:pt idx="2753">
                  <c:v>3940</c:v>
                </c:pt>
                <c:pt idx="2754">
                  <c:v>4000</c:v>
                </c:pt>
                <c:pt idx="2755">
                  <c:v>4010</c:v>
                </c:pt>
                <c:pt idx="2756">
                  <c:v>4030</c:v>
                </c:pt>
                <c:pt idx="2757">
                  <c:v>4030</c:v>
                </c:pt>
                <c:pt idx="2758">
                  <c:v>4010</c:v>
                </c:pt>
                <c:pt idx="2759">
                  <c:v>4010</c:v>
                </c:pt>
                <c:pt idx="2760">
                  <c:v>4000</c:v>
                </c:pt>
                <c:pt idx="2761">
                  <c:v>4000</c:v>
                </c:pt>
                <c:pt idx="2762">
                  <c:v>4000</c:v>
                </c:pt>
                <c:pt idx="2763">
                  <c:v>4000</c:v>
                </c:pt>
                <c:pt idx="2764">
                  <c:v>4000</c:v>
                </c:pt>
                <c:pt idx="2765">
                  <c:v>4010</c:v>
                </c:pt>
                <c:pt idx="2766">
                  <c:v>4010</c:v>
                </c:pt>
                <c:pt idx="2767">
                  <c:v>4000</c:v>
                </c:pt>
                <c:pt idx="2768">
                  <c:v>4000</c:v>
                </c:pt>
                <c:pt idx="2769">
                  <c:v>4000</c:v>
                </c:pt>
                <c:pt idx="2770">
                  <c:v>4000</c:v>
                </c:pt>
                <c:pt idx="2771">
                  <c:v>4000</c:v>
                </c:pt>
                <c:pt idx="2772">
                  <c:v>4000</c:v>
                </c:pt>
                <c:pt idx="2773">
                  <c:v>3980</c:v>
                </c:pt>
                <c:pt idx="2774">
                  <c:v>3980</c:v>
                </c:pt>
                <c:pt idx="2775">
                  <c:v>3980</c:v>
                </c:pt>
                <c:pt idx="2776">
                  <c:v>3980</c:v>
                </c:pt>
                <c:pt idx="2777">
                  <c:v>3960</c:v>
                </c:pt>
                <c:pt idx="2778">
                  <c:v>3960</c:v>
                </c:pt>
                <c:pt idx="2779">
                  <c:v>3940</c:v>
                </c:pt>
                <c:pt idx="2780">
                  <c:v>3960</c:v>
                </c:pt>
                <c:pt idx="2781">
                  <c:v>3940</c:v>
                </c:pt>
                <c:pt idx="2782">
                  <c:v>3940</c:v>
                </c:pt>
                <c:pt idx="2783">
                  <c:v>3940</c:v>
                </c:pt>
                <c:pt idx="2784">
                  <c:v>3980</c:v>
                </c:pt>
                <c:pt idx="2785">
                  <c:v>3980</c:v>
                </c:pt>
                <c:pt idx="2786">
                  <c:v>3980</c:v>
                </c:pt>
                <c:pt idx="2787">
                  <c:v>3980</c:v>
                </c:pt>
                <c:pt idx="2788">
                  <c:v>3980</c:v>
                </c:pt>
                <c:pt idx="2789">
                  <c:v>3980</c:v>
                </c:pt>
                <c:pt idx="2790">
                  <c:v>3980</c:v>
                </c:pt>
                <c:pt idx="2791">
                  <c:v>3980</c:v>
                </c:pt>
                <c:pt idx="2792">
                  <c:v>3980</c:v>
                </c:pt>
                <c:pt idx="2793">
                  <c:v>3980</c:v>
                </c:pt>
                <c:pt idx="2794">
                  <c:v>4000</c:v>
                </c:pt>
                <c:pt idx="2795">
                  <c:v>4000</c:v>
                </c:pt>
                <c:pt idx="2796">
                  <c:v>4010</c:v>
                </c:pt>
                <c:pt idx="2797">
                  <c:v>4030</c:v>
                </c:pt>
                <c:pt idx="2798">
                  <c:v>4050</c:v>
                </c:pt>
                <c:pt idx="2799">
                  <c:v>4050</c:v>
                </c:pt>
                <c:pt idx="2800">
                  <c:v>4050</c:v>
                </c:pt>
                <c:pt idx="2801">
                  <c:v>4050</c:v>
                </c:pt>
                <c:pt idx="2802">
                  <c:v>4050</c:v>
                </c:pt>
                <c:pt idx="2803">
                  <c:v>4070</c:v>
                </c:pt>
                <c:pt idx="2804">
                  <c:v>4070</c:v>
                </c:pt>
                <c:pt idx="2805">
                  <c:v>4070</c:v>
                </c:pt>
                <c:pt idx="2806">
                  <c:v>4070</c:v>
                </c:pt>
                <c:pt idx="2807">
                  <c:v>4070</c:v>
                </c:pt>
                <c:pt idx="2808">
                  <c:v>4070</c:v>
                </c:pt>
                <c:pt idx="2809">
                  <c:v>4070</c:v>
                </c:pt>
                <c:pt idx="2810">
                  <c:v>4050</c:v>
                </c:pt>
                <c:pt idx="2811">
                  <c:v>4070</c:v>
                </c:pt>
                <c:pt idx="2812">
                  <c:v>4070</c:v>
                </c:pt>
                <c:pt idx="2813">
                  <c:v>4070</c:v>
                </c:pt>
                <c:pt idx="2814">
                  <c:v>4070</c:v>
                </c:pt>
                <c:pt idx="2815">
                  <c:v>4090</c:v>
                </c:pt>
                <c:pt idx="2816">
                  <c:v>4110</c:v>
                </c:pt>
                <c:pt idx="2817">
                  <c:v>4140</c:v>
                </c:pt>
                <c:pt idx="2818">
                  <c:v>4140</c:v>
                </c:pt>
                <c:pt idx="2819">
                  <c:v>4140</c:v>
                </c:pt>
                <c:pt idx="2820">
                  <c:v>4140</c:v>
                </c:pt>
                <c:pt idx="2821">
                  <c:v>4140</c:v>
                </c:pt>
                <c:pt idx="2822">
                  <c:v>4140</c:v>
                </c:pt>
                <c:pt idx="2823">
                  <c:v>4130</c:v>
                </c:pt>
                <c:pt idx="2824">
                  <c:v>4110</c:v>
                </c:pt>
                <c:pt idx="2825">
                  <c:v>4110</c:v>
                </c:pt>
                <c:pt idx="2826">
                  <c:v>4110</c:v>
                </c:pt>
                <c:pt idx="2827">
                  <c:v>4130</c:v>
                </c:pt>
                <c:pt idx="2828">
                  <c:v>4110</c:v>
                </c:pt>
                <c:pt idx="2829">
                  <c:v>4110</c:v>
                </c:pt>
                <c:pt idx="2830">
                  <c:v>4090</c:v>
                </c:pt>
                <c:pt idx="2831">
                  <c:v>4070</c:v>
                </c:pt>
                <c:pt idx="2832">
                  <c:v>4050</c:v>
                </c:pt>
                <c:pt idx="2833">
                  <c:v>4050</c:v>
                </c:pt>
                <c:pt idx="2834">
                  <c:v>4050</c:v>
                </c:pt>
                <c:pt idx="2835">
                  <c:v>4050</c:v>
                </c:pt>
                <c:pt idx="2836">
                  <c:v>4050</c:v>
                </c:pt>
                <c:pt idx="2837">
                  <c:v>4050</c:v>
                </c:pt>
                <c:pt idx="2838">
                  <c:v>4030</c:v>
                </c:pt>
                <c:pt idx="2839">
                  <c:v>4050</c:v>
                </c:pt>
                <c:pt idx="2840">
                  <c:v>4030</c:v>
                </c:pt>
                <c:pt idx="2841">
                  <c:v>4030</c:v>
                </c:pt>
                <c:pt idx="2842">
                  <c:v>4030</c:v>
                </c:pt>
                <c:pt idx="2843">
                  <c:v>4010</c:v>
                </c:pt>
                <c:pt idx="2844">
                  <c:v>4000</c:v>
                </c:pt>
                <c:pt idx="2845">
                  <c:v>4000</c:v>
                </c:pt>
                <c:pt idx="2846">
                  <c:v>4000</c:v>
                </c:pt>
                <c:pt idx="2847">
                  <c:v>4000</c:v>
                </c:pt>
                <c:pt idx="2848">
                  <c:v>4000</c:v>
                </c:pt>
                <c:pt idx="2849">
                  <c:v>4000</c:v>
                </c:pt>
                <c:pt idx="2850">
                  <c:v>4000</c:v>
                </c:pt>
                <c:pt idx="2851">
                  <c:v>4000</c:v>
                </c:pt>
                <c:pt idx="2852">
                  <c:v>4000</c:v>
                </c:pt>
                <c:pt idx="2853">
                  <c:v>4000</c:v>
                </c:pt>
                <c:pt idx="2854">
                  <c:v>4000</c:v>
                </c:pt>
                <c:pt idx="2855">
                  <c:v>4000</c:v>
                </c:pt>
                <c:pt idx="2856">
                  <c:v>4000</c:v>
                </c:pt>
                <c:pt idx="2857">
                  <c:v>4000</c:v>
                </c:pt>
                <c:pt idx="2858">
                  <c:v>3980</c:v>
                </c:pt>
                <c:pt idx="2859">
                  <c:v>3980</c:v>
                </c:pt>
                <c:pt idx="2860">
                  <c:v>3980</c:v>
                </c:pt>
                <c:pt idx="2861">
                  <c:v>3980</c:v>
                </c:pt>
                <c:pt idx="2862">
                  <c:v>4000</c:v>
                </c:pt>
                <c:pt idx="2863">
                  <c:v>4010</c:v>
                </c:pt>
                <c:pt idx="2864">
                  <c:v>4050</c:v>
                </c:pt>
                <c:pt idx="2865">
                  <c:v>4050</c:v>
                </c:pt>
                <c:pt idx="2866">
                  <c:v>4070</c:v>
                </c:pt>
                <c:pt idx="2867">
                  <c:v>4070</c:v>
                </c:pt>
                <c:pt idx="2868">
                  <c:v>4070</c:v>
                </c:pt>
                <c:pt idx="2869">
                  <c:v>4090</c:v>
                </c:pt>
                <c:pt idx="2870">
                  <c:v>4090</c:v>
                </c:pt>
                <c:pt idx="2871">
                  <c:v>4110</c:v>
                </c:pt>
                <c:pt idx="2872">
                  <c:v>4130</c:v>
                </c:pt>
                <c:pt idx="2873">
                  <c:v>4130</c:v>
                </c:pt>
                <c:pt idx="2874">
                  <c:v>4140</c:v>
                </c:pt>
                <c:pt idx="2875">
                  <c:v>4130</c:v>
                </c:pt>
                <c:pt idx="2876">
                  <c:v>4130</c:v>
                </c:pt>
                <c:pt idx="2877">
                  <c:v>4090</c:v>
                </c:pt>
                <c:pt idx="2878">
                  <c:v>4070</c:v>
                </c:pt>
                <c:pt idx="2879">
                  <c:v>4050</c:v>
                </c:pt>
                <c:pt idx="2880">
                  <c:v>4010</c:v>
                </c:pt>
                <c:pt idx="2881">
                  <c:v>3980</c:v>
                </c:pt>
                <c:pt idx="2882">
                  <c:v>3960</c:v>
                </c:pt>
                <c:pt idx="2883">
                  <c:v>3940</c:v>
                </c:pt>
                <c:pt idx="2884">
                  <c:v>3920</c:v>
                </c:pt>
                <c:pt idx="2885">
                  <c:v>3900</c:v>
                </c:pt>
                <c:pt idx="2886">
                  <c:v>3900</c:v>
                </c:pt>
                <c:pt idx="2887">
                  <c:v>3890</c:v>
                </c:pt>
                <c:pt idx="2888">
                  <c:v>3870</c:v>
                </c:pt>
                <c:pt idx="2889">
                  <c:v>3870</c:v>
                </c:pt>
                <c:pt idx="2890">
                  <c:v>3870</c:v>
                </c:pt>
                <c:pt idx="2891">
                  <c:v>3870</c:v>
                </c:pt>
                <c:pt idx="2892">
                  <c:v>3890</c:v>
                </c:pt>
                <c:pt idx="2893">
                  <c:v>3890</c:v>
                </c:pt>
                <c:pt idx="2894">
                  <c:v>3890</c:v>
                </c:pt>
                <c:pt idx="2895">
                  <c:v>3890</c:v>
                </c:pt>
                <c:pt idx="2896">
                  <c:v>3890</c:v>
                </c:pt>
                <c:pt idx="2897">
                  <c:v>3890</c:v>
                </c:pt>
                <c:pt idx="2898">
                  <c:v>3890</c:v>
                </c:pt>
                <c:pt idx="2899">
                  <c:v>3890</c:v>
                </c:pt>
                <c:pt idx="2900">
                  <c:v>3890</c:v>
                </c:pt>
                <c:pt idx="2901">
                  <c:v>3900</c:v>
                </c:pt>
                <c:pt idx="2902">
                  <c:v>3900</c:v>
                </c:pt>
                <c:pt idx="2903">
                  <c:v>3890</c:v>
                </c:pt>
                <c:pt idx="2904">
                  <c:v>3900</c:v>
                </c:pt>
                <c:pt idx="2905">
                  <c:v>3890</c:v>
                </c:pt>
                <c:pt idx="2906">
                  <c:v>3890</c:v>
                </c:pt>
                <c:pt idx="2907">
                  <c:v>3890</c:v>
                </c:pt>
                <c:pt idx="2908">
                  <c:v>3890</c:v>
                </c:pt>
                <c:pt idx="2909">
                  <c:v>3890</c:v>
                </c:pt>
                <c:pt idx="2910">
                  <c:v>3890</c:v>
                </c:pt>
                <c:pt idx="2911">
                  <c:v>3870</c:v>
                </c:pt>
                <c:pt idx="2912">
                  <c:v>3850</c:v>
                </c:pt>
                <c:pt idx="2913">
                  <c:v>3850</c:v>
                </c:pt>
                <c:pt idx="2914">
                  <c:v>3850</c:v>
                </c:pt>
                <c:pt idx="2915">
                  <c:v>3850</c:v>
                </c:pt>
                <c:pt idx="2916">
                  <c:v>3850</c:v>
                </c:pt>
                <c:pt idx="2917">
                  <c:v>3850</c:v>
                </c:pt>
                <c:pt idx="2918">
                  <c:v>3850</c:v>
                </c:pt>
                <c:pt idx="2919">
                  <c:v>3850</c:v>
                </c:pt>
                <c:pt idx="2920">
                  <c:v>3870</c:v>
                </c:pt>
                <c:pt idx="2921">
                  <c:v>3870</c:v>
                </c:pt>
                <c:pt idx="2922">
                  <c:v>3870</c:v>
                </c:pt>
                <c:pt idx="2923">
                  <c:v>3870</c:v>
                </c:pt>
                <c:pt idx="2924">
                  <c:v>3870</c:v>
                </c:pt>
                <c:pt idx="2925">
                  <c:v>3870</c:v>
                </c:pt>
                <c:pt idx="2926">
                  <c:v>3870</c:v>
                </c:pt>
                <c:pt idx="2927">
                  <c:v>3870</c:v>
                </c:pt>
                <c:pt idx="2928">
                  <c:v>3870</c:v>
                </c:pt>
                <c:pt idx="2929">
                  <c:v>3870</c:v>
                </c:pt>
                <c:pt idx="2930">
                  <c:v>3850</c:v>
                </c:pt>
                <c:pt idx="2931">
                  <c:v>3830</c:v>
                </c:pt>
                <c:pt idx="2932">
                  <c:v>3830</c:v>
                </c:pt>
                <c:pt idx="2933">
                  <c:v>3830</c:v>
                </c:pt>
                <c:pt idx="2934">
                  <c:v>3830</c:v>
                </c:pt>
                <c:pt idx="2935">
                  <c:v>3810</c:v>
                </c:pt>
                <c:pt idx="2936">
                  <c:v>3810</c:v>
                </c:pt>
                <c:pt idx="2937">
                  <c:v>3810</c:v>
                </c:pt>
                <c:pt idx="2938">
                  <c:v>3810</c:v>
                </c:pt>
                <c:pt idx="2939">
                  <c:v>3810</c:v>
                </c:pt>
                <c:pt idx="2940">
                  <c:v>3810</c:v>
                </c:pt>
                <c:pt idx="2941">
                  <c:v>3810</c:v>
                </c:pt>
                <c:pt idx="2942">
                  <c:v>3810</c:v>
                </c:pt>
                <c:pt idx="2943">
                  <c:v>3810</c:v>
                </c:pt>
                <c:pt idx="2944">
                  <c:v>3810</c:v>
                </c:pt>
                <c:pt idx="2945">
                  <c:v>3790</c:v>
                </c:pt>
                <c:pt idx="2946">
                  <c:v>3780</c:v>
                </c:pt>
                <c:pt idx="2947">
                  <c:v>3790</c:v>
                </c:pt>
                <c:pt idx="2948">
                  <c:v>3790</c:v>
                </c:pt>
                <c:pt idx="2949">
                  <c:v>3780</c:v>
                </c:pt>
                <c:pt idx="2950">
                  <c:v>3780</c:v>
                </c:pt>
                <c:pt idx="2951">
                  <c:v>3790</c:v>
                </c:pt>
                <c:pt idx="2952">
                  <c:v>3850</c:v>
                </c:pt>
                <c:pt idx="2953">
                  <c:v>3890</c:v>
                </c:pt>
                <c:pt idx="2954">
                  <c:v>3940</c:v>
                </c:pt>
                <c:pt idx="2955">
                  <c:v>3940</c:v>
                </c:pt>
                <c:pt idx="2956">
                  <c:v>3940</c:v>
                </c:pt>
                <c:pt idx="2957">
                  <c:v>3920</c:v>
                </c:pt>
                <c:pt idx="2958">
                  <c:v>3920</c:v>
                </c:pt>
                <c:pt idx="2959">
                  <c:v>3900</c:v>
                </c:pt>
                <c:pt idx="2960">
                  <c:v>3920</c:v>
                </c:pt>
                <c:pt idx="2961">
                  <c:v>3940</c:v>
                </c:pt>
                <c:pt idx="2962">
                  <c:v>3960</c:v>
                </c:pt>
                <c:pt idx="2963">
                  <c:v>3960</c:v>
                </c:pt>
                <c:pt idx="2964">
                  <c:v>3960</c:v>
                </c:pt>
                <c:pt idx="2965">
                  <c:v>3940</c:v>
                </c:pt>
                <c:pt idx="2966">
                  <c:v>3920</c:v>
                </c:pt>
                <c:pt idx="2967">
                  <c:v>3900</c:v>
                </c:pt>
                <c:pt idx="2968">
                  <c:v>3920</c:v>
                </c:pt>
                <c:pt idx="2969">
                  <c:v>3920</c:v>
                </c:pt>
                <c:pt idx="2970">
                  <c:v>3920</c:v>
                </c:pt>
                <c:pt idx="2971">
                  <c:v>3920</c:v>
                </c:pt>
                <c:pt idx="2972">
                  <c:v>3920</c:v>
                </c:pt>
                <c:pt idx="2973">
                  <c:v>3920</c:v>
                </c:pt>
                <c:pt idx="2974">
                  <c:v>3920</c:v>
                </c:pt>
                <c:pt idx="2975">
                  <c:v>3920</c:v>
                </c:pt>
                <c:pt idx="2976">
                  <c:v>3940</c:v>
                </c:pt>
                <c:pt idx="2977">
                  <c:v>3940</c:v>
                </c:pt>
                <c:pt idx="2978">
                  <c:v>3940</c:v>
                </c:pt>
                <c:pt idx="2979">
                  <c:v>3940</c:v>
                </c:pt>
                <c:pt idx="2980">
                  <c:v>3940</c:v>
                </c:pt>
                <c:pt idx="2981">
                  <c:v>3960</c:v>
                </c:pt>
                <c:pt idx="2982">
                  <c:v>3960</c:v>
                </c:pt>
                <c:pt idx="2983">
                  <c:v>3980</c:v>
                </c:pt>
                <c:pt idx="2984">
                  <c:v>4000</c:v>
                </c:pt>
                <c:pt idx="2985">
                  <c:v>4010</c:v>
                </c:pt>
                <c:pt idx="2986">
                  <c:v>4000</c:v>
                </c:pt>
                <c:pt idx="2987">
                  <c:v>4000</c:v>
                </c:pt>
                <c:pt idx="2988">
                  <c:v>4000</c:v>
                </c:pt>
                <c:pt idx="2989">
                  <c:v>4010</c:v>
                </c:pt>
                <c:pt idx="2990">
                  <c:v>4030</c:v>
                </c:pt>
                <c:pt idx="2991">
                  <c:v>4050</c:v>
                </c:pt>
                <c:pt idx="2992">
                  <c:v>4050</c:v>
                </c:pt>
                <c:pt idx="2993">
                  <c:v>4050</c:v>
                </c:pt>
                <c:pt idx="2994">
                  <c:v>4050</c:v>
                </c:pt>
                <c:pt idx="2995">
                  <c:v>4030</c:v>
                </c:pt>
                <c:pt idx="2996">
                  <c:v>4050</c:v>
                </c:pt>
                <c:pt idx="2997">
                  <c:v>4030</c:v>
                </c:pt>
                <c:pt idx="2998">
                  <c:v>4030</c:v>
                </c:pt>
                <c:pt idx="2999">
                  <c:v>4030</c:v>
                </c:pt>
                <c:pt idx="3000">
                  <c:v>4030</c:v>
                </c:pt>
                <c:pt idx="3001">
                  <c:v>4030</c:v>
                </c:pt>
                <c:pt idx="3002">
                  <c:v>4030</c:v>
                </c:pt>
                <c:pt idx="3003">
                  <c:v>4030</c:v>
                </c:pt>
                <c:pt idx="3004">
                  <c:v>4050</c:v>
                </c:pt>
                <c:pt idx="3005">
                  <c:v>4030</c:v>
                </c:pt>
                <c:pt idx="3006">
                  <c:v>4030</c:v>
                </c:pt>
                <c:pt idx="3007">
                  <c:v>4030</c:v>
                </c:pt>
                <c:pt idx="3008">
                  <c:v>4030</c:v>
                </c:pt>
                <c:pt idx="3009">
                  <c:v>4030</c:v>
                </c:pt>
                <c:pt idx="3010">
                  <c:v>4030</c:v>
                </c:pt>
                <c:pt idx="3011">
                  <c:v>4050</c:v>
                </c:pt>
                <c:pt idx="3012">
                  <c:v>4050</c:v>
                </c:pt>
                <c:pt idx="3013">
                  <c:v>4050</c:v>
                </c:pt>
                <c:pt idx="3014">
                  <c:v>4070</c:v>
                </c:pt>
                <c:pt idx="3015">
                  <c:v>4070</c:v>
                </c:pt>
                <c:pt idx="3016">
                  <c:v>4090</c:v>
                </c:pt>
                <c:pt idx="3017">
                  <c:v>4130</c:v>
                </c:pt>
                <c:pt idx="3018">
                  <c:v>4130</c:v>
                </c:pt>
                <c:pt idx="3019">
                  <c:v>4130</c:v>
                </c:pt>
                <c:pt idx="3020">
                  <c:v>4110</c:v>
                </c:pt>
                <c:pt idx="3021">
                  <c:v>4050</c:v>
                </c:pt>
                <c:pt idx="3022">
                  <c:v>4000</c:v>
                </c:pt>
                <c:pt idx="3023">
                  <c:v>3940</c:v>
                </c:pt>
                <c:pt idx="3024">
                  <c:v>3940</c:v>
                </c:pt>
                <c:pt idx="3025">
                  <c:v>3920</c:v>
                </c:pt>
                <c:pt idx="3026">
                  <c:v>3920</c:v>
                </c:pt>
                <c:pt idx="3027">
                  <c:v>3920</c:v>
                </c:pt>
                <c:pt idx="3028">
                  <c:v>3920</c:v>
                </c:pt>
                <c:pt idx="3029">
                  <c:v>3920</c:v>
                </c:pt>
                <c:pt idx="3030">
                  <c:v>3940</c:v>
                </c:pt>
                <c:pt idx="3031">
                  <c:v>3940</c:v>
                </c:pt>
                <c:pt idx="3032">
                  <c:v>3940</c:v>
                </c:pt>
                <c:pt idx="3033">
                  <c:v>3940</c:v>
                </c:pt>
                <c:pt idx="3034">
                  <c:v>3940</c:v>
                </c:pt>
                <c:pt idx="3035">
                  <c:v>3940</c:v>
                </c:pt>
                <c:pt idx="3036">
                  <c:v>3940</c:v>
                </c:pt>
                <c:pt idx="3037">
                  <c:v>3960</c:v>
                </c:pt>
                <c:pt idx="3038">
                  <c:v>3980</c:v>
                </c:pt>
                <c:pt idx="3039">
                  <c:v>3980</c:v>
                </c:pt>
                <c:pt idx="3040">
                  <c:v>3980</c:v>
                </c:pt>
                <c:pt idx="3041">
                  <c:v>3960</c:v>
                </c:pt>
                <c:pt idx="3042">
                  <c:v>3940</c:v>
                </c:pt>
                <c:pt idx="3043">
                  <c:v>3920</c:v>
                </c:pt>
                <c:pt idx="3044">
                  <c:v>3900</c:v>
                </c:pt>
                <c:pt idx="3045">
                  <c:v>3900</c:v>
                </c:pt>
                <c:pt idx="3046">
                  <c:v>3900</c:v>
                </c:pt>
                <c:pt idx="3047">
                  <c:v>3900</c:v>
                </c:pt>
                <c:pt idx="3048">
                  <c:v>3900</c:v>
                </c:pt>
                <c:pt idx="3049">
                  <c:v>3900</c:v>
                </c:pt>
                <c:pt idx="3050">
                  <c:v>3900</c:v>
                </c:pt>
                <c:pt idx="3051">
                  <c:v>3890</c:v>
                </c:pt>
                <c:pt idx="3052">
                  <c:v>3890</c:v>
                </c:pt>
                <c:pt idx="3053">
                  <c:v>3900</c:v>
                </c:pt>
                <c:pt idx="3054">
                  <c:v>3900</c:v>
                </c:pt>
                <c:pt idx="3055">
                  <c:v>3920</c:v>
                </c:pt>
                <c:pt idx="3056">
                  <c:v>3920</c:v>
                </c:pt>
                <c:pt idx="3057">
                  <c:v>3920</c:v>
                </c:pt>
                <c:pt idx="3058">
                  <c:v>3920</c:v>
                </c:pt>
                <c:pt idx="3059">
                  <c:v>3920</c:v>
                </c:pt>
                <c:pt idx="3060">
                  <c:v>3920</c:v>
                </c:pt>
                <c:pt idx="3061">
                  <c:v>3920</c:v>
                </c:pt>
                <c:pt idx="3062">
                  <c:v>3920</c:v>
                </c:pt>
                <c:pt idx="3063">
                  <c:v>3920</c:v>
                </c:pt>
                <c:pt idx="3064">
                  <c:v>3940</c:v>
                </c:pt>
                <c:pt idx="3065">
                  <c:v>3960</c:v>
                </c:pt>
                <c:pt idx="3066">
                  <c:v>3960</c:v>
                </c:pt>
                <c:pt idx="3067">
                  <c:v>3960</c:v>
                </c:pt>
                <c:pt idx="3068">
                  <c:v>3940</c:v>
                </c:pt>
                <c:pt idx="3069">
                  <c:v>3940</c:v>
                </c:pt>
                <c:pt idx="3070">
                  <c:v>3940</c:v>
                </c:pt>
                <c:pt idx="3071">
                  <c:v>3920</c:v>
                </c:pt>
                <c:pt idx="3072">
                  <c:v>3920</c:v>
                </c:pt>
                <c:pt idx="3073">
                  <c:v>3900</c:v>
                </c:pt>
                <c:pt idx="3074">
                  <c:v>3890</c:v>
                </c:pt>
                <c:pt idx="3075">
                  <c:v>3870</c:v>
                </c:pt>
                <c:pt idx="3076">
                  <c:v>3870</c:v>
                </c:pt>
                <c:pt idx="3077">
                  <c:v>3870</c:v>
                </c:pt>
                <c:pt idx="3078">
                  <c:v>3870</c:v>
                </c:pt>
                <c:pt idx="3079">
                  <c:v>3870</c:v>
                </c:pt>
                <c:pt idx="3080">
                  <c:v>3870</c:v>
                </c:pt>
                <c:pt idx="3081">
                  <c:v>3870</c:v>
                </c:pt>
                <c:pt idx="3082">
                  <c:v>3870</c:v>
                </c:pt>
                <c:pt idx="3083">
                  <c:v>3870</c:v>
                </c:pt>
                <c:pt idx="3084">
                  <c:v>3870</c:v>
                </c:pt>
                <c:pt idx="3085">
                  <c:v>3870</c:v>
                </c:pt>
                <c:pt idx="3086">
                  <c:v>3870</c:v>
                </c:pt>
                <c:pt idx="3087">
                  <c:v>3850</c:v>
                </c:pt>
                <c:pt idx="3088">
                  <c:v>3850</c:v>
                </c:pt>
                <c:pt idx="3089">
                  <c:v>3850</c:v>
                </c:pt>
                <c:pt idx="3090">
                  <c:v>3850</c:v>
                </c:pt>
                <c:pt idx="3091">
                  <c:v>3850</c:v>
                </c:pt>
                <c:pt idx="3092">
                  <c:v>3830</c:v>
                </c:pt>
                <c:pt idx="3093">
                  <c:v>3830</c:v>
                </c:pt>
                <c:pt idx="3094">
                  <c:v>3830</c:v>
                </c:pt>
                <c:pt idx="3095">
                  <c:v>3810</c:v>
                </c:pt>
                <c:pt idx="3096">
                  <c:v>3810</c:v>
                </c:pt>
                <c:pt idx="3097">
                  <c:v>3810</c:v>
                </c:pt>
                <c:pt idx="3098">
                  <c:v>3790</c:v>
                </c:pt>
                <c:pt idx="3099">
                  <c:v>3780</c:v>
                </c:pt>
                <c:pt idx="3100">
                  <c:v>3780</c:v>
                </c:pt>
                <c:pt idx="3101">
                  <c:v>3780</c:v>
                </c:pt>
                <c:pt idx="3102">
                  <c:v>3780</c:v>
                </c:pt>
                <c:pt idx="3103">
                  <c:v>3780</c:v>
                </c:pt>
                <c:pt idx="3104">
                  <c:v>3760</c:v>
                </c:pt>
                <c:pt idx="3105">
                  <c:v>3740</c:v>
                </c:pt>
                <c:pt idx="3106">
                  <c:v>3740</c:v>
                </c:pt>
                <c:pt idx="3107">
                  <c:v>3720</c:v>
                </c:pt>
                <c:pt idx="3108">
                  <c:v>3720</c:v>
                </c:pt>
                <c:pt idx="3109">
                  <c:v>3720</c:v>
                </c:pt>
                <c:pt idx="3110">
                  <c:v>3720</c:v>
                </c:pt>
                <c:pt idx="3111">
                  <c:v>3710</c:v>
                </c:pt>
                <c:pt idx="3112">
                  <c:v>3710</c:v>
                </c:pt>
                <c:pt idx="3113">
                  <c:v>3710</c:v>
                </c:pt>
                <c:pt idx="3114">
                  <c:v>3690</c:v>
                </c:pt>
                <c:pt idx="3115">
                  <c:v>3690</c:v>
                </c:pt>
                <c:pt idx="3116">
                  <c:v>3710</c:v>
                </c:pt>
                <c:pt idx="3117">
                  <c:v>3710</c:v>
                </c:pt>
                <c:pt idx="3118">
                  <c:v>3710</c:v>
                </c:pt>
                <c:pt idx="3119">
                  <c:v>3710</c:v>
                </c:pt>
                <c:pt idx="3120">
                  <c:v>3690</c:v>
                </c:pt>
                <c:pt idx="3121">
                  <c:v>3690</c:v>
                </c:pt>
                <c:pt idx="3122">
                  <c:v>3690</c:v>
                </c:pt>
                <c:pt idx="3123">
                  <c:v>3690</c:v>
                </c:pt>
                <c:pt idx="3124">
                  <c:v>3690</c:v>
                </c:pt>
                <c:pt idx="3125">
                  <c:v>3690</c:v>
                </c:pt>
                <c:pt idx="3126">
                  <c:v>3710</c:v>
                </c:pt>
                <c:pt idx="3127">
                  <c:v>3740</c:v>
                </c:pt>
                <c:pt idx="3128">
                  <c:v>3740</c:v>
                </c:pt>
                <c:pt idx="3129">
                  <c:v>3760</c:v>
                </c:pt>
                <c:pt idx="3130">
                  <c:v>3760</c:v>
                </c:pt>
                <c:pt idx="3131">
                  <c:v>3760</c:v>
                </c:pt>
                <c:pt idx="3132">
                  <c:v>3760</c:v>
                </c:pt>
                <c:pt idx="3133">
                  <c:v>3760</c:v>
                </c:pt>
                <c:pt idx="3134">
                  <c:v>3760</c:v>
                </c:pt>
                <c:pt idx="3135">
                  <c:v>3760</c:v>
                </c:pt>
                <c:pt idx="3136">
                  <c:v>3740</c:v>
                </c:pt>
                <c:pt idx="3137">
                  <c:v>3740</c:v>
                </c:pt>
                <c:pt idx="3138">
                  <c:v>3720</c:v>
                </c:pt>
                <c:pt idx="3139">
                  <c:v>3720</c:v>
                </c:pt>
                <c:pt idx="3140">
                  <c:v>3720</c:v>
                </c:pt>
                <c:pt idx="3141">
                  <c:v>3710</c:v>
                </c:pt>
                <c:pt idx="3142">
                  <c:v>3690</c:v>
                </c:pt>
                <c:pt idx="3143">
                  <c:v>3710</c:v>
                </c:pt>
                <c:pt idx="3144">
                  <c:v>3740</c:v>
                </c:pt>
                <c:pt idx="3145">
                  <c:v>3790</c:v>
                </c:pt>
                <c:pt idx="3146">
                  <c:v>3830</c:v>
                </c:pt>
                <c:pt idx="3147">
                  <c:v>3830</c:v>
                </c:pt>
                <c:pt idx="3148">
                  <c:v>3830</c:v>
                </c:pt>
                <c:pt idx="3149">
                  <c:v>3810</c:v>
                </c:pt>
                <c:pt idx="3150">
                  <c:v>3780</c:v>
                </c:pt>
                <c:pt idx="3151">
                  <c:v>3780</c:v>
                </c:pt>
                <c:pt idx="3152">
                  <c:v>3760</c:v>
                </c:pt>
                <c:pt idx="3153">
                  <c:v>3760</c:v>
                </c:pt>
                <c:pt idx="3154">
                  <c:v>3760</c:v>
                </c:pt>
                <c:pt idx="3155">
                  <c:v>3760</c:v>
                </c:pt>
                <c:pt idx="3156">
                  <c:v>3760</c:v>
                </c:pt>
                <c:pt idx="3157">
                  <c:v>3780</c:v>
                </c:pt>
                <c:pt idx="3158">
                  <c:v>3780</c:v>
                </c:pt>
                <c:pt idx="3159">
                  <c:v>3790</c:v>
                </c:pt>
                <c:pt idx="3160">
                  <c:v>3810</c:v>
                </c:pt>
                <c:pt idx="3161">
                  <c:v>3810</c:v>
                </c:pt>
                <c:pt idx="3162">
                  <c:v>3810</c:v>
                </c:pt>
                <c:pt idx="3163">
                  <c:v>3830</c:v>
                </c:pt>
                <c:pt idx="3164">
                  <c:v>3830</c:v>
                </c:pt>
                <c:pt idx="3165">
                  <c:v>3830</c:v>
                </c:pt>
                <c:pt idx="3166">
                  <c:v>3810</c:v>
                </c:pt>
                <c:pt idx="3167">
                  <c:v>3810</c:v>
                </c:pt>
              </c:numCache>
            </c:numRef>
          </c:yVal>
          <c:smooth val="0"/>
        </c:ser>
        <c:dLbls>
          <c:showLegendKey val="0"/>
          <c:showVal val="0"/>
          <c:showCatName val="0"/>
          <c:showSerName val="0"/>
          <c:showPercent val="0"/>
          <c:showBubbleSize val="0"/>
        </c:dLbls>
        <c:axId val="33598848"/>
        <c:axId val="33599424"/>
      </c:scatterChart>
      <c:scatterChart>
        <c:scatterStyle val="lineMarker"/>
        <c:varyColors val="0"/>
        <c:ser>
          <c:idx val="6"/>
          <c:order val="5"/>
          <c:marker>
            <c:symbol val="none"/>
          </c:marker>
          <c:xVal>
            <c:numRef>
              <c:f>'[Jasper_15min_discharge_Oct24.xlsx]compiled Jasper'!$B$7</c:f>
              <c:numCache>
                <c:formatCode>General</c:formatCode>
                <c:ptCount val="1"/>
                <c:pt idx="0">
                  <c:v>30</c:v>
                </c:pt>
              </c:numCache>
            </c:numRef>
          </c:xVal>
          <c:yVal>
            <c:numRef>
              <c:f>'[Jasper_15min_discharge_Oct24.xlsx]compiled Jasper'!$C$7</c:f>
              <c:numCache>
                <c:formatCode>General</c:formatCode>
                <c:ptCount val="1"/>
                <c:pt idx="0">
                  <c:v>0</c:v>
                </c:pt>
              </c:numCache>
            </c:numRef>
          </c:yVal>
          <c:smooth val="0"/>
        </c:ser>
        <c:dLbls>
          <c:showLegendKey val="0"/>
          <c:showVal val="0"/>
          <c:showCatName val="0"/>
          <c:showSerName val="0"/>
          <c:showPercent val="0"/>
          <c:showBubbleSize val="0"/>
        </c:dLbls>
        <c:axId val="33600576"/>
        <c:axId val="33600000"/>
      </c:scatterChart>
      <c:valAx>
        <c:axId val="33598848"/>
        <c:scaling>
          <c:orientation val="minMax"/>
          <c:max val="25"/>
        </c:scaling>
        <c:delete val="0"/>
        <c:axPos val="b"/>
        <c:majorGridlines>
          <c:spPr>
            <a:ln w="3175">
              <a:solidFill>
                <a:schemeClr val="bg1">
                  <a:lumMod val="85000"/>
                </a:schemeClr>
              </a:solidFill>
            </a:ln>
          </c:spPr>
        </c:majorGridlines>
        <c:minorGridlines>
          <c:spPr>
            <a:ln w="3175">
              <a:solidFill>
                <a:schemeClr val="bg1">
                  <a:lumMod val="85000"/>
                </a:schemeClr>
              </a:solidFill>
            </a:ln>
          </c:spPr>
        </c:minorGridlines>
        <c:title>
          <c:tx>
            <c:rich>
              <a:bodyPr/>
              <a:lstStyle/>
              <a:p>
                <a:pPr>
                  <a:defRPr sz="1600" b="1">
                    <a:latin typeface="Arial" panose="020B0604020202020204" pitchFamily="34" charset="0"/>
                    <a:cs typeface="Arial" panose="020B0604020202020204" pitchFamily="34" charset="0"/>
                  </a:defRPr>
                </a:pPr>
                <a:r>
                  <a:rPr lang="en-US" sz="1600" b="1">
                    <a:latin typeface="Arial" panose="020B0604020202020204" pitchFamily="34" charset="0"/>
                    <a:cs typeface="Arial" panose="020B0604020202020204" pitchFamily="34" charset="0"/>
                  </a:rPr>
                  <a:t>Number of days</a:t>
                </a:r>
              </a:p>
            </c:rich>
          </c:tx>
          <c:layout>
            <c:manualLayout>
              <c:xMode val="edge"/>
              <c:yMode val="edge"/>
              <c:x val="0.42151308744712035"/>
              <c:y val="0.94770391290813016"/>
            </c:manualLayout>
          </c:layout>
          <c:overlay val="0"/>
        </c:title>
        <c:numFmt formatCode="#,##0" sourceLinked="0"/>
        <c:majorTickMark val="none"/>
        <c:minorTickMark val="none"/>
        <c:tickLblPos val="nextTo"/>
        <c:spPr>
          <a:ln>
            <a:noFill/>
          </a:ln>
        </c:spPr>
        <c:txPr>
          <a:bodyPr/>
          <a:lstStyle/>
          <a:p>
            <a:pPr>
              <a:defRPr sz="1600" b="1">
                <a:latin typeface="Arial" panose="020B0604020202020204" pitchFamily="34" charset="0"/>
                <a:cs typeface="Arial" panose="020B0604020202020204" pitchFamily="34" charset="0"/>
              </a:defRPr>
            </a:pPr>
            <a:endParaRPr lang="en-US"/>
          </a:p>
        </c:txPr>
        <c:crossAx val="33599424"/>
        <c:crosses val="autoZero"/>
        <c:crossBetween val="midCat"/>
      </c:valAx>
      <c:valAx>
        <c:axId val="33599424"/>
        <c:scaling>
          <c:orientation val="minMax"/>
          <c:max val="25000"/>
        </c:scaling>
        <c:delete val="0"/>
        <c:axPos val="l"/>
        <c:majorGridlines>
          <c:spPr>
            <a:ln w="3175">
              <a:solidFill>
                <a:schemeClr val="bg1">
                  <a:lumMod val="85000"/>
                </a:schemeClr>
              </a:solidFill>
            </a:ln>
          </c:spPr>
        </c:majorGridlines>
        <c:title>
          <c:tx>
            <c:rich>
              <a:bodyPr rot="-5400000" vert="horz"/>
              <a:lstStyle/>
              <a:p>
                <a:pPr>
                  <a:defRPr sz="1600" b="1">
                    <a:latin typeface="Arial" panose="020B0604020202020204" pitchFamily="34" charset="0"/>
                    <a:cs typeface="Arial" panose="020B0604020202020204" pitchFamily="34" charset="0"/>
                  </a:defRPr>
                </a:pPr>
                <a:r>
                  <a:rPr lang="en-US" sz="1600" b="1" dirty="0" smtClean="0">
                    <a:latin typeface="Arial" panose="020B0604020202020204" pitchFamily="34" charset="0"/>
                    <a:cs typeface="Arial" panose="020B0604020202020204" pitchFamily="34" charset="0"/>
                  </a:rPr>
                  <a:t>Discharge</a:t>
                </a:r>
                <a:r>
                  <a:rPr lang="en-US" sz="1600" b="1" baseline="0" dirty="0" smtClean="0">
                    <a:latin typeface="Arial" panose="020B0604020202020204" pitchFamily="34" charset="0"/>
                    <a:cs typeface="Arial" panose="020B0604020202020204" pitchFamily="34" charset="0"/>
                  </a:rPr>
                  <a:t> </a:t>
                </a:r>
                <a:r>
                  <a:rPr lang="en-US" sz="1600" b="1" dirty="0" smtClean="0">
                    <a:latin typeface="Arial" panose="020B0604020202020204" pitchFamily="34" charset="0"/>
                    <a:cs typeface="Arial" panose="020B0604020202020204" pitchFamily="34" charset="0"/>
                  </a:rPr>
                  <a:t>(</a:t>
                </a:r>
                <a:r>
                  <a:rPr lang="en-US" sz="1600" b="1" dirty="0" err="1" smtClean="0">
                    <a:latin typeface="Arial" panose="020B0604020202020204" pitchFamily="34" charset="0"/>
                    <a:cs typeface="Arial" panose="020B0604020202020204" pitchFamily="34" charset="0"/>
                  </a:rPr>
                  <a:t>cfs</a:t>
                </a:r>
                <a:r>
                  <a:rPr lang="en-US" sz="1600" b="1" dirty="0">
                    <a:latin typeface="Arial" panose="020B0604020202020204" pitchFamily="34" charset="0"/>
                    <a:cs typeface="Arial" panose="020B0604020202020204" pitchFamily="34" charset="0"/>
                  </a:rPr>
                  <a:t>)</a:t>
                </a:r>
              </a:p>
            </c:rich>
          </c:tx>
          <c:layout>
            <c:manualLayout>
              <c:xMode val="edge"/>
              <c:yMode val="edge"/>
              <c:x val="1.6406048789713606E-2"/>
              <c:y val="0.35717267235428674"/>
            </c:manualLayout>
          </c:layout>
          <c:overlay val="0"/>
        </c:title>
        <c:numFmt formatCode="#,##0" sourceLinked="0"/>
        <c:majorTickMark val="none"/>
        <c:minorTickMark val="none"/>
        <c:tickLblPos val="nextTo"/>
        <c:spPr>
          <a:ln>
            <a:noFill/>
          </a:ln>
        </c:spPr>
        <c:txPr>
          <a:bodyPr/>
          <a:lstStyle/>
          <a:p>
            <a:pPr>
              <a:defRPr sz="1600" b="1">
                <a:latin typeface="Arial" panose="020B0604020202020204" pitchFamily="34" charset="0"/>
                <a:cs typeface="Arial" panose="020B0604020202020204" pitchFamily="34" charset="0"/>
              </a:defRPr>
            </a:pPr>
            <a:endParaRPr lang="en-US"/>
          </a:p>
        </c:txPr>
        <c:crossAx val="33598848"/>
        <c:crosses val="autoZero"/>
        <c:crossBetween val="midCat"/>
      </c:valAx>
      <c:valAx>
        <c:axId val="33600000"/>
        <c:scaling>
          <c:orientation val="minMax"/>
          <c:max val="850"/>
          <c:min val="0"/>
        </c:scaling>
        <c:delete val="1"/>
        <c:axPos val="r"/>
        <c:numFmt formatCode="General" sourceLinked="1"/>
        <c:majorTickMark val="out"/>
        <c:minorTickMark val="none"/>
        <c:tickLblPos val="nextTo"/>
        <c:crossAx val="33600576"/>
        <c:crosses val="max"/>
        <c:crossBetween val="midCat"/>
        <c:majorUnit val="200"/>
      </c:valAx>
      <c:valAx>
        <c:axId val="33600576"/>
        <c:scaling>
          <c:orientation val="minMax"/>
        </c:scaling>
        <c:delete val="1"/>
        <c:axPos val="b"/>
        <c:numFmt formatCode="General" sourceLinked="1"/>
        <c:majorTickMark val="out"/>
        <c:minorTickMark val="none"/>
        <c:tickLblPos val="nextTo"/>
        <c:crossAx val="33600000"/>
        <c:crosses val="autoZero"/>
        <c:crossBetween val="midCat"/>
      </c:valAx>
      <c:spPr>
        <a:ln w="6350">
          <a:solidFill>
            <a:sysClr val="windowText" lastClr="000000"/>
          </a:solidFill>
        </a:ln>
      </c:spPr>
    </c:plotArea>
    <c:plotVisOnly val="1"/>
    <c:dispBlanksAs val="gap"/>
    <c:showDLblsOverMax val="0"/>
  </c:chart>
  <c:spPr>
    <a:solidFill>
      <a:schemeClr val="bg1"/>
    </a:solidFill>
    <a:ln>
      <a:noFill/>
    </a:ln>
  </c:spPr>
  <c:txPr>
    <a:bodyPr/>
    <a:lstStyle/>
    <a:p>
      <a:pPr>
        <a:defRPr sz="1000">
          <a:latin typeface="Univers 57 Condensed" pitchFamily="50"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63428852738058"/>
          <c:y val="0.12332901723881237"/>
          <c:w val="0.79546212831288599"/>
          <c:h val="0.76421130515991376"/>
        </c:manualLayout>
      </c:layout>
      <c:scatterChart>
        <c:scatterStyle val="lineMarker"/>
        <c:varyColors val="0"/>
        <c:ser>
          <c:idx val="5"/>
          <c:order val="0"/>
          <c:tx>
            <c:v>Small flood</c:v>
          </c:tx>
          <c:spPr>
            <a:ln w="9525">
              <a:noFill/>
              <a:prstDash val="lgDash"/>
            </a:ln>
          </c:spPr>
          <c:marker>
            <c:symbol val="none"/>
          </c:marker>
          <c:xVal>
            <c:numRef>
              <c:f>'[Jasper_15min_discharge_Oct24.xlsx]compiled Jasper'!$A$4:$A$5</c:f>
              <c:numCache>
                <c:formatCode>General</c:formatCode>
                <c:ptCount val="2"/>
                <c:pt idx="0">
                  <c:v>0</c:v>
                </c:pt>
                <c:pt idx="1">
                  <c:v>60</c:v>
                </c:pt>
              </c:numCache>
            </c:numRef>
          </c:xVal>
          <c:yVal>
            <c:numRef>
              <c:f>'[Jasper_15min_discharge_Oct24.xlsx]compiled Jasper'!$C$4:$C$5</c:f>
              <c:numCache>
                <c:formatCode>General</c:formatCode>
                <c:ptCount val="2"/>
                <c:pt idx="0">
                  <c:v>25000</c:v>
                </c:pt>
                <c:pt idx="1">
                  <c:v>25000</c:v>
                </c:pt>
              </c:numCache>
            </c:numRef>
          </c:yVal>
          <c:smooth val="0"/>
        </c:ser>
        <c:ser>
          <c:idx val="1"/>
          <c:order val="1"/>
          <c:tx>
            <c:strRef>
              <c:f>'[Jasper_15min_discharge_Oct24.xlsx]compiled Jasper'!$A$2</c:f>
              <c:strCache>
                <c:ptCount val="1"/>
                <c:pt idx="0">
                  <c:v>Bankfull</c:v>
                </c:pt>
              </c:strCache>
            </c:strRef>
          </c:tx>
          <c:spPr>
            <a:ln w="9525">
              <a:noFill/>
              <a:prstDash val="lgDash"/>
            </a:ln>
          </c:spPr>
          <c:marker>
            <c:symbol val="none"/>
          </c:marker>
          <c:xVal>
            <c:numRef>
              <c:f>'[Jasper_15min_discharge_Oct24.xlsx]compiled Jasper'!$A$4:$A$5</c:f>
              <c:numCache>
                <c:formatCode>General</c:formatCode>
                <c:ptCount val="2"/>
                <c:pt idx="0">
                  <c:v>0</c:v>
                </c:pt>
                <c:pt idx="1">
                  <c:v>60</c:v>
                </c:pt>
              </c:numCache>
            </c:numRef>
          </c:xVal>
          <c:yVal>
            <c:numRef>
              <c:f>'[Jasper_15min_discharge_Oct24.xlsx]compiled Jasper'!$B$4:$B$5</c:f>
              <c:numCache>
                <c:formatCode>General</c:formatCode>
                <c:ptCount val="2"/>
                <c:pt idx="0">
                  <c:v>19000</c:v>
                </c:pt>
                <c:pt idx="1">
                  <c:v>19000</c:v>
                </c:pt>
              </c:numCache>
            </c:numRef>
          </c:yVal>
          <c:smooth val="0"/>
        </c:ser>
        <c:ser>
          <c:idx val="0"/>
          <c:order val="2"/>
          <c:tx>
            <c:strRef>
              <c:f>'[Jasper_15min_discharge_Oct24.xlsx]compiled Jasper'!$D$2</c:f>
              <c:strCache>
                <c:ptCount val="1"/>
                <c:pt idx="0">
                  <c:v>Jan 2006</c:v>
                </c:pt>
              </c:strCache>
            </c:strRef>
          </c:tx>
          <c:spPr>
            <a:ln w="31750">
              <a:solidFill>
                <a:schemeClr val="accent6">
                  <a:lumMod val="75000"/>
                </a:schemeClr>
              </a:solidFill>
            </a:ln>
          </c:spPr>
          <c:marker>
            <c:symbol val="none"/>
          </c:marker>
          <c:xVal>
            <c:numRef>
              <c:f>'[Jasper_15min_discharge_Oct24.xlsx]compiled Jasper'!$F$4:$F$2169</c:f>
              <c:numCache>
                <c:formatCode>0.00</c:formatCode>
                <c:ptCount val="2166"/>
                <c:pt idx="0">
                  <c:v>0</c:v>
                </c:pt>
                <c:pt idx="1">
                  <c:v>2.0833333333333332E-2</c:v>
                </c:pt>
                <c:pt idx="2">
                  <c:v>4.1666666666666664E-2</c:v>
                </c:pt>
                <c:pt idx="3">
                  <c:v>6.25E-2</c:v>
                </c:pt>
                <c:pt idx="4">
                  <c:v>8.3333333333333329E-2</c:v>
                </c:pt>
                <c:pt idx="5">
                  <c:v>0.10416666666666666</c:v>
                </c:pt>
                <c:pt idx="6">
                  <c:v>0.12499999999999999</c:v>
                </c:pt>
                <c:pt idx="7">
                  <c:v>0.14583333333333331</c:v>
                </c:pt>
                <c:pt idx="8">
                  <c:v>0.16666666666666666</c:v>
                </c:pt>
                <c:pt idx="9">
                  <c:v>0.1875</c:v>
                </c:pt>
                <c:pt idx="10">
                  <c:v>0.20833333333333334</c:v>
                </c:pt>
                <c:pt idx="11">
                  <c:v>0.22916666666666669</c:v>
                </c:pt>
                <c:pt idx="12">
                  <c:v>0.25</c:v>
                </c:pt>
                <c:pt idx="13">
                  <c:v>0.27083333333333331</c:v>
                </c:pt>
                <c:pt idx="14">
                  <c:v>0.29166666666666663</c:v>
                </c:pt>
                <c:pt idx="15">
                  <c:v>0.31249999999999994</c:v>
                </c:pt>
                <c:pt idx="16">
                  <c:v>0.33333333333333326</c:v>
                </c:pt>
                <c:pt idx="17">
                  <c:v>0.35416666666666657</c:v>
                </c:pt>
                <c:pt idx="18">
                  <c:v>0.37499999999999989</c:v>
                </c:pt>
                <c:pt idx="19">
                  <c:v>0.3958333333333332</c:v>
                </c:pt>
                <c:pt idx="20">
                  <c:v>0.41666666666666652</c:v>
                </c:pt>
                <c:pt idx="21">
                  <c:v>0.43749999999999983</c:v>
                </c:pt>
                <c:pt idx="22">
                  <c:v>0.45833333333333315</c:v>
                </c:pt>
                <c:pt idx="23">
                  <c:v>0.47916666666666646</c:v>
                </c:pt>
                <c:pt idx="24">
                  <c:v>0.49999999999999978</c:v>
                </c:pt>
                <c:pt idx="25">
                  <c:v>0.52083333333333315</c:v>
                </c:pt>
                <c:pt idx="26">
                  <c:v>0.54166666666666652</c:v>
                </c:pt>
                <c:pt idx="27">
                  <c:v>0.56249999999999989</c:v>
                </c:pt>
                <c:pt idx="28">
                  <c:v>0.58333333333333326</c:v>
                </c:pt>
                <c:pt idx="29">
                  <c:v>0.60416666666666663</c:v>
                </c:pt>
                <c:pt idx="30">
                  <c:v>0.625</c:v>
                </c:pt>
                <c:pt idx="31">
                  <c:v>0.64583333333333337</c:v>
                </c:pt>
                <c:pt idx="32">
                  <c:v>0.66666666666666674</c:v>
                </c:pt>
                <c:pt idx="33">
                  <c:v>0.68750000000000011</c:v>
                </c:pt>
                <c:pt idx="34">
                  <c:v>0.70833333333333348</c:v>
                </c:pt>
                <c:pt idx="35">
                  <c:v>0.72916666666666685</c:v>
                </c:pt>
                <c:pt idx="36">
                  <c:v>0.75000000000000022</c:v>
                </c:pt>
                <c:pt idx="37">
                  <c:v>0.77083333333333359</c:v>
                </c:pt>
                <c:pt idx="38">
                  <c:v>0.79166666666666696</c:v>
                </c:pt>
                <c:pt idx="39">
                  <c:v>0.81250000000000033</c:v>
                </c:pt>
                <c:pt idx="40">
                  <c:v>0.8333333333333337</c:v>
                </c:pt>
                <c:pt idx="41">
                  <c:v>0.85416666666666707</c:v>
                </c:pt>
                <c:pt idx="42">
                  <c:v>0.87500000000000044</c:v>
                </c:pt>
                <c:pt idx="43">
                  <c:v>0.89583333333333381</c:v>
                </c:pt>
                <c:pt idx="44">
                  <c:v>0.91666666666666718</c:v>
                </c:pt>
                <c:pt idx="45">
                  <c:v>0.93750000000000056</c:v>
                </c:pt>
                <c:pt idx="46">
                  <c:v>0.95833333333333393</c:v>
                </c:pt>
                <c:pt idx="47">
                  <c:v>0.9791666666666673</c:v>
                </c:pt>
                <c:pt idx="48">
                  <c:v>1.0000000000000007</c:v>
                </c:pt>
                <c:pt idx="49">
                  <c:v>1.0208333333333339</c:v>
                </c:pt>
                <c:pt idx="50">
                  <c:v>1.0416666666666672</c:v>
                </c:pt>
                <c:pt idx="51">
                  <c:v>1.0625000000000004</c:v>
                </c:pt>
                <c:pt idx="52">
                  <c:v>1.0833333333333337</c:v>
                </c:pt>
                <c:pt idx="53">
                  <c:v>1.104166666666667</c:v>
                </c:pt>
                <c:pt idx="54">
                  <c:v>1.1250000000000002</c:v>
                </c:pt>
                <c:pt idx="55">
                  <c:v>1.1458333333333335</c:v>
                </c:pt>
                <c:pt idx="56">
                  <c:v>1.1666666666666667</c:v>
                </c:pt>
                <c:pt idx="57">
                  <c:v>1.1875</c:v>
                </c:pt>
                <c:pt idx="58">
                  <c:v>1.2083333333333333</c:v>
                </c:pt>
                <c:pt idx="59">
                  <c:v>1.2291666666666665</c:v>
                </c:pt>
                <c:pt idx="60">
                  <c:v>1.2499999999999998</c:v>
                </c:pt>
                <c:pt idx="61">
                  <c:v>1.270833333333333</c:v>
                </c:pt>
                <c:pt idx="62">
                  <c:v>1.2916666666666663</c:v>
                </c:pt>
                <c:pt idx="63">
                  <c:v>1.3124999999999996</c:v>
                </c:pt>
                <c:pt idx="64">
                  <c:v>1.3333333333333328</c:v>
                </c:pt>
                <c:pt idx="65">
                  <c:v>1.3541666666666661</c:v>
                </c:pt>
                <c:pt idx="66">
                  <c:v>1.3749999999999993</c:v>
                </c:pt>
                <c:pt idx="67">
                  <c:v>1.3958333333333326</c:v>
                </c:pt>
                <c:pt idx="68">
                  <c:v>1.4166666666666659</c:v>
                </c:pt>
                <c:pt idx="69">
                  <c:v>1.4374999999999991</c:v>
                </c:pt>
                <c:pt idx="70">
                  <c:v>1.4583333333333324</c:v>
                </c:pt>
                <c:pt idx="71">
                  <c:v>1.4791666666666656</c:v>
                </c:pt>
                <c:pt idx="72">
                  <c:v>1.4999999999999989</c:v>
                </c:pt>
                <c:pt idx="73">
                  <c:v>1.5208333333333321</c:v>
                </c:pt>
                <c:pt idx="74">
                  <c:v>1.5416666666666654</c:v>
                </c:pt>
                <c:pt idx="75">
                  <c:v>1.5624999999999987</c:v>
                </c:pt>
                <c:pt idx="76">
                  <c:v>1.5833333333333319</c:v>
                </c:pt>
                <c:pt idx="77">
                  <c:v>1.6041666666666652</c:v>
                </c:pt>
                <c:pt idx="78">
                  <c:v>1.6249999999999984</c:v>
                </c:pt>
                <c:pt idx="79">
                  <c:v>1.6458333333333317</c:v>
                </c:pt>
                <c:pt idx="80">
                  <c:v>1.666666666666665</c:v>
                </c:pt>
                <c:pt idx="81">
                  <c:v>1.6874999999999982</c:v>
                </c:pt>
                <c:pt idx="82">
                  <c:v>1.7083333333333315</c:v>
                </c:pt>
                <c:pt idx="83">
                  <c:v>1.7291666666666647</c:v>
                </c:pt>
                <c:pt idx="84">
                  <c:v>1.749999999999998</c:v>
                </c:pt>
                <c:pt idx="85">
                  <c:v>1.7708333333333313</c:v>
                </c:pt>
                <c:pt idx="86">
                  <c:v>1.7916666666666645</c:v>
                </c:pt>
                <c:pt idx="87">
                  <c:v>1.8124999999999978</c:v>
                </c:pt>
                <c:pt idx="88">
                  <c:v>1.833333333333331</c:v>
                </c:pt>
                <c:pt idx="89">
                  <c:v>1.8541666666666643</c:v>
                </c:pt>
                <c:pt idx="90">
                  <c:v>1.8749999999999976</c:v>
                </c:pt>
                <c:pt idx="91">
                  <c:v>1.8958333333333308</c:v>
                </c:pt>
                <c:pt idx="92">
                  <c:v>1.9166666666666641</c:v>
                </c:pt>
                <c:pt idx="93">
                  <c:v>1.9374999999999973</c:v>
                </c:pt>
                <c:pt idx="94">
                  <c:v>1.9583333333333306</c:v>
                </c:pt>
                <c:pt idx="95">
                  <c:v>1.9791666666666639</c:v>
                </c:pt>
                <c:pt idx="96">
                  <c:v>1.9999999999999971</c:v>
                </c:pt>
                <c:pt idx="97">
                  <c:v>2.0208333333333304</c:v>
                </c:pt>
                <c:pt idx="98">
                  <c:v>2.0416666666666639</c:v>
                </c:pt>
                <c:pt idx="99">
                  <c:v>2.0624999999999973</c:v>
                </c:pt>
                <c:pt idx="100">
                  <c:v>2.0833333333333308</c:v>
                </c:pt>
                <c:pt idx="101">
                  <c:v>2.1041666666666643</c:v>
                </c:pt>
                <c:pt idx="102">
                  <c:v>2.1249999999999978</c:v>
                </c:pt>
                <c:pt idx="103">
                  <c:v>2.1458333333333313</c:v>
                </c:pt>
                <c:pt idx="104">
                  <c:v>2.1666666666666647</c:v>
                </c:pt>
                <c:pt idx="105">
                  <c:v>2.1874999999999982</c:v>
                </c:pt>
                <c:pt idx="106">
                  <c:v>2.2083333333333317</c:v>
                </c:pt>
                <c:pt idx="107">
                  <c:v>2.2291666666666652</c:v>
                </c:pt>
                <c:pt idx="108">
                  <c:v>2.2499999999999987</c:v>
                </c:pt>
                <c:pt idx="109">
                  <c:v>2.2708333333333321</c:v>
                </c:pt>
                <c:pt idx="110">
                  <c:v>2.2916666666666656</c:v>
                </c:pt>
                <c:pt idx="111">
                  <c:v>2.3124999999999991</c:v>
                </c:pt>
                <c:pt idx="112">
                  <c:v>2.3333333333333326</c:v>
                </c:pt>
                <c:pt idx="113">
                  <c:v>2.3541666666666661</c:v>
                </c:pt>
                <c:pt idx="114">
                  <c:v>2.3749999999999996</c:v>
                </c:pt>
                <c:pt idx="115">
                  <c:v>2.395833333333333</c:v>
                </c:pt>
                <c:pt idx="116">
                  <c:v>2.4166666666666665</c:v>
                </c:pt>
                <c:pt idx="117">
                  <c:v>2.4375</c:v>
                </c:pt>
                <c:pt idx="118">
                  <c:v>2.4583333333333335</c:v>
                </c:pt>
                <c:pt idx="119">
                  <c:v>2.479166666666667</c:v>
                </c:pt>
                <c:pt idx="120">
                  <c:v>2.5000000000000004</c:v>
                </c:pt>
                <c:pt idx="121">
                  <c:v>2.5208333333333339</c:v>
                </c:pt>
                <c:pt idx="122">
                  <c:v>2.5416666666666674</c:v>
                </c:pt>
                <c:pt idx="123">
                  <c:v>2.5625000000000009</c:v>
                </c:pt>
                <c:pt idx="124">
                  <c:v>2.5833333333333344</c:v>
                </c:pt>
                <c:pt idx="125">
                  <c:v>2.6041666666666679</c:v>
                </c:pt>
                <c:pt idx="126">
                  <c:v>2.6250000000000013</c:v>
                </c:pt>
                <c:pt idx="127">
                  <c:v>2.6458333333333348</c:v>
                </c:pt>
                <c:pt idx="128">
                  <c:v>2.6666666666666683</c:v>
                </c:pt>
                <c:pt idx="129">
                  <c:v>2.6875000000000018</c:v>
                </c:pt>
                <c:pt idx="130">
                  <c:v>2.7083333333333353</c:v>
                </c:pt>
                <c:pt idx="131">
                  <c:v>2.7291666666666687</c:v>
                </c:pt>
                <c:pt idx="132">
                  <c:v>2.7500000000000022</c:v>
                </c:pt>
                <c:pt idx="133">
                  <c:v>2.7708333333333357</c:v>
                </c:pt>
                <c:pt idx="134">
                  <c:v>2.7916666666666692</c:v>
                </c:pt>
                <c:pt idx="135">
                  <c:v>2.8125000000000027</c:v>
                </c:pt>
                <c:pt idx="136">
                  <c:v>2.8333333333333361</c:v>
                </c:pt>
                <c:pt idx="137">
                  <c:v>2.8541666666666696</c:v>
                </c:pt>
                <c:pt idx="138">
                  <c:v>2.8750000000000031</c:v>
                </c:pt>
                <c:pt idx="139">
                  <c:v>2.8958333333333366</c:v>
                </c:pt>
                <c:pt idx="140">
                  <c:v>2.9166666666666701</c:v>
                </c:pt>
                <c:pt idx="141">
                  <c:v>2.9375000000000036</c:v>
                </c:pt>
                <c:pt idx="142">
                  <c:v>2.958333333333337</c:v>
                </c:pt>
                <c:pt idx="143">
                  <c:v>2.9791666666666705</c:v>
                </c:pt>
                <c:pt idx="144">
                  <c:v>3.000000000000004</c:v>
                </c:pt>
                <c:pt idx="145">
                  <c:v>3.0208333333333375</c:v>
                </c:pt>
                <c:pt idx="146">
                  <c:v>3.041666666666671</c:v>
                </c:pt>
                <c:pt idx="147">
                  <c:v>3.0625000000000044</c:v>
                </c:pt>
                <c:pt idx="148">
                  <c:v>3.0833333333333379</c:v>
                </c:pt>
                <c:pt idx="149">
                  <c:v>3.1041666666666714</c:v>
                </c:pt>
                <c:pt idx="150">
                  <c:v>3.1250000000000049</c:v>
                </c:pt>
                <c:pt idx="151">
                  <c:v>3.1458333333333384</c:v>
                </c:pt>
                <c:pt idx="152">
                  <c:v>3.1666666666666718</c:v>
                </c:pt>
                <c:pt idx="153">
                  <c:v>3.1875000000000053</c:v>
                </c:pt>
                <c:pt idx="154">
                  <c:v>3.2083333333333388</c:v>
                </c:pt>
                <c:pt idx="155">
                  <c:v>3.2291666666666723</c:v>
                </c:pt>
                <c:pt idx="156">
                  <c:v>3.2500000000000058</c:v>
                </c:pt>
                <c:pt idx="157">
                  <c:v>3.2708333333333393</c:v>
                </c:pt>
                <c:pt idx="158">
                  <c:v>3.2916666666666727</c:v>
                </c:pt>
                <c:pt idx="159">
                  <c:v>3.3125000000000062</c:v>
                </c:pt>
                <c:pt idx="160">
                  <c:v>3.3333333333333397</c:v>
                </c:pt>
                <c:pt idx="161">
                  <c:v>3.3541666666666732</c:v>
                </c:pt>
                <c:pt idx="162">
                  <c:v>3.3750000000000067</c:v>
                </c:pt>
                <c:pt idx="163">
                  <c:v>3.3958333333333401</c:v>
                </c:pt>
                <c:pt idx="164">
                  <c:v>3.4166666666666736</c:v>
                </c:pt>
                <c:pt idx="165">
                  <c:v>3.4375000000000071</c:v>
                </c:pt>
                <c:pt idx="166">
                  <c:v>3.4583333333333406</c:v>
                </c:pt>
                <c:pt idx="167">
                  <c:v>3.4791666666666741</c:v>
                </c:pt>
                <c:pt idx="168">
                  <c:v>3.5000000000000075</c:v>
                </c:pt>
                <c:pt idx="169">
                  <c:v>3.520833333333341</c:v>
                </c:pt>
                <c:pt idx="170">
                  <c:v>3.5416666666666745</c:v>
                </c:pt>
                <c:pt idx="171">
                  <c:v>3.562500000000008</c:v>
                </c:pt>
                <c:pt idx="172">
                  <c:v>3.5833333333333415</c:v>
                </c:pt>
                <c:pt idx="173">
                  <c:v>3.604166666666675</c:v>
                </c:pt>
                <c:pt idx="174">
                  <c:v>3.6250000000000084</c:v>
                </c:pt>
                <c:pt idx="175">
                  <c:v>3.6458333333333419</c:v>
                </c:pt>
                <c:pt idx="176">
                  <c:v>3.6666666666666754</c:v>
                </c:pt>
                <c:pt idx="177">
                  <c:v>3.6875000000000089</c:v>
                </c:pt>
                <c:pt idx="178">
                  <c:v>3.7083333333333424</c:v>
                </c:pt>
                <c:pt idx="179">
                  <c:v>3.7291666666666758</c:v>
                </c:pt>
                <c:pt idx="180">
                  <c:v>3.7500000000000093</c:v>
                </c:pt>
                <c:pt idx="181">
                  <c:v>3.7708333333333428</c:v>
                </c:pt>
                <c:pt idx="182">
                  <c:v>3.7916666666666763</c:v>
                </c:pt>
                <c:pt idx="183">
                  <c:v>3.8125000000000098</c:v>
                </c:pt>
                <c:pt idx="184">
                  <c:v>3.8333333333333433</c:v>
                </c:pt>
                <c:pt idx="185">
                  <c:v>3.8541666666666767</c:v>
                </c:pt>
                <c:pt idx="186">
                  <c:v>3.8750000000000102</c:v>
                </c:pt>
                <c:pt idx="187">
                  <c:v>3.8958333333333437</c:v>
                </c:pt>
                <c:pt idx="188">
                  <c:v>3.9166666666666772</c:v>
                </c:pt>
                <c:pt idx="189">
                  <c:v>3.9375000000000107</c:v>
                </c:pt>
                <c:pt idx="190">
                  <c:v>3.9583333333333441</c:v>
                </c:pt>
                <c:pt idx="191">
                  <c:v>3.9791666666666776</c:v>
                </c:pt>
                <c:pt idx="192">
                  <c:v>4.0000000000000107</c:v>
                </c:pt>
                <c:pt idx="193">
                  <c:v>4.0208333333333437</c:v>
                </c:pt>
                <c:pt idx="194">
                  <c:v>4.0416666666666767</c:v>
                </c:pt>
                <c:pt idx="195">
                  <c:v>4.0625000000000098</c:v>
                </c:pt>
                <c:pt idx="196">
                  <c:v>4.0833333333333428</c:v>
                </c:pt>
                <c:pt idx="197">
                  <c:v>4.1041666666666758</c:v>
                </c:pt>
                <c:pt idx="198">
                  <c:v>4.1250000000000089</c:v>
                </c:pt>
                <c:pt idx="199">
                  <c:v>4.1458333333333419</c:v>
                </c:pt>
                <c:pt idx="200">
                  <c:v>4.166666666666675</c:v>
                </c:pt>
                <c:pt idx="201">
                  <c:v>4.187500000000008</c:v>
                </c:pt>
                <c:pt idx="202">
                  <c:v>4.208333333333341</c:v>
                </c:pt>
                <c:pt idx="203">
                  <c:v>4.2291666666666741</c:v>
                </c:pt>
                <c:pt idx="204">
                  <c:v>4.2500000000000071</c:v>
                </c:pt>
                <c:pt idx="205">
                  <c:v>4.2708333333333401</c:v>
                </c:pt>
                <c:pt idx="206">
                  <c:v>4.2916666666666732</c:v>
                </c:pt>
                <c:pt idx="207">
                  <c:v>4.3125000000000062</c:v>
                </c:pt>
                <c:pt idx="208">
                  <c:v>4.3333333333333393</c:v>
                </c:pt>
                <c:pt idx="209">
                  <c:v>4.3541666666666723</c:v>
                </c:pt>
                <c:pt idx="210">
                  <c:v>4.3750000000000053</c:v>
                </c:pt>
                <c:pt idx="211">
                  <c:v>4.3958333333333384</c:v>
                </c:pt>
                <c:pt idx="212">
                  <c:v>4.4166666666666714</c:v>
                </c:pt>
                <c:pt idx="213">
                  <c:v>4.4375000000000044</c:v>
                </c:pt>
                <c:pt idx="214">
                  <c:v>4.4583333333333375</c:v>
                </c:pt>
                <c:pt idx="215">
                  <c:v>4.4791666666666705</c:v>
                </c:pt>
                <c:pt idx="216">
                  <c:v>4.5000000000000036</c:v>
                </c:pt>
                <c:pt idx="217">
                  <c:v>4.5208333333333366</c:v>
                </c:pt>
                <c:pt idx="218">
                  <c:v>4.5416666666666696</c:v>
                </c:pt>
                <c:pt idx="219">
                  <c:v>4.5625000000000027</c:v>
                </c:pt>
                <c:pt idx="220">
                  <c:v>4.5833333333333357</c:v>
                </c:pt>
                <c:pt idx="221">
                  <c:v>4.6041666666666687</c:v>
                </c:pt>
                <c:pt idx="222">
                  <c:v>4.6250000000000018</c:v>
                </c:pt>
                <c:pt idx="223">
                  <c:v>4.6458333333333348</c:v>
                </c:pt>
                <c:pt idx="224">
                  <c:v>4.6666666666666679</c:v>
                </c:pt>
                <c:pt idx="225">
                  <c:v>4.6875000000000009</c:v>
                </c:pt>
                <c:pt idx="226">
                  <c:v>4.7083333333333339</c:v>
                </c:pt>
                <c:pt idx="227">
                  <c:v>4.729166666666667</c:v>
                </c:pt>
                <c:pt idx="228">
                  <c:v>4.75</c:v>
                </c:pt>
                <c:pt idx="229">
                  <c:v>4.770833333333333</c:v>
                </c:pt>
                <c:pt idx="230">
                  <c:v>4.7916666666666661</c:v>
                </c:pt>
                <c:pt idx="231">
                  <c:v>4.8124999999999991</c:v>
                </c:pt>
                <c:pt idx="232">
                  <c:v>4.8333333333333321</c:v>
                </c:pt>
                <c:pt idx="233">
                  <c:v>4.8541666666666652</c:v>
                </c:pt>
                <c:pt idx="234">
                  <c:v>4.8749999999999982</c:v>
                </c:pt>
                <c:pt idx="235">
                  <c:v>4.8958333333333313</c:v>
                </c:pt>
                <c:pt idx="236">
                  <c:v>4.9166666666666643</c:v>
                </c:pt>
                <c:pt idx="237">
                  <c:v>4.9374999999999973</c:v>
                </c:pt>
                <c:pt idx="238">
                  <c:v>4.9583333333333304</c:v>
                </c:pt>
                <c:pt idx="239">
                  <c:v>4.9791666666666634</c:v>
                </c:pt>
                <c:pt idx="240">
                  <c:v>4.9999999999999964</c:v>
                </c:pt>
                <c:pt idx="241">
                  <c:v>5.0208333333333295</c:v>
                </c:pt>
                <c:pt idx="242">
                  <c:v>5.0416666666666625</c:v>
                </c:pt>
                <c:pt idx="243">
                  <c:v>5.0624999999999956</c:v>
                </c:pt>
                <c:pt idx="244">
                  <c:v>5.0833333333333286</c:v>
                </c:pt>
                <c:pt idx="245">
                  <c:v>5.1041666666666616</c:v>
                </c:pt>
                <c:pt idx="246">
                  <c:v>5.1249999999999947</c:v>
                </c:pt>
                <c:pt idx="247">
                  <c:v>5.1458333333333277</c:v>
                </c:pt>
                <c:pt idx="248">
                  <c:v>5.1666666666666607</c:v>
                </c:pt>
                <c:pt idx="249">
                  <c:v>5.1874999999999938</c:v>
                </c:pt>
                <c:pt idx="250">
                  <c:v>5.2083333333333268</c:v>
                </c:pt>
                <c:pt idx="251">
                  <c:v>5.2291666666666599</c:v>
                </c:pt>
                <c:pt idx="252">
                  <c:v>5.2499999999999929</c:v>
                </c:pt>
                <c:pt idx="253">
                  <c:v>5.2708333333333259</c:v>
                </c:pt>
                <c:pt idx="254">
                  <c:v>5.291666666666659</c:v>
                </c:pt>
                <c:pt idx="255">
                  <c:v>5.312499999999992</c:v>
                </c:pt>
                <c:pt idx="256">
                  <c:v>5.333333333333325</c:v>
                </c:pt>
                <c:pt idx="257">
                  <c:v>5.3541666666666581</c:v>
                </c:pt>
                <c:pt idx="258">
                  <c:v>5.3749999999999911</c:v>
                </c:pt>
                <c:pt idx="259">
                  <c:v>5.3958333333333242</c:v>
                </c:pt>
                <c:pt idx="260">
                  <c:v>5.4166666666666572</c:v>
                </c:pt>
                <c:pt idx="261">
                  <c:v>5.4374999999999902</c:v>
                </c:pt>
                <c:pt idx="262">
                  <c:v>5.4583333333333233</c:v>
                </c:pt>
                <c:pt idx="263">
                  <c:v>5.4791666666666563</c:v>
                </c:pt>
                <c:pt idx="264">
                  <c:v>5.4999999999999893</c:v>
                </c:pt>
                <c:pt idx="265">
                  <c:v>5.5208333333333224</c:v>
                </c:pt>
                <c:pt idx="266">
                  <c:v>5.5416666666666554</c:v>
                </c:pt>
                <c:pt idx="267">
                  <c:v>5.5624999999999885</c:v>
                </c:pt>
                <c:pt idx="268">
                  <c:v>5.5833333333333215</c:v>
                </c:pt>
                <c:pt idx="269">
                  <c:v>5.6041666666666545</c:v>
                </c:pt>
                <c:pt idx="270">
                  <c:v>5.6249999999999876</c:v>
                </c:pt>
                <c:pt idx="271">
                  <c:v>5.6458333333333206</c:v>
                </c:pt>
                <c:pt idx="272">
                  <c:v>5.6666666666666536</c:v>
                </c:pt>
                <c:pt idx="273">
                  <c:v>5.6874999999999867</c:v>
                </c:pt>
                <c:pt idx="274">
                  <c:v>5.7083333333333197</c:v>
                </c:pt>
                <c:pt idx="275">
                  <c:v>5.7291666666666528</c:v>
                </c:pt>
                <c:pt idx="276">
                  <c:v>5.7499999999999858</c:v>
                </c:pt>
                <c:pt idx="277">
                  <c:v>5.7708333333333188</c:v>
                </c:pt>
                <c:pt idx="278">
                  <c:v>5.7916666666666519</c:v>
                </c:pt>
                <c:pt idx="279">
                  <c:v>5.8124999999999849</c:v>
                </c:pt>
                <c:pt idx="280">
                  <c:v>5.8333333333333179</c:v>
                </c:pt>
                <c:pt idx="281">
                  <c:v>5.854166666666651</c:v>
                </c:pt>
                <c:pt idx="282">
                  <c:v>5.874999999999984</c:v>
                </c:pt>
                <c:pt idx="283">
                  <c:v>5.8958333333333171</c:v>
                </c:pt>
                <c:pt idx="284">
                  <c:v>5.9166666666666501</c:v>
                </c:pt>
                <c:pt idx="285">
                  <c:v>5.9374999999999831</c:v>
                </c:pt>
                <c:pt idx="286">
                  <c:v>5.9583333333333162</c:v>
                </c:pt>
                <c:pt idx="287">
                  <c:v>5.9791666666666492</c:v>
                </c:pt>
                <c:pt idx="288">
                  <c:v>5.9999999999999822</c:v>
                </c:pt>
                <c:pt idx="289">
                  <c:v>6.0208333333333153</c:v>
                </c:pt>
                <c:pt idx="290">
                  <c:v>6.0416666666666483</c:v>
                </c:pt>
                <c:pt idx="291">
                  <c:v>6.0624999999999813</c:v>
                </c:pt>
                <c:pt idx="292">
                  <c:v>6.0833333333333144</c:v>
                </c:pt>
                <c:pt idx="293">
                  <c:v>6.1041666666666474</c:v>
                </c:pt>
                <c:pt idx="294">
                  <c:v>6.1249999999999805</c:v>
                </c:pt>
                <c:pt idx="295">
                  <c:v>6.1458333333333135</c:v>
                </c:pt>
                <c:pt idx="296">
                  <c:v>6.1666666666666465</c:v>
                </c:pt>
                <c:pt idx="297">
                  <c:v>6.1874999999999796</c:v>
                </c:pt>
                <c:pt idx="298">
                  <c:v>6.2083333333333126</c:v>
                </c:pt>
                <c:pt idx="299">
                  <c:v>6.2291666666666456</c:v>
                </c:pt>
                <c:pt idx="300">
                  <c:v>6.2499999999999787</c:v>
                </c:pt>
                <c:pt idx="301">
                  <c:v>6.2708333333333117</c:v>
                </c:pt>
                <c:pt idx="302">
                  <c:v>6.2916666666666448</c:v>
                </c:pt>
                <c:pt idx="303">
                  <c:v>6.3124999999999778</c:v>
                </c:pt>
                <c:pt idx="304">
                  <c:v>6.3333333333333108</c:v>
                </c:pt>
                <c:pt idx="305">
                  <c:v>6.3541666666666439</c:v>
                </c:pt>
                <c:pt idx="306">
                  <c:v>6.3749999999999769</c:v>
                </c:pt>
                <c:pt idx="307">
                  <c:v>6.3958333333333099</c:v>
                </c:pt>
                <c:pt idx="308">
                  <c:v>6.416666666666643</c:v>
                </c:pt>
                <c:pt idx="309">
                  <c:v>6.437499999999976</c:v>
                </c:pt>
                <c:pt idx="310">
                  <c:v>6.4583333333333091</c:v>
                </c:pt>
                <c:pt idx="311">
                  <c:v>6.4791666666666421</c:v>
                </c:pt>
                <c:pt idx="312">
                  <c:v>6.4999999999999751</c:v>
                </c:pt>
                <c:pt idx="313">
                  <c:v>6.5208333333333082</c:v>
                </c:pt>
                <c:pt idx="314">
                  <c:v>6.5416666666666412</c:v>
                </c:pt>
                <c:pt idx="315">
                  <c:v>6.5624999999999742</c:v>
                </c:pt>
                <c:pt idx="316">
                  <c:v>6.5833333333333073</c:v>
                </c:pt>
                <c:pt idx="317">
                  <c:v>6.6041666666666403</c:v>
                </c:pt>
                <c:pt idx="318">
                  <c:v>6.6249999999999734</c:v>
                </c:pt>
                <c:pt idx="319">
                  <c:v>6.6458333333333064</c:v>
                </c:pt>
                <c:pt idx="320">
                  <c:v>6.6666666666666394</c:v>
                </c:pt>
                <c:pt idx="321">
                  <c:v>6.6874999999999725</c:v>
                </c:pt>
                <c:pt idx="322">
                  <c:v>6.7083333333333055</c:v>
                </c:pt>
                <c:pt idx="323">
                  <c:v>6.7291666666666385</c:v>
                </c:pt>
                <c:pt idx="324">
                  <c:v>6.7499999999999716</c:v>
                </c:pt>
                <c:pt idx="325">
                  <c:v>6.7708333333333046</c:v>
                </c:pt>
                <c:pt idx="326">
                  <c:v>6.7916666666666377</c:v>
                </c:pt>
                <c:pt idx="327">
                  <c:v>6.8124999999999707</c:v>
                </c:pt>
                <c:pt idx="328">
                  <c:v>6.8333333333333037</c:v>
                </c:pt>
                <c:pt idx="329">
                  <c:v>6.8541666666666368</c:v>
                </c:pt>
                <c:pt idx="330">
                  <c:v>6.8749999999999698</c:v>
                </c:pt>
                <c:pt idx="331">
                  <c:v>6.8958333333333028</c:v>
                </c:pt>
                <c:pt idx="332">
                  <c:v>6.9166666666666359</c:v>
                </c:pt>
                <c:pt idx="333">
                  <c:v>6.9374999999999689</c:v>
                </c:pt>
                <c:pt idx="334">
                  <c:v>6.958333333333302</c:v>
                </c:pt>
                <c:pt idx="335">
                  <c:v>6.979166666666635</c:v>
                </c:pt>
                <c:pt idx="336">
                  <c:v>6.999999999999968</c:v>
                </c:pt>
                <c:pt idx="337">
                  <c:v>7.0208333333333011</c:v>
                </c:pt>
                <c:pt idx="338">
                  <c:v>7.0416666666666341</c:v>
                </c:pt>
                <c:pt idx="339">
                  <c:v>7.0624999999999671</c:v>
                </c:pt>
                <c:pt idx="340">
                  <c:v>7.0833333333333002</c:v>
                </c:pt>
                <c:pt idx="341">
                  <c:v>7.1041666666666332</c:v>
                </c:pt>
                <c:pt idx="342">
                  <c:v>7.1249999999999662</c:v>
                </c:pt>
                <c:pt idx="343">
                  <c:v>7.1458333333332993</c:v>
                </c:pt>
                <c:pt idx="344">
                  <c:v>7.1666666666666323</c:v>
                </c:pt>
                <c:pt idx="345">
                  <c:v>7.1874999999999654</c:v>
                </c:pt>
                <c:pt idx="346">
                  <c:v>7.2083333333332984</c:v>
                </c:pt>
                <c:pt idx="347">
                  <c:v>7.2291666666666314</c:v>
                </c:pt>
                <c:pt idx="348">
                  <c:v>7.2499999999999645</c:v>
                </c:pt>
                <c:pt idx="349">
                  <c:v>7.2708333333332975</c:v>
                </c:pt>
                <c:pt idx="350">
                  <c:v>7.2916666666666305</c:v>
                </c:pt>
                <c:pt idx="351">
                  <c:v>7.3124999999999636</c:v>
                </c:pt>
                <c:pt idx="352">
                  <c:v>7.3333333333332966</c:v>
                </c:pt>
                <c:pt idx="353">
                  <c:v>7.3541666666666297</c:v>
                </c:pt>
                <c:pt idx="354">
                  <c:v>7.3749999999999627</c:v>
                </c:pt>
                <c:pt idx="355">
                  <c:v>7.3958333333332957</c:v>
                </c:pt>
                <c:pt idx="356">
                  <c:v>7.4166666666666288</c:v>
                </c:pt>
                <c:pt idx="357">
                  <c:v>7.4374999999999618</c:v>
                </c:pt>
                <c:pt idx="358">
                  <c:v>7.4583333333332948</c:v>
                </c:pt>
                <c:pt idx="359">
                  <c:v>7.4791666666666279</c:v>
                </c:pt>
                <c:pt idx="360">
                  <c:v>7.4999999999999609</c:v>
                </c:pt>
                <c:pt idx="361">
                  <c:v>7.520833333333294</c:v>
                </c:pt>
                <c:pt idx="362">
                  <c:v>7.541666666666627</c:v>
                </c:pt>
                <c:pt idx="363">
                  <c:v>7.56249999999996</c:v>
                </c:pt>
                <c:pt idx="364">
                  <c:v>7.5833333333332931</c:v>
                </c:pt>
                <c:pt idx="365">
                  <c:v>7.6041666666666261</c:v>
                </c:pt>
                <c:pt idx="366">
                  <c:v>7.6249999999999591</c:v>
                </c:pt>
                <c:pt idx="367">
                  <c:v>7.6458333333332922</c:v>
                </c:pt>
                <c:pt idx="368">
                  <c:v>7.6666666666666252</c:v>
                </c:pt>
                <c:pt idx="369">
                  <c:v>7.6874999999999583</c:v>
                </c:pt>
                <c:pt idx="370">
                  <c:v>7.7083333333332913</c:v>
                </c:pt>
                <c:pt idx="371">
                  <c:v>7.7291666666666243</c:v>
                </c:pt>
                <c:pt idx="372">
                  <c:v>7.7499999999999574</c:v>
                </c:pt>
                <c:pt idx="373">
                  <c:v>7.7708333333332904</c:v>
                </c:pt>
                <c:pt idx="374">
                  <c:v>7.7916666666666234</c:v>
                </c:pt>
                <c:pt idx="375">
                  <c:v>7.8124999999999565</c:v>
                </c:pt>
                <c:pt idx="376">
                  <c:v>7.8333333333332895</c:v>
                </c:pt>
                <c:pt idx="377">
                  <c:v>7.8541666666666226</c:v>
                </c:pt>
                <c:pt idx="378">
                  <c:v>7.8749999999999556</c:v>
                </c:pt>
                <c:pt idx="379">
                  <c:v>7.8958333333332886</c:v>
                </c:pt>
                <c:pt idx="380">
                  <c:v>7.9166666666666217</c:v>
                </c:pt>
                <c:pt idx="381">
                  <c:v>7.9374999999999547</c:v>
                </c:pt>
                <c:pt idx="382">
                  <c:v>7.9583333333332877</c:v>
                </c:pt>
                <c:pt idx="383">
                  <c:v>7.9791666666666208</c:v>
                </c:pt>
                <c:pt idx="384">
                  <c:v>7.9999999999999538</c:v>
                </c:pt>
                <c:pt idx="385">
                  <c:v>8.0208333333332877</c:v>
                </c:pt>
                <c:pt idx="386">
                  <c:v>8.0416666666666217</c:v>
                </c:pt>
                <c:pt idx="387">
                  <c:v>8.0624999999999556</c:v>
                </c:pt>
                <c:pt idx="388">
                  <c:v>8.0833333333332895</c:v>
                </c:pt>
                <c:pt idx="389">
                  <c:v>8.1041666666666234</c:v>
                </c:pt>
                <c:pt idx="390">
                  <c:v>8.1249999999999574</c:v>
                </c:pt>
                <c:pt idx="391">
                  <c:v>8.1458333333332913</c:v>
                </c:pt>
                <c:pt idx="392">
                  <c:v>8.1666666666666252</c:v>
                </c:pt>
                <c:pt idx="393">
                  <c:v>8.1874999999999591</c:v>
                </c:pt>
                <c:pt idx="394">
                  <c:v>8.2083333333332931</c:v>
                </c:pt>
                <c:pt idx="395">
                  <c:v>8.229166666666627</c:v>
                </c:pt>
                <c:pt idx="396">
                  <c:v>8.2499999999999609</c:v>
                </c:pt>
                <c:pt idx="397">
                  <c:v>8.2708333333332948</c:v>
                </c:pt>
                <c:pt idx="398">
                  <c:v>8.2916666666666288</c:v>
                </c:pt>
                <c:pt idx="399">
                  <c:v>8.3124999999999627</c:v>
                </c:pt>
                <c:pt idx="400">
                  <c:v>8.3333333333332966</c:v>
                </c:pt>
                <c:pt idx="401">
                  <c:v>8.3541666666666305</c:v>
                </c:pt>
                <c:pt idx="402">
                  <c:v>8.3749999999999645</c:v>
                </c:pt>
                <c:pt idx="403">
                  <c:v>8.3958333333332984</c:v>
                </c:pt>
                <c:pt idx="404">
                  <c:v>8.4166666666666323</c:v>
                </c:pt>
                <c:pt idx="405">
                  <c:v>8.4374999999999662</c:v>
                </c:pt>
                <c:pt idx="406">
                  <c:v>8.4583333333333002</c:v>
                </c:pt>
                <c:pt idx="407">
                  <c:v>8.4791666666666341</c:v>
                </c:pt>
                <c:pt idx="408">
                  <c:v>8.499999999999968</c:v>
                </c:pt>
                <c:pt idx="409">
                  <c:v>8.520833333333302</c:v>
                </c:pt>
                <c:pt idx="410">
                  <c:v>8.5416666666666359</c:v>
                </c:pt>
                <c:pt idx="411">
                  <c:v>8.5624999999999698</c:v>
                </c:pt>
                <c:pt idx="412">
                  <c:v>8.5833333333333037</c:v>
                </c:pt>
                <c:pt idx="413">
                  <c:v>8.6041666666666377</c:v>
                </c:pt>
                <c:pt idx="414">
                  <c:v>8.6249999999999716</c:v>
                </c:pt>
                <c:pt idx="415">
                  <c:v>8.6458333333333055</c:v>
                </c:pt>
                <c:pt idx="416">
                  <c:v>8.6666666666666394</c:v>
                </c:pt>
                <c:pt idx="417">
                  <c:v>8.6874999999999734</c:v>
                </c:pt>
                <c:pt idx="418">
                  <c:v>8.7083333333333073</c:v>
                </c:pt>
                <c:pt idx="419">
                  <c:v>8.7291666666666412</c:v>
                </c:pt>
                <c:pt idx="420">
                  <c:v>8.7499999999999751</c:v>
                </c:pt>
                <c:pt idx="421">
                  <c:v>8.7708333333333091</c:v>
                </c:pt>
                <c:pt idx="422">
                  <c:v>8.791666666666643</c:v>
                </c:pt>
                <c:pt idx="423">
                  <c:v>8.8124999999999769</c:v>
                </c:pt>
                <c:pt idx="424">
                  <c:v>8.8333333333333108</c:v>
                </c:pt>
                <c:pt idx="425">
                  <c:v>8.8541666666666448</c:v>
                </c:pt>
                <c:pt idx="426">
                  <c:v>8.8749999999999787</c:v>
                </c:pt>
                <c:pt idx="427">
                  <c:v>8.8958333333333126</c:v>
                </c:pt>
                <c:pt idx="428">
                  <c:v>8.9166666666666465</c:v>
                </c:pt>
                <c:pt idx="429">
                  <c:v>8.9374999999999805</c:v>
                </c:pt>
                <c:pt idx="430">
                  <c:v>8.9583333333333144</c:v>
                </c:pt>
                <c:pt idx="431">
                  <c:v>8.9791666666666483</c:v>
                </c:pt>
                <c:pt idx="432">
                  <c:v>8.9999999999999822</c:v>
                </c:pt>
                <c:pt idx="433">
                  <c:v>9.0208333333333162</c:v>
                </c:pt>
                <c:pt idx="434">
                  <c:v>9.0416666666666501</c:v>
                </c:pt>
                <c:pt idx="435">
                  <c:v>9.062499999999984</c:v>
                </c:pt>
                <c:pt idx="436">
                  <c:v>9.0833333333333179</c:v>
                </c:pt>
                <c:pt idx="437">
                  <c:v>9.1041666666666519</c:v>
                </c:pt>
                <c:pt idx="438">
                  <c:v>9.1249999999999858</c:v>
                </c:pt>
                <c:pt idx="439">
                  <c:v>9.1458333333333197</c:v>
                </c:pt>
                <c:pt idx="440">
                  <c:v>9.1666666666666536</c:v>
                </c:pt>
                <c:pt idx="441">
                  <c:v>9.1874999999999876</c:v>
                </c:pt>
                <c:pt idx="442">
                  <c:v>9.2083333333333215</c:v>
                </c:pt>
                <c:pt idx="443">
                  <c:v>9.2291666666666554</c:v>
                </c:pt>
                <c:pt idx="444">
                  <c:v>9.2499999999999893</c:v>
                </c:pt>
                <c:pt idx="445">
                  <c:v>9.2708333333333233</c:v>
                </c:pt>
                <c:pt idx="446">
                  <c:v>9.2916666666666572</c:v>
                </c:pt>
                <c:pt idx="447">
                  <c:v>9.3124999999999911</c:v>
                </c:pt>
                <c:pt idx="448">
                  <c:v>9.333333333333325</c:v>
                </c:pt>
                <c:pt idx="449">
                  <c:v>9.354166666666659</c:v>
                </c:pt>
                <c:pt idx="450">
                  <c:v>9.3749999999999929</c:v>
                </c:pt>
                <c:pt idx="451">
                  <c:v>9.3958333333333268</c:v>
                </c:pt>
                <c:pt idx="452">
                  <c:v>9.4166666666666607</c:v>
                </c:pt>
                <c:pt idx="453">
                  <c:v>9.4374999999999947</c:v>
                </c:pt>
                <c:pt idx="454">
                  <c:v>9.4583333333333286</c:v>
                </c:pt>
                <c:pt idx="455">
                  <c:v>9.4791666666666625</c:v>
                </c:pt>
                <c:pt idx="456">
                  <c:v>9.4999999999999964</c:v>
                </c:pt>
                <c:pt idx="457">
                  <c:v>9.5208333333333304</c:v>
                </c:pt>
                <c:pt idx="458">
                  <c:v>9.5416666666666643</c:v>
                </c:pt>
                <c:pt idx="459">
                  <c:v>9.5624999999999982</c:v>
                </c:pt>
                <c:pt idx="460">
                  <c:v>9.5833333333333321</c:v>
                </c:pt>
                <c:pt idx="461">
                  <c:v>9.6041666666666661</c:v>
                </c:pt>
                <c:pt idx="462">
                  <c:v>9.625</c:v>
                </c:pt>
                <c:pt idx="463">
                  <c:v>9.6458333333333339</c:v>
                </c:pt>
                <c:pt idx="464">
                  <c:v>9.6666666666666679</c:v>
                </c:pt>
                <c:pt idx="465">
                  <c:v>9.6875000000000018</c:v>
                </c:pt>
                <c:pt idx="466">
                  <c:v>9.7083333333333357</c:v>
                </c:pt>
                <c:pt idx="467">
                  <c:v>9.7291666666666696</c:v>
                </c:pt>
                <c:pt idx="468">
                  <c:v>9.7500000000000036</c:v>
                </c:pt>
                <c:pt idx="469">
                  <c:v>9.7708333333333375</c:v>
                </c:pt>
                <c:pt idx="470">
                  <c:v>9.7916666666666714</c:v>
                </c:pt>
                <c:pt idx="471">
                  <c:v>9.8125000000000053</c:v>
                </c:pt>
                <c:pt idx="472">
                  <c:v>9.8333333333333393</c:v>
                </c:pt>
                <c:pt idx="473">
                  <c:v>9.8541666666666732</c:v>
                </c:pt>
                <c:pt idx="474">
                  <c:v>9.8750000000000071</c:v>
                </c:pt>
                <c:pt idx="475">
                  <c:v>9.895833333333341</c:v>
                </c:pt>
                <c:pt idx="476">
                  <c:v>9.916666666666675</c:v>
                </c:pt>
                <c:pt idx="477">
                  <c:v>9.9375000000000089</c:v>
                </c:pt>
                <c:pt idx="478">
                  <c:v>9.9583333333333428</c:v>
                </c:pt>
                <c:pt idx="479">
                  <c:v>9.9791666666666767</c:v>
                </c:pt>
                <c:pt idx="480">
                  <c:v>10.000000000000011</c:v>
                </c:pt>
                <c:pt idx="481">
                  <c:v>10.020833333333345</c:v>
                </c:pt>
                <c:pt idx="482">
                  <c:v>10.041666666666679</c:v>
                </c:pt>
                <c:pt idx="483">
                  <c:v>10.062500000000012</c:v>
                </c:pt>
                <c:pt idx="484">
                  <c:v>10.083333333333346</c:v>
                </c:pt>
                <c:pt idx="485">
                  <c:v>10.10416666666668</c:v>
                </c:pt>
                <c:pt idx="486">
                  <c:v>10.125000000000014</c:v>
                </c:pt>
                <c:pt idx="487">
                  <c:v>10.145833333333348</c:v>
                </c:pt>
                <c:pt idx="488">
                  <c:v>10.166666666666682</c:v>
                </c:pt>
                <c:pt idx="489">
                  <c:v>10.187500000000016</c:v>
                </c:pt>
                <c:pt idx="490">
                  <c:v>10.20833333333335</c:v>
                </c:pt>
                <c:pt idx="491">
                  <c:v>10.229166666666684</c:v>
                </c:pt>
                <c:pt idx="492">
                  <c:v>10.250000000000018</c:v>
                </c:pt>
                <c:pt idx="493">
                  <c:v>10.270833333333352</c:v>
                </c:pt>
                <c:pt idx="494">
                  <c:v>10.291666666666686</c:v>
                </c:pt>
                <c:pt idx="495">
                  <c:v>10.31250000000002</c:v>
                </c:pt>
                <c:pt idx="496">
                  <c:v>10.333333333333353</c:v>
                </c:pt>
                <c:pt idx="497">
                  <c:v>10.354166666666687</c:v>
                </c:pt>
                <c:pt idx="498">
                  <c:v>10.375000000000021</c:v>
                </c:pt>
                <c:pt idx="499">
                  <c:v>10.395833333333355</c:v>
                </c:pt>
                <c:pt idx="500">
                  <c:v>10.416666666666689</c:v>
                </c:pt>
                <c:pt idx="501">
                  <c:v>10.437500000000023</c:v>
                </c:pt>
                <c:pt idx="502">
                  <c:v>10.458333333333357</c:v>
                </c:pt>
                <c:pt idx="503">
                  <c:v>10.479166666666691</c:v>
                </c:pt>
                <c:pt idx="504">
                  <c:v>10.500000000000025</c:v>
                </c:pt>
                <c:pt idx="505">
                  <c:v>10.520833333333359</c:v>
                </c:pt>
                <c:pt idx="506">
                  <c:v>10.541666666666693</c:v>
                </c:pt>
                <c:pt idx="507">
                  <c:v>10.562500000000027</c:v>
                </c:pt>
                <c:pt idx="508">
                  <c:v>10.583333333333361</c:v>
                </c:pt>
                <c:pt idx="509">
                  <c:v>10.604166666666694</c:v>
                </c:pt>
                <c:pt idx="510">
                  <c:v>10.625000000000028</c:v>
                </c:pt>
                <c:pt idx="511">
                  <c:v>10.645833333333362</c:v>
                </c:pt>
                <c:pt idx="512">
                  <c:v>10.666666666666696</c:v>
                </c:pt>
                <c:pt idx="513">
                  <c:v>10.68750000000003</c:v>
                </c:pt>
                <c:pt idx="514">
                  <c:v>10.708333333333364</c:v>
                </c:pt>
                <c:pt idx="515">
                  <c:v>10.729166666666698</c:v>
                </c:pt>
                <c:pt idx="516">
                  <c:v>10.750000000000032</c:v>
                </c:pt>
                <c:pt idx="517">
                  <c:v>10.770833333333366</c:v>
                </c:pt>
                <c:pt idx="518">
                  <c:v>10.7916666666667</c:v>
                </c:pt>
                <c:pt idx="519">
                  <c:v>10.812500000000034</c:v>
                </c:pt>
                <c:pt idx="520">
                  <c:v>10.833333333333368</c:v>
                </c:pt>
                <c:pt idx="521">
                  <c:v>10.854166666666702</c:v>
                </c:pt>
                <c:pt idx="522">
                  <c:v>10.875000000000036</c:v>
                </c:pt>
                <c:pt idx="523">
                  <c:v>10.895833333333369</c:v>
                </c:pt>
                <c:pt idx="524">
                  <c:v>10.916666666666703</c:v>
                </c:pt>
                <c:pt idx="525">
                  <c:v>10.937500000000037</c:v>
                </c:pt>
                <c:pt idx="526">
                  <c:v>10.958333333333371</c:v>
                </c:pt>
                <c:pt idx="527">
                  <c:v>10.979166666666705</c:v>
                </c:pt>
                <c:pt idx="528">
                  <c:v>11.000000000000039</c:v>
                </c:pt>
                <c:pt idx="529">
                  <c:v>11.020833333333373</c:v>
                </c:pt>
                <c:pt idx="530">
                  <c:v>11.041666666666707</c:v>
                </c:pt>
                <c:pt idx="531">
                  <c:v>11.062500000000041</c:v>
                </c:pt>
                <c:pt idx="532">
                  <c:v>11.083333333333375</c:v>
                </c:pt>
                <c:pt idx="533">
                  <c:v>11.104166666666709</c:v>
                </c:pt>
                <c:pt idx="534">
                  <c:v>11.125000000000043</c:v>
                </c:pt>
                <c:pt idx="535">
                  <c:v>11.145833333333377</c:v>
                </c:pt>
                <c:pt idx="536">
                  <c:v>11.16666666666671</c:v>
                </c:pt>
                <c:pt idx="537">
                  <c:v>11.187500000000044</c:v>
                </c:pt>
                <c:pt idx="538">
                  <c:v>11.208333333333378</c:v>
                </c:pt>
                <c:pt idx="539">
                  <c:v>11.229166666666712</c:v>
                </c:pt>
                <c:pt idx="540">
                  <c:v>11.250000000000046</c:v>
                </c:pt>
                <c:pt idx="541">
                  <c:v>11.27083333333338</c:v>
                </c:pt>
                <c:pt idx="542">
                  <c:v>11.291666666666714</c:v>
                </c:pt>
                <c:pt idx="543">
                  <c:v>11.312500000000048</c:v>
                </c:pt>
                <c:pt idx="544">
                  <c:v>11.333333333333382</c:v>
                </c:pt>
                <c:pt idx="545">
                  <c:v>11.354166666666716</c:v>
                </c:pt>
                <c:pt idx="546">
                  <c:v>11.37500000000005</c:v>
                </c:pt>
                <c:pt idx="547">
                  <c:v>11.395833333333384</c:v>
                </c:pt>
                <c:pt idx="548">
                  <c:v>11.416666666666718</c:v>
                </c:pt>
                <c:pt idx="549">
                  <c:v>11.437500000000052</c:v>
                </c:pt>
                <c:pt idx="550">
                  <c:v>11.458333333333385</c:v>
                </c:pt>
                <c:pt idx="551">
                  <c:v>11.479166666666719</c:v>
                </c:pt>
                <c:pt idx="552">
                  <c:v>11.500000000000053</c:v>
                </c:pt>
                <c:pt idx="553">
                  <c:v>11.520833333333387</c:v>
                </c:pt>
                <c:pt idx="554">
                  <c:v>11.541666666666721</c:v>
                </c:pt>
                <c:pt idx="555">
                  <c:v>11.562500000000055</c:v>
                </c:pt>
                <c:pt idx="556">
                  <c:v>11.583333333333389</c:v>
                </c:pt>
                <c:pt idx="557">
                  <c:v>11.604166666666723</c:v>
                </c:pt>
                <c:pt idx="558">
                  <c:v>11.625000000000057</c:v>
                </c:pt>
                <c:pt idx="559">
                  <c:v>11.645833333333391</c:v>
                </c:pt>
                <c:pt idx="560">
                  <c:v>11.666666666666725</c:v>
                </c:pt>
                <c:pt idx="561">
                  <c:v>11.687500000000059</c:v>
                </c:pt>
                <c:pt idx="562">
                  <c:v>11.708333333333393</c:v>
                </c:pt>
                <c:pt idx="563">
                  <c:v>11.729166666666726</c:v>
                </c:pt>
                <c:pt idx="564">
                  <c:v>11.75000000000006</c:v>
                </c:pt>
                <c:pt idx="565">
                  <c:v>11.770833333333394</c:v>
                </c:pt>
                <c:pt idx="566">
                  <c:v>11.791666666666728</c:v>
                </c:pt>
                <c:pt idx="567">
                  <c:v>11.812500000000062</c:v>
                </c:pt>
                <c:pt idx="568">
                  <c:v>11.833333333333396</c:v>
                </c:pt>
                <c:pt idx="569">
                  <c:v>11.85416666666673</c:v>
                </c:pt>
                <c:pt idx="570">
                  <c:v>11.875000000000064</c:v>
                </c:pt>
                <c:pt idx="571">
                  <c:v>11.895833333333398</c:v>
                </c:pt>
                <c:pt idx="572">
                  <c:v>11.916666666666732</c:v>
                </c:pt>
                <c:pt idx="573">
                  <c:v>11.937500000000066</c:v>
                </c:pt>
                <c:pt idx="574">
                  <c:v>11.9583333333334</c:v>
                </c:pt>
                <c:pt idx="575">
                  <c:v>11.979166666666734</c:v>
                </c:pt>
                <c:pt idx="576">
                  <c:v>12.000000000000068</c:v>
                </c:pt>
                <c:pt idx="577">
                  <c:v>12.020833333333401</c:v>
                </c:pt>
                <c:pt idx="578">
                  <c:v>12.041666666666735</c:v>
                </c:pt>
                <c:pt idx="579">
                  <c:v>12.062500000000069</c:v>
                </c:pt>
                <c:pt idx="580">
                  <c:v>12.083333333333403</c:v>
                </c:pt>
                <c:pt idx="581">
                  <c:v>12.104166666666737</c:v>
                </c:pt>
                <c:pt idx="582">
                  <c:v>12.125000000000071</c:v>
                </c:pt>
                <c:pt idx="583">
                  <c:v>12.145833333333405</c:v>
                </c:pt>
                <c:pt idx="584">
                  <c:v>12.166666666666739</c:v>
                </c:pt>
                <c:pt idx="585">
                  <c:v>12.187500000000073</c:v>
                </c:pt>
                <c:pt idx="586">
                  <c:v>12.208333333333407</c:v>
                </c:pt>
                <c:pt idx="587">
                  <c:v>12.229166666666741</c:v>
                </c:pt>
                <c:pt idx="588">
                  <c:v>12.250000000000075</c:v>
                </c:pt>
                <c:pt idx="589">
                  <c:v>12.270833333333409</c:v>
                </c:pt>
                <c:pt idx="590">
                  <c:v>12.291666666666742</c:v>
                </c:pt>
                <c:pt idx="591">
                  <c:v>12.312500000000076</c:v>
                </c:pt>
                <c:pt idx="592">
                  <c:v>12.33333333333341</c:v>
                </c:pt>
                <c:pt idx="593">
                  <c:v>12.354166666666744</c:v>
                </c:pt>
                <c:pt idx="594">
                  <c:v>12.375000000000078</c:v>
                </c:pt>
                <c:pt idx="595">
                  <c:v>12.395833333333412</c:v>
                </c:pt>
                <c:pt idx="596">
                  <c:v>12.416666666666746</c:v>
                </c:pt>
                <c:pt idx="597">
                  <c:v>12.43750000000008</c:v>
                </c:pt>
                <c:pt idx="598">
                  <c:v>12.458333333333414</c:v>
                </c:pt>
                <c:pt idx="599">
                  <c:v>12.479166666666748</c:v>
                </c:pt>
                <c:pt idx="600">
                  <c:v>12.500000000000082</c:v>
                </c:pt>
                <c:pt idx="601">
                  <c:v>12.520833333333416</c:v>
                </c:pt>
                <c:pt idx="602">
                  <c:v>12.54166666666675</c:v>
                </c:pt>
                <c:pt idx="603">
                  <c:v>12.562500000000083</c:v>
                </c:pt>
                <c:pt idx="604">
                  <c:v>12.583333333333417</c:v>
                </c:pt>
                <c:pt idx="605">
                  <c:v>12.604166666666751</c:v>
                </c:pt>
                <c:pt idx="606">
                  <c:v>12.625000000000085</c:v>
                </c:pt>
                <c:pt idx="607">
                  <c:v>12.645833333333419</c:v>
                </c:pt>
                <c:pt idx="608">
                  <c:v>12.666666666666753</c:v>
                </c:pt>
                <c:pt idx="609">
                  <c:v>12.687500000000087</c:v>
                </c:pt>
                <c:pt idx="610">
                  <c:v>12.708333333333421</c:v>
                </c:pt>
                <c:pt idx="611">
                  <c:v>12.729166666666755</c:v>
                </c:pt>
                <c:pt idx="612">
                  <c:v>12.750000000000089</c:v>
                </c:pt>
                <c:pt idx="613">
                  <c:v>12.770833333333423</c:v>
                </c:pt>
                <c:pt idx="614">
                  <c:v>12.791666666666757</c:v>
                </c:pt>
                <c:pt idx="615">
                  <c:v>12.812500000000091</c:v>
                </c:pt>
                <c:pt idx="616">
                  <c:v>12.833333333333425</c:v>
                </c:pt>
                <c:pt idx="617">
                  <c:v>12.854166666666758</c:v>
                </c:pt>
                <c:pt idx="618">
                  <c:v>12.875000000000092</c:v>
                </c:pt>
                <c:pt idx="619">
                  <c:v>12.895833333333426</c:v>
                </c:pt>
                <c:pt idx="620">
                  <c:v>12.91666666666676</c:v>
                </c:pt>
                <c:pt idx="621">
                  <c:v>12.937500000000094</c:v>
                </c:pt>
                <c:pt idx="622">
                  <c:v>12.958333333333428</c:v>
                </c:pt>
                <c:pt idx="623">
                  <c:v>12.979166666666762</c:v>
                </c:pt>
                <c:pt idx="624">
                  <c:v>13.000000000000096</c:v>
                </c:pt>
                <c:pt idx="625">
                  <c:v>13.02083333333343</c:v>
                </c:pt>
                <c:pt idx="626">
                  <c:v>13.041666666666764</c:v>
                </c:pt>
                <c:pt idx="627">
                  <c:v>13.062500000000098</c:v>
                </c:pt>
                <c:pt idx="628">
                  <c:v>13.083333333333432</c:v>
                </c:pt>
                <c:pt idx="629">
                  <c:v>13.104166666666766</c:v>
                </c:pt>
                <c:pt idx="630">
                  <c:v>13.125000000000099</c:v>
                </c:pt>
                <c:pt idx="631">
                  <c:v>13.145833333333433</c:v>
                </c:pt>
                <c:pt idx="632">
                  <c:v>13.166666666666767</c:v>
                </c:pt>
                <c:pt idx="633">
                  <c:v>13.187500000000101</c:v>
                </c:pt>
                <c:pt idx="634">
                  <c:v>13.208333333333435</c:v>
                </c:pt>
                <c:pt idx="635">
                  <c:v>13.229166666666769</c:v>
                </c:pt>
                <c:pt idx="636">
                  <c:v>13.250000000000103</c:v>
                </c:pt>
                <c:pt idx="637">
                  <c:v>13.270833333333437</c:v>
                </c:pt>
                <c:pt idx="638">
                  <c:v>13.291666666666771</c:v>
                </c:pt>
                <c:pt idx="639">
                  <c:v>13.312500000000105</c:v>
                </c:pt>
                <c:pt idx="640">
                  <c:v>13.333333333333439</c:v>
                </c:pt>
                <c:pt idx="641">
                  <c:v>13.354166666666773</c:v>
                </c:pt>
                <c:pt idx="642">
                  <c:v>13.375000000000107</c:v>
                </c:pt>
                <c:pt idx="643">
                  <c:v>13.395833333333441</c:v>
                </c:pt>
                <c:pt idx="644">
                  <c:v>13.416666666666774</c:v>
                </c:pt>
                <c:pt idx="645">
                  <c:v>13.437500000000108</c:v>
                </c:pt>
                <c:pt idx="646">
                  <c:v>13.458333333333442</c:v>
                </c:pt>
                <c:pt idx="647">
                  <c:v>13.479166666666776</c:v>
                </c:pt>
                <c:pt idx="648">
                  <c:v>13.50000000000011</c:v>
                </c:pt>
                <c:pt idx="649">
                  <c:v>13.520833333333444</c:v>
                </c:pt>
                <c:pt idx="650">
                  <c:v>13.541666666666778</c:v>
                </c:pt>
                <c:pt idx="651">
                  <c:v>13.562500000000112</c:v>
                </c:pt>
                <c:pt idx="652">
                  <c:v>13.583333333333446</c:v>
                </c:pt>
                <c:pt idx="653">
                  <c:v>13.60416666666678</c:v>
                </c:pt>
                <c:pt idx="654">
                  <c:v>13.625000000000114</c:v>
                </c:pt>
                <c:pt idx="655">
                  <c:v>13.645833333333448</c:v>
                </c:pt>
                <c:pt idx="656">
                  <c:v>13.666666666666782</c:v>
                </c:pt>
                <c:pt idx="657">
                  <c:v>13.687500000000115</c:v>
                </c:pt>
                <c:pt idx="658">
                  <c:v>13.708333333333449</c:v>
                </c:pt>
                <c:pt idx="659">
                  <c:v>13.729166666666783</c:v>
                </c:pt>
                <c:pt idx="660">
                  <c:v>13.750000000000117</c:v>
                </c:pt>
                <c:pt idx="661">
                  <c:v>13.770833333333451</c:v>
                </c:pt>
                <c:pt idx="662">
                  <c:v>13.791666666666785</c:v>
                </c:pt>
                <c:pt idx="663">
                  <c:v>13.812500000000119</c:v>
                </c:pt>
                <c:pt idx="664">
                  <c:v>13.833333333333453</c:v>
                </c:pt>
                <c:pt idx="665">
                  <c:v>13.854166666666787</c:v>
                </c:pt>
                <c:pt idx="666">
                  <c:v>13.875000000000121</c:v>
                </c:pt>
                <c:pt idx="667">
                  <c:v>13.895833333333455</c:v>
                </c:pt>
                <c:pt idx="668">
                  <c:v>13.916666666666789</c:v>
                </c:pt>
                <c:pt idx="669">
                  <c:v>13.937500000000123</c:v>
                </c:pt>
                <c:pt idx="670">
                  <c:v>13.958333333333456</c:v>
                </c:pt>
                <c:pt idx="671">
                  <c:v>13.97916666666679</c:v>
                </c:pt>
                <c:pt idx="672">
                  <c:v>14.000000000000124</c:v>
                </c:pt>
                <c:pt idx="673">
                  <c:v>14.020833333333458</c:v>
                </c:pt>
                <c:pt idx="674">
                  <c:v>14.041666666666792</c:v>
                </c:pt>
                <c:pt idx="675">
                  <c:v>14.062500000000126</c:v>
                </c:pt>
                <c:pt idx="676">
                  <c:v>14.08333333333346</c:v>
                </c:pt>
                <c:pt idx="677">
                  <c:v>14.104166666666794</c:v>
                </c:pt>
                <c:pt idx="678">
                  <c:v>14.125000000000128</c:v>
                </c:pt>
                <c:pt idx="679">
                  <c:v>14.145833333333462</c:v>
                </c:pt>
                <c:pt idx="680">
                  <c:v>14.166666666666796</c:v>
                </c:pt>
                <c:pt idx="681">
                  <c:v>14.18750000000013</c:v>
                </c:pt>
                <c:pt idx="682">
                  <c:v>14.208333333333464</c:v>
                </c:pt>
                <c:pt idx="683">
                  <c:v>14.229166666666798</c:v>
                </c:pt>
                <c:pt idx="684">
                  <c:v>14.250000000000131</c:v>
                </c:pt>
                <c:pt idx="685">
                  <c:v>14.270833333333465</c:v>
                </c:pt>
                <c:pt idx="686">
                  <c:v>14.291666666666799</c:v>
                </c:pt>
                <c:pt idx="687">
                  <c:v>14.312500000000133</c:v>
                </c:pt>
                <c:pt idx="688">
                  <c:v>14.333333333333467</c:v>
                </c:pt>
                <c:pt idx="689">
                  <c:v>14.354166666666801</c:v>
                </c:pt>
                <c:pt idx="690">
                  <c:v>14.375000000000135</c:v>
                </c:pt>
                <c:pt idx="691">
                  <c:v>14.395833333333469</c:v>
                </c:pt>
                <c:pt idx="692">
                  <c:v>14.416666666666803</c:v>
                </c:pt>
                <c:pt idx="693">
                  <c:v>14.437500000000137</c:v>
                </c:pt>
                <c:pt idx="694">
                  <c:v>14.458333333333471</c:v>
                </c:pt>
                <c:pt idx="695">
                  <c:v>14.479166666666805</c:v>
                </c:pt>
                <c:pt idx="696">
                  <c:v>14.500000000000139</c:v>
                </c:pt>
                <c:pt idx="697">
                  <c:v>14.520833333333472</c:v>
                </c:pt>
                <c:pt idx="698">
                  <c:v>14.541666666666806</c:v>
                </c:pt>
                <c:pt idx="699">
                  <c:v>14.56250000000014</c:v>
                </c:pt>
                <c:pt idx="700">
                  <c:v>14.583333333333474</c:v>
                </c:pt>
                <c:pt idx="701">
                  <c:v>14.604166666666808</c:v>
                </c:pt>
                <c:pt idx="702">
                  <c:v>14.625000000000142</c:v>
                </c:pt>
                <c:pt idx="703">
                  <c:v>14.645833333333476</c:v>
                </c:pt>
                <c:pt idx="704">
                  <c:v>14.66666666666681</c:v>
                </c:pt>
                <c:pt idx="705">
                  <c:v>14.687500000000144</c:v>
                </c:pt>
                <c:pt idx="706">
                  <c:v>14.708333333333478</c:v>
                </c:pt>
                <c:pt idx="707">
                  <c:v>14.729166666666812</c:v>
                </c:pt>
                <c:pt idx="708">
                  <c:v>14.750000000000146</c:v>
                </c:pt>
                <c:pt idx="709">
                  <c:v>14.77083333333348</c:v>
                </c:pt>
                <c:pt idx="710">
                  <c:v>14.791666666666814</c:v>
                </c:pt>
                <c:pt idx="711">
                  <c:v>14.812500000000147</c:v>
                </c:pt>
                <c:pt idx="712">
                  <c:v>14.833333333333481</c:v>
                </c:pt>
                <c:pt idx="713">
                  <c:v>14.854166666666815</c:v>
                </c:pt>
                <c:pt idx="714">
                  <c:v>14.875000000000149</c:v>
                </c:pt>
                <c:pt idx="715">
                  <c:v>14.895833333333483</c:v>
                </c:pt>
                <c:pt idx="716">
                  <c:v>14.916666666666817</c:v>
                </c:pt>
                <c:pt idx="717">
                  <c:v>14.937500000000151</c:v>
                </c:pt>
                <c:pt idx="718">
                  <c:v>14.958333333333485</c:v>
                </c:pt>
                <c:pt idx="719">
                  <c:v>14.979166666666819</c:v>
                </c:pt>
                <c:pt idx="720">
                  <c:v>15.000000000000153</c:v>
                </c:pt>
                <c:pt idx="721">
                  <c:v>15.020833333333487</c:v>
                </c:pt>
                <c:pt idx="722">
                  <c:v>15.041666666666821</c:v>
                </c:pt>
                <c:pt idx="723">
                  <c:v>15.062500000000155</c:v>
                </c:pt>
                <c:pt idx="724">
                  <c:v>15.083333333333488</c:v>
                </c:pt>
                <c:pt idx="725">
                  <c:v>15.104166666666822</c:v>
                </c:pt>
                <c:pt idx="726">
                  <c:v>15.125000000000156</c:v>
                </c:pt>
                <c:pt idx="727">
                  <c:v>15.14583333333349</c:v>
                </c:pt>
                <c:pt idx="728">
                  <c:v>15.166666666666824</c:v>
                </c:pt>
                <c:pt idx="729">
                  <c:v>15.187500000000158</c:v>
                </c:pt>
                <c:pt idx="730">
                  <c:v>15.208333333333492</c:v>
                </c:pt>
                <c:pt idx="731">
                  <c:v>15.229166666666826</c:v>
                </c:pt>
                <c:pt idx="732">
                  <c:v>15.25000000000016</c:v>
                </c:pt>
                <c:pt idx="733">
                  <c:v>15.270833333333494</c:v>
                </c:pt>
                <c:pt idx="734">
                  <c:v>15.291666666666828</c:v>
                </c:pt>
                <c:pt idx="735">
                  <c:v>15.312500000000162</c:v>
                </c:pt>
                <c:pt idx="736">
                  <c:v>15.333333333333496</c:v>
                </c:pt>
                <c:pt idx="737">
                  <c:v>15.354166666666829</c:v>
                </c:pt>
                <c:pt idx="738">
                  <c:v>15.375000000000163</c:v>
                </c:pt>
                <c:pt idx="739">
                  <c:v>15.395833333333497</c:v>
                </c:pt>
                <c:pt idx="740">
                  <c:v>15.416666666666831</c:v>
                </c:pt>
                <c:pt idx="741">
                  <c:v>15.437500000000165</c:v>
                </c:pt>
                <c:pt idx="742">
                  <c:v>15.458333333333499</c:v>
                </c:pt>
                <c:pt idx="743">
                  <c:v>15.479166666666833</c:v>
                </c:pt>
                <c:pt idx="744">
                  <c:v>15.500000000000167</c:v>
                </c:pt>
                <c:pt idx="745">
                  <c:v>15.520833333333501</c:v>
                </c:pt>
                <c:pt idx="746">
                  <c:v>15.541666666666835</c:v>
                </c:pt>
                <c:pt idx="747">
                  <c:v>15.562500000000169</c:v>
                </c:pt>
                <c:pt idx="748">
                  <c:v>15.583333333333503</c:v>
                </c:pt>
                <c:pt idx="749">
                  <c:v>15.604166666666837</c:v>
                </c:pt>
                <c:pt idx="750">
                  <c:v>15.625000000000171</c:v>
                </c:pt>
                <c:pt idx="751">
                  <c:v>15.645833333333504</c:v>
                </c:pt>
                <c:pt idx="752">
                  <c:v>15.666666666666838</c:v>
                </c:pt>
                <c:pt idx="753">
                  <c:v>15.687500000000172</c:v>
                </c:pt>
                <c:pt idx="754">
                  <c:v>15.708333333333506</c:v>
                </c:pt>
                <c:pt idx="755">
                  <c:v>15.72916666666684</c:v>
                </c:pt>
                <c:pt idx="756">
                  <c:v>15.750000000000174</c:v>
                </c:pt>
                <c:pt idx="757">
                  <c:v>15.770833333333508</c:v>
                </c:pt>
                <c:pt idx="758">
                  <c:v>15.791666666666842</c:v>
                </c:pt>
                <c:pt idx="759">
                  <c:v>15.812500000000176</c:v>
                </c:pt>
                <c:pt idx="760">
                  <c:v>15.83333333333351</c:v>
                </c:pt>
                <c:pt idx="761">
                  <c:v>15.854166666666844</c:v>
                </c:pt>
                <c:pt idx="762">
                  <c:v>15.875000000000178</c:v>
                </c:pt>
                <c:pt idx="763">
                  <c:v>15.895833333333512</c:v>
                </c:pt>
                <c:pt idx="764">
                  <c:v>15.916666666666845</c:v>
                </c:pt>
                <c:pt idx="765">
                  <c:v>15.937500000000179</c:v>
                </c:pt>
                <c:pt idx="766">
                  <c:v>15.958333333333513</c:v>
                </c:pt>
                <c:pt idx="767">
                  <c:v>15.979166666666847</c:v>
                </c:pt>
                <c:pt idx="768">
                  <c:v>16.000000000000181</c:v>
                </c:pt>
                <c:pt idx="769">
                  <c:v>16.020833333333513</c:v>
                </c:pt>
                <c:pt idx="770">
                  <c:v>16.041666666666845</c:v>
                </c:pt>
                <c:pt idx="771">
                  <c:v>16.062500000000178</c:v>
                </c:pt>
                <c:pt idx="772">
                  <c:v>16.08333333333351</c:v>
                </c:pt>
                <c:pt idx="773">
                  <c:v>16.104166666666842</c:v>
                </c:pt>
                <c:pt idx="774">
                  <c:v>16.125000000000174</c:v>
                </c:pt>
                <c:pt idx="775">
                  <c:v>16.145833333333506</c:v>
                </c:pt>
                <c:pt idx="776">
                  <c:v>16.166666666666838</c:v>
                </c:pt>
                <c:pt idx="777">
                  <c:v>16.187500000000171</c:v>
                </c:pt>
                <c:pt idx="778">
                  <c:v>16.208333333333503</c:v>
                </c:pt>
                <c:pt idx="779">
                  <c:v>16.229166666666835</c:v>
                </c:pt>
                <c:pt idx="780">
                  <c:v>16.250000000000167</c:v>
                </c:pt>
                <c:pt idx="781">
                  <c:v>16.270833333333499</c:v>
                </c:pt>
                <c:pt idx="782">
                  <c:v>16.291666666666831</c:v>
                </c:pt>
                <c:pt idx="783">
                  <c:v>16.312500000000163</c:v>
                </c:pt>
                <c:pt idx="784">
                  <c:v>16.333333333333496</c:v>
                </c:pt>
                <c:pt idx="785">
                  <c:v>16.354166666666828</c:v>
                </c:pt>
                <c:pt idx="786">
                  <c:v>16.37500000000016</c:v>
                </c:pt>
                <c:pt idx="787">
                  <c:v>16.395833333333492</c:v>
                </c:pt>
                <c:pt idx="788">
                  <c:v>16.416666666666824</c:v>
                </c:pt>
                <c:pt idx="789">
                  <c:v>16.437500000000156</c:v>
                </c:pt>
                <c:pt idx="790">
                  <c:v>16.458333333333488</c:v>
                </c:pt>
                <c:pt idx="791">
                  <c:v>16.479166666666821</c:v>
                </c:pt>
                <c:pt idx="792">
                  <c:v>16.500000000000153</c:v>
                </c:pt>
                <c:pt idx="793">
                  <c:v>16.520833333333485</c:v>
                </c:pt>
                <c:pt idx="794">
                  <c:v>16.541666666666817</c:v>
                </c:pt>
                <c:pt idx="795">
                  <c:v>16.562500000000149</c:v>
                </c:pt>
                <c:pt idx="796">
                  <c:v>16.583333333333481</c:v>
                </c:pt>
                <c:pt idx="797">
                  <c:v>16.604166666666814</c:v>
                </c:pt>
                <c:pt idx="798">
                  <c:v>16.625000000000146</c:v>
                </c:pt>
                <c:pt idx="799">
                  <c:v>16.645833333333478</c:v>
                </c:pt>
                <c:pt idx="800">
                  <c:v>16.66666666666681</c:v>
                </c:pt>
                <c:pt idx="801">
                  <c:v>16.687500000000142</c:v>
                </c:pt>
                <c:pt idx="802">
                  <c:v>16.708333333333474</c:v>
                </c:pt>
                <c:pt idx="803">
                  <c:v>16.729166666666806</c:v>
                </c:pt>
                <c:pt idx="804">
                  <c:v>16.750000000000139</c:v>
                </c:pt>
                <c:pt idx="805">
                  <c:v>16.770833333333471</c:v>
                </c:pt>
                <c:pt idx="806">
                  <c:v>16.791666666666803</c:v>
                </c:pt>
                <c:pt idx="807">
                  <c:v>16.812500000000135</c:v>
                </c:pt>
                <c:pt idx="808">
                  <c:v>16.833333333333467</c:v>
                </c:pt>
                <c:pt idx="809">
                  <c:v>16.854166666666799</c:v>
                </c:pt>
                <c:pt idx="810">
                  <c:v>16.875000000000131</c:v>
                </c:pt>
                <c:pt idx="811">
                  <c:v>16.895833333333464</c:v>
                </c:pt>
                <c:pt idx="812">
                  <c:v>16.916666666666796</c:v>
                </c:pt>
                <c:pt idx="813">
                  <c:v>16.937500000000128</c:v>
                </c:pt>
                <c:pt idx="814">
                  <c:v>16.95833333333346</c:v>
                </c:pt>
                <c:pt idx="815">
                  <c:v>16.979166666666792</c:v>
                </c:pt>
                <c:pt idx="816">
                  <c:v>17.000000000000124</c:v>
                </c:pt>
                <c:pt idx="817">
                  <c:v>17.020833333333456</c:v>
                </c:pt>
                <c:pt idx="818">
                  <c:v>17.041666666666789</c:v>
                </c:pt>
                <c:pt idx="819">
                  <c:v>17.062500000000121</c:v>
                </c:pt>
                <c:pt idx="820">
                  <c:v>17.083333333333453</c:v>
                </c:pt>
                <c:pt idx="821">
                  <c:v>17.104166666666785</c:v>
                </c:pt>
                <c:pt idx="822">
                  <c:v>17.125000000000117</c:v>
                </c:pt>
                <c:pt idx="823">
                  <c:v>17.145833333333449</c:v>
                </c:pt>
                <c:pt idx="824">
                  <c:v>17.166666666666782</c:v>
                </c:pt>
                <c:pt idx="825">
                  <c:v>17.187500000000114</c:v>
                </c:pt>
                <c:pt idx="826">
                  <c:v>17.208333333333446</c:v>
                </c:pt>
                <c:pt idx="827">
                  <c:v>17.229166666666778</c:v>
                </c:pt>
                <c:pt idx="828">
                  <c:v>17.25000000000011</c:v>
                </c:pt>
                <c:pt idx="829">
                  <c:v>17.270833333333442</c:v>
                </c:pt>
                <c:pt idx="830">
                  <c:v>17.291666666666774</c:v>
                </c:pt>
                <c:pt idx="831">
                  <c:v>17.312500000000107</c:v>
                </c:pt>
                <c:pt idx="832">
                  <c:v>17.333333333333439</c:v>
                </c:pt>
                <c:pt idx="833">
                  <c:v>17.354166666666771</c:v>
                </c:pt>
                <c:pt idx="834">
                  <c:v>17.375000000000103</c:v>
                </c:pt>
                <c:pt idx="835">
                  <c:v>17.395833333333435</c:v>
                </c:pt>
                <c:pt idx="836">
                  <c:v>17.416666666666767</c:v>
                </c:pt>
                <c:pt idx="837">
                  <c:v>17.437500000000099</c:v>
                </c:pt>
                <c:pt idx="838">
                  <c:v>17.458333333333432</c:v>
                </c:pt>
                <c:pt idx="839">
                  <c:v>17.479166666666764</c:v>
                </c:pt>
                <c:pt idx="840">
                  <c:v>17.500000000000096</c:v>
                </c:pt>
                <c:pt idx="841">
                  <c:v>17.520833333333428</c:v>
                </c:pt>
                <c:pt idx="842">
                  <c:v>17.54166666666676</c:v>
                </c:pt>
                <c:pt idx="843">
                  <c:v>17.562500000000092</c:v>
                </c:pt>
                <c:pt idx="844">
                  <c:v>17.583333333333425</c:v>
                </c:pt>
                <c:pt idx="845">
                  <c:v>17.604166666666757</c:v>
                </c:pt>
                <c:pt idx="846">
                  <c:v>17.625000000000089</c:v>
                </c:pt>
                <c:pt idx="847">
                  <c:v>17.645833333333421</c:v>
                </c:pt>
                <c:pt idx="848">
                  <c:v>17.666666666666753</c:v>
                </c:pt>
                <c:pt idx="849">
                  <c:v>17.687500000000085</c:v>
                </c:pt>
                <c:pt idx="850">
                  <c:v>17.708333333333417</c:v>
                </c:pt>
                <c:pt idx="851">
                  <c:v>17.72916666666675</c:v>
                </c:pt>
                <c:pt idx="852">
                  <c:v>17.750000000000082</c:v>
                </c:pt>
                <c:pt idx="853">
                  <c:v>17.770833333333414</c:v>
                </c:pt>
                <c:pt idx="854">
                  <c:v>17.791666666666746</c:v>
                </c:pt>
                <c:pt idx="855">
                  <c:v>17.812500000000078</c:v>
                </c:pt>
                <c:pt idx="856">
                  <c:v>17.83333333333341</c:v>
                </c:pt>
                <c:pt idx="857">
                  <c:v>17.854166666666742</c:v>
                </c:pt>
                <c:pt idx="858">
                  <c:v>17.875000000000075</c:v>
                </c:pt>
                <c:pt idx="859">
                  <c:v>17.895833333333407</c:v>
                </c:pt>
                <c:pt idx="860">
                  <c:v>17.916666666666739</c:v>
                </c:pt>
                <c:pt idx="861">
                  <c:v>17.937500000000071</c:v>
                </c:pt>
                <c:pt idx="862">
                  <c:v>17.958333333333403</c:v>
                </c:pt>
                <c:pt idx="863">
                  <c:v>17.979166666666735</c:v>
                </c:pt>
                <c:pt idx="864">
                  <c:v>18.000000000000068</c:v>
                </c:pt>
                <c:pt idx="865">
                  <c:v>18.0208333333334</c:v>
                </c:pt>
                <c:pt idx="866">
                  <c:v>18.041666666666732</c:v>
                </c:pt>
                <c:pt idx="867">
                  <c:v>18.062500000000064</c:v>
                </c:pt>
                <c:pt idx="868">
                  <c:v>18.083333333333396</c:v>
                </c:pt>
                <c:pt idx="869">
                  <c:v>18.104166666666728</c:v>
                </c:pt>
                <c:pt idx="870">
                  <c:v>18.12500000000006</c:v>
                </c:pt>
                <c:pt idx="871">
                  <c:v>18.145833333333393</c:v>
                </c:pt>
                <c:pt idx="872">
                  <c:v>18.166666666666725</c:v>
                </c:pt>
                <c:pt idx="873">
                  <c:v>18.187500000000057</c:v>
                </c:pt>
                <c:pt idx="874">
                  <c:v>18.208333333333389</c:v>
                </c:pt>
                <c:pt idx="875">
                  <c:v>18.229166666666721</c:v>
                </c:pt>
                <c:pt idx="876">
                  <c:v>18.250000000000053</c:v>
                </c:pt>
                <c:pt idx="877">
                  <c:v>18.270833333333385</c:v>
                </c:pt>
                <c:pt idx="878">
                  <c:v>18.291666666666718</c:v>
                </c:pt>
                <c:pt idx="879">
                  <c:v>18.31250000000005</c:v>
                </c:pt>
                <c:pt idx="880">
                  <c:v>18.333333333333382</c:v>
                </c:pt>
                <c:pt idx="881">
                  <c:v>18.354166666666714</c:v>
                </c:pt>
                <c:pt idx="882">
                  <c:v>18.375000000000046</c:v>
                </c:pt>
                <c:pt idx="883">
                  <c:v>18.395833333333378</c:v>
                </c:pt>
                <c:pt idx="884">
                  <c:v>18.41666666666671</c:v>
                </c:pt>
                <c:pt idx="885">
                  <c:v>18.437500000000043</c:v>
                </c:pt>
                <c:pt idx="886">
                  <c:v>18.458333333333375</c:v>
                </c:pt>
                <c:pt idx="887">
                  <c:v>18.479166666666707</c:v>
                </c:pt>
                <c:pt idx="888">
                  <c:v>18.500000000000039</c:v>
                </c:pt>
                <c:pt idx="889">
                  <c:v>18.520833333333371</c:v>
                </c:pt>
                <c:pt idx="890">
                  <c:v>18.541666666666703</c:v>
                </c:pt>
                <c:pt idx="891">
                  <c:v>18.562500000000036</c:v>
                </c:pt>
                <c:pt idx="892">
                  <c:v>18.583333333333368</c:v>
                </c:pt>
                <c:pt idx="893">
                  <c:v>18.6041666666667</c:v>
                </c:pt>
                <c:pt idx="894">
                  <c:v>18.625000000000032</c:v>
                </c:pt>
                <c:pt idx="895">
                  <c:v>18.645833333333364</c:v>
                </c:pt>
                <c:pt idx="896">
                  <c:v>18.666666666666696</c:v>
                </c:pt>
                <c:pt idx="897">
                  <c:v>18.687500000000028</c:v>
                </c:pt>
                <c:pt idx="898">
                  <c:v>18.708333333333361</c:v>
                </c:pt>
                <c:pt idx="899">
                  <c:v>18.729166666666693</c:v>
                </c:pt>
                <c:pt idx="900">
                  <c:v>18.750000000000025</c:v>
                </c:pt>
                <c:pt idx="901">
                  <c:v>18.770833333333357</c:v>
                </c:pt>
                <c:pt idx="902">
                  <c:v>18.791666666666689</c:v>
                </c:pt>
                <c:pt idx="903">
                  <c:v>18.812500000000021</c:v>
                </c:pt>
                <c:pt idx="904">
                  <c:v>18.833333333333353</c:v>
                </c:pt>
                <c:pt idx="905">
                  <c:v>18.854166666666686</c:v>
                </c:pt>
                <c:pt idx="906">
                  <c:v>18.875000000000018</c:v>
                </c:pt>
                <c:pt idx="907">
                  <c:v>18.89583333333335</c:v>
                </c:pt>
                <c:pt idx="908">
                  <c:v>18.916666666666682</c:v>
                </c:pt>
                <c:pt idx="909">
                  <c:v>18.937500000000014</c:v>
                </c:pt>
                <c:pt idx="910">
                  <c:v>18.958333333333346</c:v>
                </c:pt>
                <c:pt idx="911">
                  <c:v>18.979166666666679</c:v>
                </c:pt>
                <c:pt idx="912">
                  <c:v>19.000000000000011</c:v>
                </c:pt>
                <c:pt idx="913">
                  <c:v>19.020833333333343</c:v>
                </c:pt>
                <c:pt idx="914">
                  <c:v>19.041666666666675</c:v>
                </c:pt>
                <c:pt idx="915">
                  <c:v>19.062500000000007</c:v>
                </c:pt>
                <c:pt idx="916">
                  <c:v>19.083333333333339</c:v>
                </c:pt>
                <c:pt idx="917">
                  <c:v>19.104166666666671</c:v>
                </c:pt>
                <c:pt idx="918">
                  <c:v>19.125000000000004</c:v>
                </c:pt>
                <c:pt idx="919">
                  <c:v>19.145833333333336</c:v>
                </c:pt>
                <c:pt idx="920">
                  <c:v>19.166666666666668</c:v>
                </c:pt>
                <c:pt idx="921">
                  <c:v>19.1875</c:v>
                </c:pt>
                <c:pt idx="922">
                  <c:v>19.208333333333332</c:v>
                </c:pt>
                <c:pt idx="923">
                  <c:v>19.229166666666664</c:v>
                </c:pt>
                <c:pt idx="924">
                  <c:v>19.249999999999996</c:v>
                </c:pt>
                <c:pt idx="925">
                  <c:v>19.270833333333329</c:v>
                </c:pt>
                <c:pt idx="926">
                  <c:v>19.291666666666661</c:v>
                </c:pt>
                <c:pt idx="927">
                  <c:v>19.312499999999993</c:v>
                </c:pt>
                <c:pt idx="928">
                  <c:v>19.333333333333325</c:v>
                </c:pt>
                <c:pt idx="929">
                  <c:v>19.354166666666657</c:v>
                </c:pt>
                <c:pt idx="930">
                  <c:v>19.374999999999989</c:v>
                </c:pt>
                <c:pt idx="931">
                  <c:v>19.395833333333321</c:v>
                </c:pt>
                <c:pt idx="932">
                  <c:v>19.416666666666654</c:v>
                </c:pt>
                <c:pt idx="933">
                  <c:v>19.437499999999986</c:v>
                </c:pt>
                <c:pt idx="934">
                  <c:v>19.458333333333318</c:v>
                </c:pt>
                <c:pt idx="935">
                  <c:v>19.47916666666665</c:v>
                </c:pt>
                <c:pt idx="936">
                  <c:v>19.499999999999982</c:v>
                </c:pt>
                <c:pt idx="937">
                  <c:v>19.520833333333314</c:v>
                </c:pt>
                <c:pt idx="938">
                  <c:v>19.541666666666647</c:v>
                </c:pt>
                <c:pt idx="939">
                  <c:v>19.562499999999979</c:v>
                </c:pt>
                <c:pt idx="940">
                  <c:v>19.583333333333311</c:v>
                </c:pt>
                <c:pt idx="941">
                  <c:v>19.604166666666643</c:v>
                </c:pt>
                <c:pt idx="942">
                  <c:v>19.624999999999975</c:v>
                </c:pt>
                <c:pt idx="943">
                  <c:v>19.645833333333307</c:v>
                </c:pt>
                <c:pt idx="944">
                  <c:v>19.666666666666639</c:v>
                </c:pt>
                <c:pt idx="945">
                  <c:v>19.687499999999972</c:v>
                </c:pt>
                <c:pt idx="946">
                  <c:v>19.708333333333304</c:v>
                </c:pt>
                <c:pt idx="947">
                  <c:v>19.729166666666636</c:v>
                </c:pt>
                <c:pt idx="948">
                  <c:v>19.749999999999968</c:v>
                </c:pt>
                <c:pt idx="949">
                  <c:v>19.7708333333333</c:v>
                </c:pt>
                <c:pt idx="950">
                  <c:v>19.791666666666632</c:v>
                </c:pt>
                <c:pt idx="951">
                  <c:v>19.812499999999964</c:v>
                </c:pt>
                <c:pt idx="952">
                  <c:v>19.833333333333297</c:v>
                </c:pt>
                <c:pt idx="953">
                  <c:v>19.854166666666629</c:v>
                </c:pt>
                <c:pt idx="954">
                  <c:v>19.874999999999961</c:v>
                </c:pt>
                <c:pt idx="955">
                  <c:v>19.895833333333293</c:v>
                </c:pt>
                <c:pt idx="956">
                  <c:v>19.916666666666625</c:v>
                </c:pt>
                <c:pt idx="957">
                  <c:v>19.937499999999957</c:v>
                </c:pt>
                <c:pt idx="958">
                  <c:v>19.95833333333329</c:v>
                </c:pt>
                <c:pt idx="959">
                  <c:v>19.979166666666622</c:v>
                </c:pt>
                <c:pt idx="960">
                  <c:v>19.999999999999954</c:v>
                </c:pt>
                <c:pt idx="961">
                  <c:v>20.020833333333286</c:v>
                </c:pt>
                <c:pt idx="962">
                  <c:v>20.041666666666618</c:v>
                </c:pt>
                <c:pt idx="963">
                  <c:v>20.06249999999995</c:v>
                </c:pt>
                <c:pt idx="964">
                  <c:v>20.083333333333282</c:v>
                </c:pt>
                <c:pt idx="965">
                  <c:v>20.104166666666615</c:v>
                </c:pt>
                <c:pt idx="966">
                  <c:v>20.124999999999947</c:v>
                </c:pt>
                <c:pt idx="967">
                  <c:v>20.145833333333279</c:v>
                </c:pt>
                <c:pt idx="968">
                  <c:v>20.166666666666611</c:v>
                </c:pt>
                <c:pt idx="969">
                  <c:v>20.187499999999943</c:v>
                </c:pt>
                <c:pt idx="970">
                  <c:v>20.208333333333275</c:v>
                </c:pt>
                <c:pt idx="971">
                  <c:v>20.229166666666607</c:v>
                </c:pt>
                <c:pt idx="972">
                  <c:v>20.24999999999994</c:v>
                </c:pt>
                <c:pt idx="973">
                  <c:v>20.270833333333272</c:v>
                </c:pt>
                <c:pt idx="974">
                  <c:v>20.291666666666604</c:v>
                </c:pt>
                <c:pt idx="975">
                  <c:v>20.312499999999936</c:v>
                </c:pt>
                <c:pt idx="976">
                  <c:v>20.333333333333268</c:v>
                </c:pt>
                <c:pt idx="977">
                  <c:v>20.3541666666666</c:v>
                </c:pt>
                <c:pt idx="978">
                  <c:v>20.374999999999932</c:v>
                </c:pt>
                <c:pt idx="979">
                  <c:v>20.395833333333265</c:v>
                </c:pt>
                <c:pt idx="980">
                  <c:v>20.416666666666597</c:v>
                </c:pt>
                <c:pt idx="981">
                  <c:v>20.437499999999929</c:v>
                </c:pt>
                <c:pt idx="982">
                  <c:v>20.458333333333261</c:v>
                </c:pt>
                <c:pt idx="983">
                  <c:v>20.479166666666593</c:v>
                </c:pt>
                <c:pt idx="984">
                  <c:v>20.499999999999925</c:v>
                </c:pt>
                <c:pt idx="985">
                  <c:v>20.520833333333258</c:v>
                </c:pt>
                <c:pt idx="986">
                  <c:v>20.54166666666659</c:v>
                </c:pt>
                <c:pt idx="987">
                  <c:v>20.562499999999922</c:v>
                </c:pt>
                <c:pt idx="988">
                  <c:v>20.583333333333254</c:v>
                </c:pt>
                <c:pt idx="989">
                  <c:v>20.604166666666586</c:v>
                </c:pt>
                <c:pt idx="990">
                  <c:v>20.624999999999918</c:v>
                </c:pt>
                <c:pt idx="991">
                  <c:v>20.64583333333325</c:v>
                </c:pt>
                <c:pt idx="992">
                  <c:v>20.666666666666583</c:v>
                </c:pt>
                <c:pt idx="993">
                  <c:v>20.687499999999915</c:v>
                </c:pt>
                <c:pt idx="994">
                  <c:v>20.708333333333247</c:v>
                </c:pt>
                <c:pt idx="995">
                  <c:v>20.729166666666579</c:v>
                </c:pt>
                <c:pt idx="996">
                  <c:v>20.749999999999911</c:v>
                </c:pt>
                <c:pt idx="997">
                  <c:v>20.770833333333243</c:v>
                </c:pt>
                <c:pt idx="998">
                  <c:v>20.791666666666575</c:v>
                </c:pt>
                <c:pt idx="999">
                  <c:v>20.812499999999908</c:v>
                </c:pt>
                <c:pt idx="1000">
                  <c:v>20.83333333333324</c:v>
                </c:pt>
                <c:pt idx="1001">
                  <c:v>20.854166666666572</c:v>
                </c:pt>
                <c:pt idx="1002">
                  <c:v>20.874999999999904</c:v>
                </c:pt>
                <c:pt idx="1003">
                  <c:v>20.895833333333236</c:v>
                </c:pt>
                <c:pt idx="1004">
                  <c:v>20.916666666666568</c:v>
                </c:pt>
                <c:pt idx="1005">
                  <c:v>20.937499999999901</c:v>
                </c:pt>
                <c:pt idx="1006">
                  <c:v>20.958333333333233</c:v>
                </c:pt>
                <c:pt idx="1007">
                  <c:v>20.979166666666565</c:v>
                </c:pt>
                <c:pt idx="1008">
                  <c:v>20.999999999999897</c:v>
                </c:pt>
                <c:pt idx="1009">
                  <c:v>21.020833333333229</c:v>
                </c:pt>
                <c:pt idx="1010">
                  <c:v>21.041666666666561</c:v>
                </c:pt>
                <c:pt idx="1011">
                  <c:v>21.062499999999893</c:v>
                </c:pt>
                <c:pt idx="1012">
                  <c:v>21.083333333333226</c:v>
                </c:pt>
                <c:pt idx="1013">
                  <c:v>21.104166666666558</c:v>
                </c:pt>
                <c:pt idx="1014">
                  <c:v>21.12499999999989</c:v>
                </c:pt>
                <c:pt idx="1015">
                  <c:v>21.145833333333222</c:v>
                </c:pt>
                <c:pt idx="1016">
                  <c:v>21.166666666666554</c:v>
                </c:pt>
                <c:pt idx="1017">
                  <c:v>21.187499999999886</c:v>
                </c:pt>
                <c:pt idx="1018">
                  <c:v>21.208333333333218</c:v>
                </c:pt>
                <c:pt idx="1019">
                  <c:v>21.229166666666551</c:v>
                </c:pt>
                <c:pt idx="1020">
                  <c:v>21.249999999999883</c:v>
                </c:pt>
                <c:pt idx="1021">
                  <c:v>21.270833333333215</c:v>
                </c:pt>
                <c:pt idx="1022">
                  <c:v>21.291666666666547</c:v>
                </c:pt>
                <c:pt idx="1023">
                  <c:v>21.312499999999879</c:v>
                </c:pt>
                <c:pt idx="1024">
                  <c:v>21.333333333333211</c:v>
                </c:pt>
                <c:pt idx="1025">
                  <c:v>21.354166666666544</c:v>
                </c:pt>
                <c:pt idx="1026">
                  <c:v>21.374999999999876</c:v>
                </c:pt>
                <c:pt idx="1027">
                  <c:v>21.395833333333208</c:v>
                </c:pt>
                <c:pt idx="1028">
                  <c:v>21.41666666666654</c:v>
                </c:pt>
                <c:pt idx="1029">
                  <c:v>21.437499999999872</c:v>
                </c:pt>
                <c:pt idx="1030">
                  <c:v>21.458333333333204</c:v>
                </c:pt>
                <c:pt idx="1031">
                  <c:v>21.479166666666536</c:v>
                </c:pt>
                <c:pt idx="1032">
                  <c:v>21.499999999999869</c:v>
                </c:pt>
                <c:pt idx="1033">
                  <c:v>21.520833333333201</c:v>
                </c:pt>
                <c:pt idx="1034">
                  <c:v>21.541666666666533</c:v>
                </c:pt>
                <c:pt idx="1035">
                  <c:v>21.562499999999865</c:v>
                </c:pt>
                <c:pt idx="1036">
                  <c:v>21.583333333333197</c:v>
                </c:pt>
                <c:pt idx="1037">
                  <c:v>21.604166666666529</c:v>
                </c:pt>
                <c:pt idx="1038">
                  <c:v>21.624999999999861</c:v>
                </c:pt>
                <c:pt idx="1039">
                  <c:v>21.645833333333194</c:v>
                </c:pt>
                <c:pt idx="1040">
                  <c:v>21.666666666666526</c:v>
                </c:pt>
                <c:pt idx="1041">
                  <c:v>21.687499999999858</c:v>
                </c:pt>
                <c:pt idx="1042">
                  <c:v>21.70833333333319</c:v>
                </c:pt>
                <c:pt idx="1043">
                  <c:v>21.729166666666522</c:v>
                </c:pt>
                <c:pt idx="1044">
                  <c:v>21.749999999999854</c:v>
                </c:pt>
                <c:pt idx="1045">
                  <c:v>21.770833333333186</c:v>
                </c:pt>
                <c:pt idx="1046">
                  <c:v>21.791666666666519</c:v>
                </c:pt>
                <c:pt idx="1047">
                  <c:v>21.812499999999851</c:v>
                </c:pt>
                <c:pt idx="1048">
                  <c:v>21.833333333333183</c:v>
                </c:pt>
                <c:pt idx="1049">
                  <c:v>21.854166666666515</c:v>
                </c:pt>
                <c:pt idx="1050">
                  <c:v>21.874999999999847</c:v>
                </c:pt>
                <c:pt idx="1051">
                  <c:v>21.895833333333179</c:v>
                </c:pt>
                <c:pt idx="1052">
                  <c:v>21.916666666666512</c:v>
                </c:pt>
                <c:pt idx="1053">
                  <c:v>21.937499999999844</c:v>
                </c:pt>
                <c:pt idx="1054">
                  <c:v>21.958333333333176</c:v>
                </c:pt>
                <c:pt idx="1055">
                  <c:v>21.979166666666508</c:v>
                </c:pt>
                <c:pt idx="1056">
                  <c:v>21.99999999999984</c:v>
                </c:pt>
                <c:pt idx="1057">
                  <c:v>22.020833333333172</c:v>
                </c:pt>
                <c:pt idx="1058">
                  <c:v>22.041666666666504</c:v>
                </c:pt>
                <c:pt idx="1059">
                  <c:v>22.062499999999837</c:v>
                </c:pt>
                <c:pt idx="1060">
                  <c:v>22.083333333333169</c:v>
                </c:pt>
                <c:pt idx="1061">
                  <c:v>22.104166666666501</c:v>
                </c:pt>
                <c:pt idx="1062">
                  <c:v>22.124999999999833</c:v>
                </c:pt>
                <c:pt idx="1063">
                  <c:v>22.145833333333165</c:v>
                </c:pt>
                <c:pt idx="1064">
                  <c:v>22.166666666666497</c:v>
                </c:pt>
                <c:pt idx="1065">
                  <c:v>22.187499999999829</c:v>
                </c:pt>
                <c:pt idx="1066">
                  <c:v>22.208333333333162</c:v>
                </c:pt>
                <c:pt idx="1067">
                  <c:v>22.229166666666494</c:v>
                </c:pt>
                <c:pt idx="1068">
                  <c:v>22.249999999999826</c:v>
                </c:pt>
                <c:pt idx="1069">
                  <c:v>22.270833333333158</c:v>
                </c:pt>
                <c:pt idx="1070">
                  <c:v>22.29166666666649</c:v>
                </c:pt>
                <c:pt idx="1071">
                  <c:v>22.312499999999822</c:v>
                </c:pt>
                <c:pt idx="1072">
                  <c:v>22.333333333333155</c:v>
                </c:pt>
                <c:pt idx="1073">
                  <c:v>22.354166666666487</c:v>
                </c:pt>
                <c:pt idx="1074">
                  <c:v>22.374999999999819</c:v>
                </c:pt>
                <c:pt idx="1075">
                  <c:v>22.395833333333151</c:v>
                </c:pt>
                <c:pt idx="1076">
                  <c:v>22.416666666666483</c:v>
                </c:pt>
                <c:pt idx="1077">
                  <c:v>22.437499999999815</c:v>
                </c:pt>
                <c:pt idx="1078">
                  <c:v>22.458333333333147</c:v>
                </c:pt>
                <c:pt idx="1079">
                  <c:v>22.47916666666648</c:v>
                </c:pt>
                <c:pt idx="1080">
                  <c:v>22.499999999999812</c:v>
                </c:pt>
                <c:pt idx="1081">
                  <c:v>22.520833333333144</c:v>
                </c:pt>
                <c:pt idx="1082">
                  <c:v>22.541666666666476</c:v>
                </c:pt>
                <c:pt idx="1083">
                  <c:v>22.562499999999808</c:v>
                </c:pt>
                <c:pt idx="1084">
                  <c:v>22.58333333333314</c:v>
                </c:pt>
                <c:pt idx="1085">
                  <c:v>22.604166666666472</c:v>
                </c:pt>
                <c:pt idx="1086">
                  <c:v>22.624999999999805</c:v>
                </c:pt>
                <c:pt idx="1087">
                  <c:v>22.645833333333137</c:v>
                </c:pt>
                <c:pt idx="1088">
                  <c:v>22.666666666666469</c:v>
                </c:pt>
                <c:pt idx="1089">
                  <c:v>22.687499999999801</c:v>
                </c:pt>
                <c:pt idx="1090">
                  <c:v>22.708333333333133</c:v>
                </c:pt>
                <c:pt idx="1091">
                  <c:v>22.729166666666465</c:v>
                </c:pt>
                <c:pt idx="1092">
                  <c:v>22.749999999999797</c:v>
                </c:pt>
                <c:pt idx="1093">
                  <c:v>22.77083333333313</c:v>
                </c:pt>
                <c:pt idx="1094">
                  <c:v>22.791666666666462</c:v>
                </c:pt>
                <c:pt idx="1095">
                  <c:v>22.812499999999794</c:v>
                </c:pt>
                <c:pt idx="1096">
                  <c:v>22.833333333333126</c:v>
                </c:pt>
                <c:pt idx="1097">
                  <c:v>22.854166666666458</c:v>
                </c:pt>
                <c:pt idx="1098">
                  <c:v>22.87499999999979</c:v>
                </c:pt>
                <c:pt idx="1099">
                  <c:v>22.895833333333123</c:v>
                </c:pt>
                <c:pt idx="1100">
                  <c:v>22.916666666666455</c:v>
                </c:pt>
                <c:pt idx="1101">
                  <c:v>22.937499999999787</c:v>
                </c:pt>
                <c:pt idx="1102">
                  <c:v>22.958333333333119</c:v>
                </c:pt>
                <c:pt idx="1103">
                  <c:v>22.979166666666451</c:v>
                </c:pt>
                <c:pt idx="1104">
                  <c:v>22.999999999999783</c:v>
                </c:pt>
                <c:pt idx="1105">
                  <c:v>23.020833333333115</c:v>
                </c:pt>
                <c:pt idx="1106">
                  <c:v>23.041666666666448</c:v>
                </c:pt>
                <c:pt idx="1107">
                  <c:v>23.06249999999978</c:v>
                </c:pt>
                <c:pt idx="1108">
                  <c:v>23.083333333333112</c:v>
                </c:pt>
                <c:pt idx="1109">
                  <c:v>23.104166666666444</c:v>
                </c:pt>
                <c:pt idx="1110">
                  <c:v>23.124999999999776</c:v>
                </c:pt>
                <c:pt idx="1111">
                  <c:v>23.145833333333108</c:v>
                </c:pt>
                <c:pt idx="1112">
                  <c:v>23.16666666666644</c:v>
                </c:pt>
                <c:pt idx="1113">
                  <c:v>23.187499999999773</c:v>
                </c:pt>
                <c:pt idx="1114">
                  <c:v>23.208333333333105</c:v>
                </c:pt>
                <c:pt idx="1115">
                  <c:v>23.229166666666437</c:v>
                </c:pt>
                <c:pt idx="1116">
                  <c:v>23.249999999999769</c:v>
                </c:pt>
                <c:pt idx="1117">
                  <c:v>23.270833333333101</c:v>
                </c:pt>
                <c:pt idx="1118">
                  <c:v>23.291666666666433</c:v>
                </c:pt>
                <c:pt idx="1119">
                  <c:v>23.312499999999766</c:v>
                </c:pt>
                <c:pt idx="1120">
                  <c:v>23.333333333333098</c:v>
                </c:pt>
                <c:pt idx="1121">
                  <c:v>23.35416666666643</c:v>
                </c:pt>
                <c:pt idx="1122">
                  <c:v>23.374999999999762</c:v>
                </c:pt>
                <c:pt idx="1123">
                  <c:v>23.395833333333094</c:v>
                </c:pt>
                <c:pt idx="1124">
                  <c:v>23.416666666666426</c:v>
                </c:pt>
                <c:pt idx="1125">
                  <c:v>23.437499999999758</c:v>
                </c:pt>
                <c:pt idx="1126">
                  <c:v>23.458333333333091</c:v>
                </c:pt>
                <c:pt idx="1127">
                  <c:v>23.479166666666423</c:v>
                </c:pt>
                <c:pt idx="1128">
                  <c:v>23.499999999999755</c:v>
                </c:pt>
                <c:pt idx="1129">
                  <c:v>23.520833333333087</c:v>
                </c:pt>
                <c:pt idx="1130">
                  <c:v>23.541666666666419</c:v>
                </c:pt>
                <c:pt idx="1131">
                  <c:v>23.562499999999751</c:v>
                </c:pt>
                <c:pt idx="1132">
                  <c:v>23.583333333333083</c:v>
                </c:pt>
                <c:pt idx="1133">
                  <c:v>23.604166666666416</c:v>
                </c:pt>
                <c:pt idx="1134">
                  <c:v>23.624999999999748</c:v>
                </c:pt>
                <c:pt idx="1135">
                  <c:v>23.64583333333308</c:v>
                </c:pt>
                <c:pt idx="1136">
                  <c:v>23.666666666666412</c:v>
                </c:pt>
                <c:pt idx="1137">
                  <c:v>23.687499999999744</c:v>
                </c:pt>
                <c:pt idx="1138">
                  <c:v>23.708333333333076</c:v>
                </c:pt>
                <c:pt idx="1139">
                  <c:v>23.729166666666409</c:v>
                </c:pt>
                <c:pt idx="1140">
                  <c:v>23.749999999999741</c:v>
                </c:pt>
                <c:pt idx="1141">
                  <c:v>23.770833333333073</c:v>
                </c:pt>
                <c:pt idx="1142">
                  <c:v>23.791666666666405</c:v>
                </c:pt>
                <c:pt idx="1143">
                  <c:v>23.812499999999737</c:v>
                </c:pt>
                <c:pt idx="1144">
                  <c:v>23.833333333333069</c:v>
                </c:pt>
                <c:pt idx="1145">
                  <c:v>23.854166666666401</c:v>
                </c:pt>
                <c:pt idx="1146">
                  <c:v>23.874999999999734</c:v>
                </c:pt>
                <c:pt idx="1147">
                  <c:v>23.895833333333066</c:v>
                </c:pt>
                <c:pt idx="1148">
                  <c:v>23.916666666666398</c:v>
                </c:pt>
                <c:pt idx="1149">
                  <c:v>23.93749999999973</c:v>
                </c:pt>
                <c:pt idx="1150">
                  <c:v>23.958333333333062</c:v>
                </c:pt>
                <c:pt idx="1151">
                  <c:v>23.979166666666394</c:v>
                </c:pt>
                <c:pt idx="1152">
                  <c:v>23.999999999999726</c:v>
                </c:pt>
                <c:pt idx="1153">
                  <c:v>24.020833333333059</c:v>
                </c:pt>
                <c:pt idx="1154">
                  <c:v>24.041666666666391</c:v>
                </c:pt>
                <c:pt idx="1155">
                  <c:v>24.062499999999723</c:v>
                </c:pt>
                <c:pt idx="1156">
                  <c:v>24.083333333333055</c:v>
                </c:pt>
                <c:pt idx="1157">
                  <c:v>24.104166666666387</c:v>
                </c:pt>
                <c:pt idx="1158">
                  <c:v>24.124999999999719</c:v>
                </c:pt>
                <c:pt idx="1159">
                  <c:v>24.145833333333051</c:v>
                </c:pt>
                <c:pt idx="1160">
                  <c:v>24.166666666666384</c:v>
                </c:pt>
                <c:pt idx="1161">
                  <c:v>24.187499999999716</c:v>
                </c:pt>
                <c:pt idx="1162">
                  <c:v>24.208333333333048</c:v>
                </c:pt>
                <c:pt idx="1163">
                  <c:v>24.22916666666638</c:v>
                </c:pt>
                <c:pt idx="1164">
                  <c:v>24.249999999999712</c:v>
                </c:pt>
                <c:pt idx="1165">
                  <c:v>24.270833333333044</c:v>
                </c:pt>
                <c:pt idx="1166">
                  <c:v>24.291666666666377</c:v>
                </c:pt>
                <c:pt idx="1167">
                  <c:v>24.312499999999709</c:v>
                </c:pt>
                <c:pt idx="1168">
                  <c:v>24.333333333333041</c:v>
                </c:pt>
                <c:pt idx="1169">
                  <c:v>24.354166666666373</c:v>
                </c:pt>
                <c:pt idx="1170">
                  <c:v>24.374999999999705</c:v>
                </c:pt>
                <c:pt idx="1171">
                  <c:v>24.395833333333037</c:v>
                </c:pt>
                <c:pt idx="1172">
                  <c:v>24.416666666666369</c:v>
                </c:pt>
                <c:pt idx="1173">
                  <c:v>24.437499999999702</c:v>
                </c:pt>
                <c:pt idx="1174">
                  <c:v>24.458333333333034</c:v>
                </c:pt>
                <c:pt idx="1175">
                  <c:v>24.479166666666366</c:v>
                </c:pt>
                <c:pt idx="1176">
                  <c:v>24.499999999999698</c:v>
                </c:pt>
                <c:pt idx="1177">
                  <c:v>24.52083333333303</c:v>
                </c:pt>
                <c:pt idx="1178">
                  <c:v>24.541666666666362</c:v>
                </c:pt>
                <c:pt idx="1179">
                  <c:v>24.562499999999694</c:v>
                </c:pt>
                <c:pt idx="1180">
                  <c:v>24.583333333333027</c:v>
                </c:pt>
                <c:pt idx="1181">
                  <c:v>24.604166666666359</c:v>
                </c:pt>
                <c:pt idx="1182">
                  <c:v>24.624999999999691</c:v>
                </c:pt>
                <c:pt idx="1183">
                  <c:v>24.645833333333023</c:v>
                </c:pt>
                <c:pt idx="1184">
                  <c:v>24.666666666666355</c:v>
                </c:pt>
                <c:pt idx="1185">
                  <c:v>24.687499999999687</c:v>
                </c:pt>
                <c:pt idx="1186">
                  <c:v>24.70833333333302</c:v>
                </c:pt>
                <c:pt idx="1187">
                  <c:v>24.729166666666352</c:v>
                </c:pt>
                <c:pt idx="1188">
                  <c:v>24.749999999999684</c:v>
                </c:pt>
                <c:pt idx="1189">
                  <c:v>24.770833333333016</c:v>
                </c:pt>
                <c:pt idx="1190">
                  <c:v>24.791666666666348</c:v>
                </c:pt>
                <c:pt idx="1191">
                  <c:v>24.81249999999968</c:v>
                </c:pt>
                <c:pt idx="1192">
                  <c:v>24.833333333333012</c:v>
                </c:pt>
                <c:pt idx="1193">
                  <c:v>24.854166666666345</c:v>
                </c:pt>
                <c:pt idx="1194">
                  <c:v>24.874999999999677</c:v>
                </c:pt>
                <c:pt idx="1195">
                  <c:v>24.895833333333009</c:v>
                </c:pt>
                <c:pt idx="1196">
                  <c:v>24.916666666666341</c:v>
                </c:pt>
                <c:pt idx="1197">
                  <c:v>24.937499999999673</c:v>
                </c:pt>
                <c:pt idx="1198">
                  <c:v>24.958333333333005</c:v>
                </c:pt>
                <c:pt idx="1199">
                  <c:v>24.979166666666337</c:v>
                </c:pt>
                <c:pt idx="1200">
                  <c:v>24.99999999999967</c:v>
                </c:pt>
                <c:pt idx="1201">
                  <c:v>25.020833333333002</c:v>
                </c:pt>
                <c:pt idx="1202">
                  <c:v>25.041666666666334</c:v>
                </c:pt>
                <c:pt idx="1203">
                  <c:v>25.062499999999666</c:v>
                </c:pt>
                <c:pt idx="1204">
                  <c:v>25.083333333332998</c:v>
                </c:pt>
                <c:pt idx="1205">
                  <c:v>25.10416666666633</c:v>
                </c:pt>
                <c:pt idx="1206">
                  <c:v>25.124999999999662</c:v>
                </c:pt>
                <c:pt idx="1207">
                  <c:v>25.145833333332995</c:v>
                </c:pt>
                <c:pt idx="1208">
                  <c:v>25.166666666666327</c:v>
                </c:pt>
                <c:pt idx="1209">
                  <c:v>25.187499999999659</c:v>
                </c:pt>
                <c:pt idx="1210">
                  <c:v>25.208333333332991</c:v>
                </c:pt>
                <c:pt idx="1211">
                  <c:v>25.229166666666323</c:v>
                </c:pt>
                <c:pt idx="1212">
                  <c:v>25.249999999999655</c:v>
                </c:pt>
                <c:pt idx="1213">
                  <c:v>25.270833333332988</c:v>
                </c:pt>
                <c:pt idx="1214">
                  <c:v>25.29166666666632</c:v>
                </c:pt>
                <c:pt idx="1215">
                  <c:v>25.312499999999652</c:v>
                </c:pt>
                <c:pt idx="1216">
                  <c:v>25.333333333332984</c:v>
                </c:pt>
                <c:pt idx="1217">
                  <c:v>25.354166666666316</c:v>
                </c:pt>
                <c:pt idx="1218">
                  <c:v>25.374999999999648</c:v>
                </c:pt>
                <c:pt idx="1219">
                  <c:v>25.39583333333298</c:v>
                </c:pt>
                <c:pt idx="1220">
                  <c:v>25.416666666666313</c:v>
                </c:pt>
                <c:pt idx="1221">
                  <c:v>25.437499999999645</c:v>
                </c:pt>
                <c:pt idx="1222">
                  <c:v>25.458333333332977</c:v>
                </c:pt>
                <c:pt idx="1223">
                  <c:v>25.479166666666309</c:v>
                </c:pt>
                <c:pt idx="1224">
                  <c:v>25.499999999999641</c:v>
                </c:pt>
                <c:pt idx="1225">
                  <c:v>25.520833333332973</c:v>
                </c:pt>
                <c:pt idx="1226">
                  <c:v>25.541666666666305</c:v>
                </c:pt>
                <c:pt idx="1227">
                  <c:v>25.562499999999638</c:v>
                </c:pt>
                <c:pt idx="1228">
                  <c:v>25.58333333333297</c:v>
                </c:pt>
                <c:pt idx="1229">
                  <c:v>25.604166666666302</c:v>
                </c:pt>
                <c:pt idx="1230">
                  <c:v>25.624999999999634</c:v>
                </c:pt>
                <c:pt idx="1231">
                  <c:v>25.645833333332966</c:v>
                </c:pt>
                <c:pt idx="1232">
                  <c:v>25.666666666666298</c:v>
                </c:pt>
                <c:pt idx="1233">
                  <c:v>25.687499999999631</c:v>
                </c:pt>
                <c:pt idx="1234">
                  <c:v>25.708333333332963</c:v>
                </c:pt>
                <c:pt idx="1235">
                  <c:v>25.729166666666295</c:v>
                </c:pt>
                <c:pt idx="1236">
                  <c:v>25.749999999999627</c:v>
                </c:pt>
                <c:pt idx="1237">
                  <c:v>25.770833333332959</c:v>
                </c:pt>
                <c:pt idx="1238">
                  <c:v>25.791666666666291</c:v>
                </c:pt>
                <c:pt idx="1239">
                  <c:v>25.812499999999623</c:v>
                </c:pt>
                <c:pt idx="1240">
                  <c:v>25.833333333332956</c:v>
                </c:pt>
                <c:pt idx="1241">
                  <c:v>25.854166666666288</c:v>
                </c:pt>
                <c:pt idx="1242">
                  <c:v>25.87499999999962</c:v>
                </c:pt>
                <c:pt idx="1243">
                  <c:v>25.895833333332952</c:v>
                </c:pt>
                <c:pt idx="1244">
                  <c:v>25.916666666666284</c:v>
                </c:pt>
                <c:pt idx="1245">
                  <c:v>25.937499999999616</c:v>
                </c:pt>
                <c:pt idx="1246">
                  <c:v>25.958333333332948</c:v>
                </c:pt>
                <c:pt idx="1247">
                  <c:v>25.979166666666281</c:v>
                </c:pt>
                <c:pt idx="1248">
                  <c:v>25.999999999999613</c:v>
                </c:pt>
                <c:pt idx="1249">
                  <c:v>26.020833333332945</c:v>
                </c:pt>
                <c:pt idx="1250">
                  <c:v>26.041666666666277</c:v>
                </c:pt>
                <c:pt idx="1251">
                  <c:v>26.062499999999609</c:v>
                </c:pt>
                <c:pt idx="1252">
                  <c:v>26.083333333332941</c:v>
                </c:pt>
                <c:pt idx="1253">
                  <c:v>26.104166666666273</c:v>
                </c:pt>
                <c:pt idx="1254">
                  <c:v>26.124999999999606</c:v>
                </c:pt>
                <c:pt idx="1255">
                  <c:v>26.145833333332938</c:v>
                </c:pt>
                <c:pt idx="1256">
                  <c:v>26.16666666666627</c:v>
                </c:pt>
                <c:pt idx="1257">
                  <c:v>26.187499999999602</c:v>
                </c:pt>
                <c:pt idx="1258">
                  <c:v>26.208333333332934</c:v>
                </c:pt>
                <c:pt idx="1259">
                  <c:v>26.229166666666266</c:v>
                </c:pt>
                <c:pt idx="1260">
                  <c:v>26.249999999999599</c:v>
                </c:pt>
                <c:pt idx="1261">
                  <c:v>26.270833333332931</c:v>
                </c:pt>
                <c:pt idx="1262">
                  <c:v>26.291666666666263</c:v>
                </c:pt>
                <c:pt idx="1263">
                  <c:v>26.312499999999595</c:v>
                </c:pt>
                <c:pt idx="1264">
                  <c:v>26.333333333332927</c:v>
                </c:pt>
                <c:pt idx="1265">
                  <c:v>26.354166666666259</c:v>
                </c:pt>
                <c:pt idx="1266">
                  <c:v>26.374999999999591</c:v>
                </c:pt>
                <c:pt idx="1267">
                  <c:v>26.395833333332924</c:v>
                </c:pt>
                <c:pt idx="1268">
                  <c:v>26.416666666666256</c:v>
                </c:pt>
                <c:pt idx="1269">
                  <c:v>26.437499999999588</c:v>
                </c:pt>
                <c:pt idx="1270">
                  <c:v>26.45833333333292</c:v>
                </c:pt>
                <c:pt idx="1271">
                  <c:v>26.479166666666252</c:v>
                </c:pt>
                <c:pt idx="1272">
                  <c:v>26.499999999999584</c:v>
                </c:pt>
                <c:pt idx="1273">
                  <c:v>26.520833333332916</c:v>
                </c:pt>
                <c:pt idx="1274">
                  <c:v>26.541666666666249</c:v>
                </c:pt>
                <c:pt idx="1275">
                  <c:v>26.562499999999581</c:v>
                </c:pt>
                <c:pt idx="1276">
                  <c:v>26.583333333332913</c:v>
                </c:pt>
                <c:pt idx="1277">
                  <c:v>26.604166666666245</c:v>
                </c:pt>
                <c:pt idx="1278">
                  <c:v>26.624999999999577</c:v>
                </c:pt>
                <c:pt idx="1279">
                  <c:v>26.645833333332909</c:v>
                </c:pt>
                <c:pt idx="1280">
                  <c:v>26.666666666666242</c:v>
                </c:pt>
                <c:pt idx="1281">
                  <c:v>26.687499999999574</c:v>
                </c:pt>
                <c:pt idx="1282">
                  <c:v>26.708333333332906</c:v>
                </c:pt>
                <c:pt idx="1283">
                  <c:v>26.729166666666238</c:v>
                </c:pt>
                <c:pt idx="1284">
                  <c:v>26.74999999999957</c:v>
                </c:pt>
                <c:pt idx="1285">
                  <c:v>26.770833333332902</c:v>
                </c:pt>
                <c:pt idx="1286">
                  <c:v>26.791666666666234</c:v>
                </c:pt>
                <c:pt idx="1287">
                  <c:v>26.812499999999567</c:v>
                </c:pt>
                <c:pt idx="1288">
                  <c:v>26.833333333332899</c:v>
                </c:pt>
                <c:pt idx="1289">
                  <c:v>26.854166666666231</c:v>
                </c:pt>
                <c:pt idx="1290">
                  <c:v>26.874999999999563</c:v>
                </c:pt>
                <c:pt idx="1291">
                  <c:v>26.895833333332895</c:v>
                </c:pt>
                <c:pt idx="1292">
                  <c:v>26.916666666666227</c:v>
                </c:pt>
                <c:pt idx="1293">
                  <c:v>26.937499999999559</c:v>
                </c:pt>
                <c:pt idx="1294">
                  <c:v>26.958333333332892</c:v>
                </c:pt>
                <c:pt idx="1295">
                  <c:v>26.979166666666224</c:v>
                </c:pt>
                <c:pt idx="1296">
                  <c:v>26.999999999999556</c:v>
                </c:pt>
                <c:pt idx="1297">
                  <c:v>27.020833333332888</c:v>
                </c:pt>
                <c:pt idx="1298">
                  <c:v>27.04166666666622</c:v>
                </c:pt>
                <c:pt idx="1299">
                  <c:v>27.062499999999552</c:v>
                </c:pt>
                <c:pt idx="1300">
                  <c:v>27.083333333332885</c:v>
                </c:pt>
                <c:pt idx="1301">
                  <c:v>27.104166666666217</c:v>
                </c:pt>
                <c:pt idx="1302">
                  <c:v>27.124999999999549</c:v>
                </c:pt>
                <c:pt idx="1303">
                  <c:v>27.145833333332881</c:v>
                </c:pt>
                <c:pt idx="1304">
                  <c:v>27.166666666666213</c:v>
                </c:pt>
                <c:pt idx="1305">
                  <c:v>27.187499999999545</c:v>
                </c:pt>
                <c:pt idx="1306">
                  <c:v>27.208333333332877</c:v>
                </c:pt>
                <c:pt idx="1307">
                  <c:v>27.22916666666621</c:v>
                </c:pt>
                <c:pt idx="1308">
                  <c:v>27.249999999999542</c:v>
                </c:pt>
                <c:pt idx="1309">
                  <c:v>27.270833333332874</c:v>
                </c:pt>
                <c:pt idx="1310">
                  <c:v>27.291666666666206</c:v>
                </c:pt>
                <c:pt idx="1311">
                  <c:v>27.312499999999538</c:v>
                </c:pt>
                <c:pt idx="1312">
                  <c:v>27.33333333333287</c:v>
                </c:pt>
                <c:pt idx="1313">
                  <c:v>27.354166666666202</c:v>
                </c:pt>
                <c:pt idx="1314">
                  <c:v>27.374999999999535</c:v>
                </c:pt>
                <c:pt idx="1315">
                  <c:v>27.395833333332867</c:v>
                </c:pt>
                <c:pt idx="1316">
                  <c:v>27.416666666666199</c:v>
                </c:pt>
                <c:pt idx="1317">
                  <c:v>27.437499999999531</c:v>
                </c:pt>
                <c:pt idx="1318">
                  <c:v>27.458333333332863</c:v>
                </c:pt>
                <c:pt idx="1319">
                  <c:v>27.479166666666195</c:v>
                </c:pt>
                <c:pt idx="1320">
                  <c:v>27.499999999999527</c:v>
                </c:pt>
                <c:pt idx="1321">
                  <c:v>27.52083333333286</c:v>
                </c:pt>
                <c:pt idx="1322">
                  <c:v>27.541666666666192</c:v>
                </c:pt>
                <c:pt idx="1323">
                  <c:v>27.562499999999524</c:v>
                </c:pt>
                <c:pt idx="1324">
                  <c:v>27.583333333332856</c:v>
                </c:pt>
                <c:pt idx="1325">
                  <c:v>27.604166666666188</c:v>
                </c:pt>
                <c:pt idx="1326">
                  <c:v>27.62499999999952</c:v>
                </c:pt>
                <c:pt idx="1327">
                  <c:v>27.645833333332853</c:v>
                </c:pt>
                <c:pt idx="1328">
                  <c:v>27.666666666666185</c:v>
                </c:pt>
                <c:pt idx="1329">
                  <c:v>27.687499999999517</c:v>
                </c:pt>
                <c:pt idx="1330">
                  <c:v>27.708333333332849</c:v>
                </c:pt>
                <c:pt idx="1331">
                  <c:v>27.729166666666181</c:v>
                </c:pt>
                <c:pt idx="1332">
                  <c:v>27.749999999999513</c:v>
                </c:pt>
                <c:pt idx="1333">
                  <c:v>27.770833333332845</c:v>
                </c:pt>
                <c:pt idx="1334">
                  <c:v>27.791666666666178</c:v>
                </c:pt>
                <c:pt idx="1335">
                  <c:v>27.81249999999951</c:v>
                </c:pt>
                <c:pt idx="1336">
                  <c:v>27.833333333332842</c:v>
                </c:pt>
                <c:pt idx="1337">
                  <c:v>27.854166666666174</c:v>
                </c:pt>
                <c:pt idx="1338">
                  <c:v>27.874999999999506</c:v>
                </c:pt>
                <c:pt idx="1339">
                  <c:v>27.895833333332838</c:v>
                </c:pt>
                <c:pt idx="1340">
                  <c:v>27.91666666666617</c:v>
                </c:pt>
                <c:pt idx="1341">
                  <c:v>27.937499999999503</c:v>
                </c:pt>
                <c:pt idx="1342">
                  <c:v>27.958333333332835</c:v>
                </c:pt>
                <c:pt idx="1343">
                  <c:v>27.979166666666167</c:v>
                </c:pt>
                <c:pt idx="1344">
                  <c:v>27.999999999999499</c:v>
                </c:pt>
                <c:pt idx="1345">
                  <c:v>28.020833333332831</c:v>
                </c:pt>
                <c:pt idx="1346">
                  <c:v>28.041666666666163</c:v>
                </c:pt>
                <c:pt idx="1347">
                  <c:v>28.062499999999496</c:v>
                </c:pt>
                <c:pt idx="1348">
                  <c:v>28.083333333332828</c:v>
                </c:pt>
                <c:pt idx="1349">
                  <c:v>28.10416666666616</c:v>
                </c:pt>
                <c:pt idx="1350">
                  <c:v>28.124999999999492</c:v>
                </c:pt>
                <c:pt idx="1351">
                  <c:v>28.145833333332824</c:v>
                </c:pt>
                <c:pt idx="1352">
                  <c:v>28.166666666666156</c:v>
                </c:pt>
                <c:pt idx="1353">
                  <c:v>28.187499999999488</c:v>
                </c:pt>
                <c:pt idx="1354">
                  <c:v>28.208333333332821</c:v>
                </c:pt>
                <c:pt idx="1355">
                  <c:v>28.229166666666153</c:v>
                </c:pt>
                <c:pt idx="1356">
                  <c:v>28.249999999999485</c:v>
                </c:pt>
                <c:pt idx="1357">
                  <c:v>28.270833333332817</c:v>
                </c:pt>
                <c:pt idx="1358">
                  <c:v>28.291666666666149</c:v>
                </c:pt>
                <c:pt idx="1359">
                  <c:v>28.312499999999481</c:v>
                </c:pt>
                <c:pt idx="1360">
                  <c:v>28.333333333332813</c:v>
                </c:pt>
                <c:pt idx="1361">
                  <c:v>28.354166666666146</c:v>
                </c:pt>
                <c:pt idx="1362">
                  <c:v>28.374999999999478</c:v>
                </c:pt>
                <c:pt idx="1363">
                  <c:v>28.39583333333281</c:v>
                </c:pt>
                <c:pt idx="1364">
                  <c:v>28.416666666666142</c:v>
                </c:pt>
                <c:pt idx="1365">
                  <c:v>28.437499999999474</c:v>
                </c:pt>
                <c:pt idx="1366">
                  <c:v>28.458333333332806</c:v>
                </c:pt>
                <c:pt idx="1367">
                  <c:v>28.479166666666138</c:v>
                </c:pt>
                <c:pt idx="1368">
                  <c:v>28.499999999999471</c:v>
                </c:pt>
                <c:pt idx="1369">
                  <c:v>28.520833333332803</c:v>
                </c:pt>
                <c:pt idx="1370">
                  <c:v>28.541666666666135</c:v>
                </c:pt>
                <c:pt idx="1371">
                  <c:v>28.562499999999467</c:v>
                </c:pt>
                <c:pt idx="1372">
                  <c:v>28.583333333332799</c:v>
                </c:pt>
                <c:pt idx="1373">
                  <c:v>28.604166666666131</c:v>
                </c:pt>
                <c:pt idx="1374">
                  <c:v>28.624999999999464</c:v>
                </c:pt>
                <c:pt idx="1375">
                  <c:v>28.645833333332796</c:v>
                </c:pt>
                <c:pt idx="1376">
                  <c:v>28.666666666666128</c:v>
                </c:pt>
                <c:pt idx="1377">
                  <c:v>28.68749999999946</c:v>
                </c:pt>
                <c:pt idx="1378">
                  <c:v>28.708333333332792</c:v>
                </c:pt>
                <c:pt idx="1379">
                  <c:v>28.729166666666124</c:v>
                </c:pt>
                <c:pt idx="1380">
                  <c:v>28.749999999999456</c:v>
                </c:pt>
                <c:pt idx="1381">
                  <c:v>28.770833333332789</c:v>
                </c:pt>
                <c:pt idx="1382">
                  <c:v>28.791666666666121</c:v>
                </c:pt>
                <c:pt idx="1383">
                  <c:v>28.812499999999453</c:v>
                </c:pt>
                <c:pt idx="1384">
                  <c:v>28.833333333332785</c:v>
                </c:pt>
                <c:pt idx="1385">
                  <c:v>28.854166666666117</c:v>
                </c:pt>
                <c:pt idx="1386">
                  <c:v>28.874999999999449</c:v>
                </c:pt>
                <c:pt idx="1387">
                  <c:v>28.895833333332781</c:v>
                </c:pt>
                <c:pt idx="1388">
                  <c:v>28.916666666666114</c:v>
                </c:pt>
                <c:pt idx="1389">
                  <c:v>28.937499999999446</c:v>
                </c:pt>
                <c:pt idx="1390">
                  <c:v>28.958333333332778</c:v>
                </c:pt>
                <c:pt idx="1391">
                  <c:v>28.97916666666611</c:v>
                </c:pt>
                <c:pt idx="1392">
                  <c:v>28.999999999999442</c:v>
                </c:pt>
                <c:pt idx="1393">
                  <c:v>29.020833333332774</c:v>
                </c:pt>
                <c:pt idx="1394">
                  <c:v>29.041666666666107</c:v>
                </c:pt>
                <c:pt idx="1395">
                  <c:v>29.062499999999439</c:v>
                </c:pt>
                <c:pt idx="1396">
                  <c:v>29.083333333332771</c:v>
                </c:pt>
                <c:pt idx="1397">
                  <c:v>29.104166666666103</c:v>
                </c:pt>
                <c:pt idx="1398">
                  <c:v>29.124999999999435</c:v>
                </c:pt>
                <c:pt idx="1399">
                  <c:v>29.145833333332767</c:v>
                </c:pt>
                <c:pt idx="1400">
                  <c:v>29.166666666666099</c:v>
                </c:pt>
                <c:pt idx="1401">
                  <c:v>29.187499999999432</c:v>
                </c:pt>
                <c:pt idx="1402">
                  <c:v>29.208333333332764</c:v>
                </c:pt>
                <c:pt idx="1403">
                  <c:v>29.229166666666096</c:v>
                </c:pt>
                <c:pt idx="1404">
                  <c:v>29.249999999999428</c:v>
                </c:pt>
                <c:pt idx="1405">
                  <c:v>29.27083333333276</c:v>
                </c:pt>
                <c:pt idx="1406">
                  <c:v>29.291666666666092</c:v>
                </c:pt>
                <c:pt idx="1407">
                  <c:v>29.312499999999424</c:v>
                </c:pt>
                <c:pt idx="1408">
                  <c:v>29.333333333332757</c:v>
                </c:pt>
                <c:pt idx="1409">
                  <c:v>29.354166666666089</c:v>
                </c:pt>
                <c:pt idx="1410">
                  <c:v>29.374999999999421</c:v>
                </c:pt>
                <c:pt idx="1411">
                  <c:v>29.395833333332753</c:v>
                </c:pt>
                <c:pt idx="1412">
                  <c:v>29.416666666666085</c:v>
                </c:pt>
                <c:pt idx="1413">
                  <c:v>29.437499999999417</c:v>
                </c:pt>
                <c:pt idx="1414">
                  <c:v>29.45833333333275</c:v>
                </c:pt>
                <c:pt idx="1415">
                  <c:v>29.479166666666082</c:v>
                </c:pt>
                <c:pt idx="1416">
                  <c:v>29.499999999999414</c:v>
                </c:pt>
                <c:pt idx="1417">
                  <c:v>29.520833333332746</c:v>
                </c:pt>
                <c:pt idx="1418">
                  <c:v>29.541666666666078</c:v>
                </c:pt>
                <c:pt idx="1419">
                  <c:v>29.56249999999941</c:v>
                </c:pt>
                <c:pt idx="1420">
                  <c:v>29.583333333332742</c:v>
                </c:pt>
                <c:pt idx="1421">
                  <c:v>29.604166666666075</c:v>
                </c:pt>
                <c:pt idx="1422">
                  <c:v>29.624999999999407</c:v>
                </c:pt>
                <c:pt idx="1423">
                  <c:v>29.645833333332739</c:v>
                </c:pt>
                <c:pt idx="1424">
                  <c:v>29.666666666666071</c:v>
                </c:pt>
                <c:pt idx="1425">
                  <c:v>29.687499999999403</c:v>
                </c:pt>
                <c:pt idx="1426">
                  <c:v>29.708333333332735</c:v>
                </c:pt>
                <c:pt idx="1427">
                  <c:v>29.729166666666067</c:v>
                </c:pt>
                <c:pt idx="1428">
                  <c:v>29.7499999999994</c:v>
                </c:pt>
                <c:pt idx="1429">
                  <c:v>29.770833333332732</c:v>
                </c:pt>
                <c:pt idx="1430">
                  <c:v>29.791666666666064</c:v>
                </c:pt>
                <c:pt idx="1431">
                  <c:v>29.812499999999396</c:v>
                </c:pt>
                <c:pt idx="1432">
                  <c:v>29.833333333332728</c:v>
                </c:pt>
                <c:pt idx="1433">
                  <c:v>29.85416666666606</c:v>
                </c:pt>
                <c:pt idx="1434">
                  <c:v>29.874999999999392</c:v>
                </c:pt>
                <c:pt idx="1435">
                  <c:v>29.895833333332725</c:v>
                </c:pt>
                <c:pt idx="1436">
                  <c:v>29.916666666666057</c:v>
                </c:pt>
                <c:pt idx="1437">
                  <c:v>29.937499999999389</c:v>
                </c:pt>
                <c:pt idx="1438">
                  <c:v>29.958333333332721</c:v>
                </c:pt>
                <c:pt idx="1439">
                  <c:v>29.979166666666053</c:v>
                </c:pt>
                <c:pt idx="1440">
                  <c:v>29.999999999999385</c:v>
                </c:pt>
                <c:pt idx="1441">
                  <c:v>30.020833333332718</c:v>
                </c:pt>
                <c:pt idx="1442">
                  <c:v>30.04166666666605</c:v>
                </c:pt>
                <c:pt idx="1443">
                  <c:v>30.062499999999382</c:v>
                </c:pt>
                <c:pt idx="1444">
                  <c:v>30.083333333332714</c:v>
                </c:pt>
                <c:pt idx="1445">
                  <c:v>30.104166666666046</c:v>
                </c:pt>
                <c:pt idx="1446">
                  <c:v>30.124999999999378</c:v>
                </c:pt>
                <c:pt idx="1447">
                  <c:v>30.14583333333271</c:v>
                </c:pt>
                <c:pt idx="1448">
                  <c:v>30.166666666666043</c:v>
                </c:pt>
                <c:pt idx="1449">
                  <c:v>30.187499999999375</c:v>
                </c:pt>
                <c:pt idx="1450">
                  <c:v>30.208333333332707</c:v>
                </c:pt>
                <c:pt idx="1451">
                  <c:v>30.229166666666039</c:v>
                </c:pt>
                <c:pt idx="1452">
                  <c:v>30.249999999999371</c:v>
                </c:pt>
                <c:pt idx="1453">
                  <c:v>30.270833333332703</c:v>
                </c:pt>
                <c:pt idx="1454">
                  <c:v>30.291666666666035</c:v>
                </c:pt>
                <c:pt idx="1455">
                  <c:v>30.312499999999368</c:v>
                </c:pt>
                <c:pt idx="1456">
                  <c:v>30.3333333333327</c:v>
                </c:pt>
                <c:pt idx="1457">
                  <c:v>30.354166666666032</c:v>
                </c:pt>
                <c:pt idx="1458">
                  <c:v>30.374999999999364</c:v>
                </c:pt>
                <c:pt idx="1459">
                  <c:v>30.395833333332696</c:v>
                </c:pt>
                <c:pt idx="1460">
                  <c:v>30.416666666666028</c:v>
                </c:pt>
                <c:pt idx="1461">
                  <c:v>30.437499999999361</c:v>
                </c:pt>
                <c:pt idx="1462">
                  <c:v>30.458333333332693</c:v>
                </c:pt>
                <c:pt idx="1463">
                  <c:v>30.479166666666025</c:v>
                </c:pt>
                <c:pt idx="1464">
                  <c:v>30.499999999999357</c:v>
                </c:pt>
                <c:pt idx="1465">
                  <c:v>30.520833333332689</c:v>
                </c:pt>
                <c:pt idx="1466">
                  <c:v>30.541666666666021</c:v>
                </c:pt>
                <c:pt idx="1467">
                  <c:v>30.562499999999353</c:v>
                </c:pt>
                <c:pt idx="1468">
                  <c:v>30.583333333332686</c:v>
                </c:pt>
                <c:pt idx="1469">
                  <c:v>30.604166666666018</c:v>
                </c:pt>
                <c:pt idx="1470">
                  <c:v>30.62499999999935</c:v>
                </c:pt>
                <c:pt idx="1471">
                  <c:v>30.645833333332682</c:v>
                </c:pt>
                <c:pt idx="1472">
                  <c:v>30.666666666666014</c:v>
                </c:pt>
                <c:pt idx="1473">
                  <c:v>30.687499999999346</c:v>
                </c:pt>
                <c:pt idx="1474">
                  <c:v>30.708333333332678</c:v>
                </c:pt>
                <c:pt idx="1475">
                  <c:v>30.729166666666011</c:v>
                </c:pt>
                <c:pt idx="1476">
                  <c:v>30.749999999999343</c:v>
                </c:pt>
                <c:pt idx="1477">
                  <c:v>30.770833333332675</c:v>
                </c:pt>
                <c:pt idx="1478">
                  <c:v>30.791666666666007</c:v>
                </c:pt>
                <c:pt idx="1479">
                  <c:v>30.812499999999339</c:v>
                </c:pt>
                <c:pt idx="1480">
                  <c:v>30.833333333332671</c:v>
                </c:pt>
                <c:pt idx="1481">
                  <c:v>30.854166666666003</c:v>
                </c:pt>
                <c:pt idx="1482">
                  <c:v>30.874999999999336</c:v>
                </c:pt>
                <c:pt idx="1483">
                  <c:v>30.895833333332668</c:v>
                </c:pt>
                <c:pt idx="1484">
                  <c:v>30.916666666666</c:v>
                </c:pt>
                <c:pt idx="1485">
                  <c:v>30.937499999999332</c:v>
                </c:pt>
                <c:pt idx="1486">
                  <c:v>30.958333333332664</c:v>
                </c:pt>
                <c:pt idx="1487">
                  <c:v>30.979166666665996</c:v>
                </c:pt>
                <c:pt idx="1488">
                  <c:v>30.999999999999329</c:v>
                </c:pt>
                <c:pt idx="1489">
                  <c:v>31.020833333332661</c:v>
                </c:pt>
                <c:pt idx="1490">
                  <c:v>31.041666666665993</c:v>
                </c:pt>
                <c:pt idx="1491">
                  <c:v>31.062499999999325</c:v>
                </c:pt>
                <c:pt idx="1492">
                  <c:v>31.083333333332657</c:v>
                </c:pt>
                <c:pt idx="1493">
                  <c:v>31.104166666665989</c:v>
                </c:pt>
                <c:pt idx="1494">
                  <c:v>31.124999999999321</c:v>
                </c:pt>
                <c:pt idx="1495">
                  <c:v>31.145833333332654</c:v>
                </c:pt>
                <c:pt idx="1496">
                  <c:v>31.166666666665986</c:v>
                </c:pt>
                <c:pt idx="1497">
                  <c:v>31.187499999999318</c:v>
                </c:pt>
                <c:pt idx="1498">
                  <c:v>31.20833333333265</c:v>
                </c:pt>
                <c:pt idx="1499">
                  <c:v>31.229166666665982</c:v>
                </c:pt>
                <c:pt idx="1500">
                  <c:v>31.249999999999314</c:v>
                </c:pt>
                <c:pt idx="1501">
                  <c:v>31.270833333332646</c:v>
                </c:pt>
                <c:pt idx="1502">
                  <c:v>31.291666666665979</c:v>
                </c:pt>
                <c:pt idx="1503">
                  <c:v>31.312499999999311</c:v>
                </c:pt>
                <c:pt idx="1504">
                  <c:v>31.333333333332643</c:v>
                </c:pt>
                <c:pt idx="1505">
                  <c:v>31.354166666665975</c:v>
                </c:pt>
                <c:pt idx="1506">
                  <c:v>31.374999999999307</c:v>
                </c:pt>
                <c:pt idx="1507">
                  <c:v>31.395833333332639</c:v>
                </c:pt>
                <c:pt idx="1508">
                  <c:v>31.416666666665972</c:v>
                </c:pt>
                <c:pt idx="1509">
                  <c:v>31.437499999999304</c:v>
                </c:pt>
                <c:pt idx="1510">
                  <c:v>31.458333333332636</c:v>
                </c:pt>
                <c:pt idx="1511">
                  <c:v>31.479166666665968</c:v>
                </c:pt>
                <c:pt idx="1512">
                  <c:v>31.4999999999993</c:v>
                </c:pt>
                <c:pt idx="1513">
                  <c:v>31.520833333332632</c:v>
                </c:pt>
                <c:pt idx="1514">
                  <c:v>31.541666666665964</c:v>
                </c:pt>
                <c:pt idx="1515">
                  <c:v>31.562499999999297</c:v>
                </c:pt>
                <c:pt idx="1516">
                  <c:v>31.583333333332629</c:v>
                </c:pt>
                <c:pt idx="1517">
                  <c:v>31.604166666665961</c:v>
                </c:pt>
                <c:pt idx="1518">
                  <c:v>31.624999999999293</c:v>
                </c:pt>
                <c:pt idx="1519">
                  <c:v>31.645833333332625</c:v>
                </c:pt>
                <c:pt idx="1520">
                  <c:v>31.666666666665957</c:v>
                </c:pt>
                <c:pt idx="1521">
                  <c:v>31.687499999999289</c:v>
                </c:pt>
                <c:pt idx="1522">
                  <c:v>31.708333333332622</c:v>
                </c:pt>
                <c:pt idx="1523">
                  <c:v>31.729166666665954</c:v>
                </c:pt>
                <c:pt idx="1524">
                  <c:v>31.749999999999286</c:v>
                </c:pt>
                <c:pt idx="1525">
                  <c:v>31.770833333332618</c:v>
                </c:pt>
                <c:pt idx="1526">
                  <c:v>31.79166666666595</c:v>
                </c:pt>
                <c:pt idx="1527">
                  <c:v>31.812499999999282</c:v>
                </c:pt>
                <c:pt idx="1528">
                  <c:v>31.833333333332615</c:v>
                </c:pt>
                <c:pt idx="1529">
                  <c:v>31.854166666665947</c:v>
                </c:pt>
                <c:pt idx="1530">
                  <c:v>31.874999999999279</c:v>
                </c:pt>
                <c:pt idx="1531">
                  <c:v>31.895833333332611</c:v>
                </c:pt>
                <c:pt idx="1532">
                  <c:v>31.916666666665943</c:v>
                </c:pt>
                <c:pt idx="1533">
                  <c:v>31.937499999999275</c:v>
                </c:pt>
                <c:pt idx="1534">
                  <c:v>31.958333333332607</c:v>
                </c:pt>
                <c:pt idx="1535">
                  <c:v>31.97916666666594</c:v>
                </c:pt>
                <c:pt idx="1536">
                  <c:v>31.999999999999272</c:v>
                </c:pt>
                <c:pt idx="1537">
                  <c:v>32.020833333332604</c:v>
                </c:pt>
                <c:pt idx="1538">
                  <c:v>32.04166666666594</c:v>
                </c:pt>
                <c:pt idx="1539">
                  <c:v>32.062499999999275</c:v>
                </c:pt>
                <c:pt idx="1540">
                  <c:v>32.083333333332611</c:v>
                </c:pt>
                <c:pt idx="1541">
                  <c:v>32.104166666665947</c:v>
                </c:pt>
                <c:pt idx="1542">
                  <c:v>32.124999999999282</c:v>
                </c:pt>
                <c:pt idx="1543">
                  <c:v>32.145833333332618</c:v>
                </c:pt>
                <c:pt idx="1544">
                  <c:v>32.166666666665954</c:v>
                </c:pt>
                <c:pt idx="1545">
                  <c:v>32.187499999999289</c:v>
                </c:pt>
                <c:pt idx="1546">
                  <c:v>32.208333333332625</c:v>
                </c:pt>
                <c:pt idx="1547">
                  <c:v>32.229166666665961</c:v>
                </c:pt>
                <c:pt idx="1548">
                  <c:v>32.249999999999297</c:v>
                </c:pt>
                <c:pt idx="1549">
                  <c:v>32.270833333332632</c:v>
                </c:pt>
                <c:pt idx="1550">
                  <c:v>32.291666666665968</c:v>
                </c:pt>
                <c:pt idx="1551">
                  <c:v>32.312499999999304</c:v>
                </c:pt>
                <c:pt idx="1552">
                  <c:v>32.333333333332639</c:v>
                </c:pt>
                <c:pt idx="1553">
                  <c:v>32.354166666665975</c:v>
                </c:pt>
                <c:pt idx="1554">
                  <c:v>32.374999999999311</c:v>
                </c:pt>
                <c:pt idx="1555">
                  <c:v>32.395833333332646</c:v>
                </c:pt>
                <c:pt idx="1556">
                  <c:v>32.416666666665982</c:v>
                </c:pt>
                <c:pt idx="1557">
                  <c:v>32.437499999999318</c:v>
                </c:pt>
                <c:pt idx="1558">
                  <c:v>32.458333333332654</c:v>
                </c:pt>
                <c:pt idx="1559">
                  <c:v>32.479166666665989</c:v>
                </c:pt>
                <c:pt idx="1560">
                  <c:v>32.499999999999325</c:v>
                </c:pt>
                <c:pt idx="1561">
                  <c:v>32.520833333332661</c:v>
                </c:pt>
                <c:pt idx="1562">
                  <c:v>32.541666666665996</c:v>
                </c:pt>
                <c:pt idx="1563">
                  <c:v>32.562499999999332</c:v>
                </c:pt>
                <c:pt idx="1564">
                  <c:v>32.583333333332668</c:v>
                </c:pt>
                <c:pt idx="1565">
                  <c:v>32.604166666666003</c:v>
                </c:pt>
                <c:pt idx="1566">
                  <c:v>32.624999999999339</c:v>
                </c:pt>
                <c:pt idx="1567">
                  <c:v>32.645833333332675</c:v>
                </c:pt>
                <c:pt idx="1568">
                  <c:v>32.666666666666011</c:v>
                </c:pt>
                <c:pt idx="1569">
                  <c:v>32.687499999999346</c:v>
                </c:pt>
                <c:pt idx="1570">
                  <c:v>32.708333333332682</c:v>
                </c:pt>
                <c:pt idx="1571">
                  <c:v>32.729166666666018</c:v>
                </c:pt>
                <c:pt idx="1572">
                  <c:v>32.749999999999353</c:v>
                </c:pt>
                <c:pt idx="1573">
                  <c:v>32.770833333332689</c:v>
                </c:pt>
                <c:pt idx="1574">
                  <c:v>32.791666666666025</c:v>
                </c:pt>
                <c:pt idx="1575">
                  <c:v>32.812499999999361</c:v>
                </c:pt>
                <c:pt idx="1576">
                  <c:v>32.833333333332696</c:v>
                </c:pt>
                <c:pt idx="1577">
                  <c:v>32.854166666666032</c:v>
                </c:pt>
                <c:pt idx="1578">
                  <c:v>32.874999999999368</c:v>
                </c:pt>
                <c:pt idx="1579">
                  <c:v>32.895833333332703</c:v>
                </c:pt>
                <c:pt idx="1580">
                  <c:v>32.916666666666039</c:v>
                </c:pt>
                <c:pt idx="1581">
                  <c:v>32.937499999999375</c:v>
                </c:pt>
                <c:pt idx="1582">
                  <c:v>32.95833333333271</c:v>
                </c:pt>
                <c:pt idx="1583">
                  <c:v>32.979166666666046</c:v>
                </c:pt>
                <c:pt idx="1584">
                  <c:v>32.999999999999382</c:v>
                </c:pt>
                <c:pt idx="1585">
                  <c:v>33.020833333332718</c:v>
                </c:pt>
                <c:pt idx="1586">
                  <c:v>33.041666666666053</c:v>
                </c:pt>
                <c:pt idx="1587">
                  <c:v>33.062499999999389</c:v>
                </c:pt>
                <c:pt idx="1588">
                  <c:v>33.083333333332725</c:v>
                </c:pt>
                <c:pt idx="1589">
                  <c:v>33.10416666666606</c:v>
                </c:pt>
                <c:pt idx="1590">
                  <c:v>33.124999999999396</c:v>
                </c:pt>
                <c:pt idx="1591">
                  <c:v>33.145833333332732</c:v>
                </c:pt>
                <c:pt idx="1592">
                  <c:v>33.166666666666067</c:v>
                </c:pt>
                <c:pt idx="1593">
                  <c:v>33.187499999999403</c:v>
                </c:pt>
                <c:pt idx="1594">
                  <c:v>33.208333333332739</c:v>
                </c:pt>
                <c:pt idx="1595">
                  <c:v>33.229166666666075</c:v>
                </c:pt>
                <c:pt idx="1596">
                  <c:v>33.24999999999941</c:v>
                </c:pt>
                <c:pt idx="1597">
                  <c:v>33.270833333332746</c:v>
                </c:pt>
                <c:pt idx="1598">
                  <c:v>33.291666666666082</c:v>
                </c:pt>
                <c:pt idx="1599">
                  <c:v>33.312499999999417</c:v>
                </c:pt>
                <c:pt idx="1600">
                  <c:v>33.333333333332753</c:v>
                </c:pt>
                <c:pt idx="1601">
                  <c:v>33.354166666666089</c:v>
                </c:pt>
                <c:pt idx="1602">
                  <c:v>33.374999999999424</c:v>
                </c:pt>
                <c:pt idx="1603">
                  <c:v>33.39583333333276</c:v>
                </c:pt>
                <c:pt idx="1604">
                  <c:v>33.416666666666096</c:v>
                </c:pt>
                <c:pt idx="1605">
                  <c:v>33.437499999999432</c:v>
                </c:pt>
                <c:pt idx="1606">
                  <c:v>33.458333333332767</c:v>
                </c:pt>
                <c:pt idx="1607">
                  <c:v>33.479166666666103</c:v>
                </c:pt>
                <c:pt idx="1608">
                  <c:v>33.499999999999439</c:v>
                </c:pt>
                <c:pt idx="1609">
                  <c:v>33.520833333332774</c:v>
                </c:pt>
                <c:pt idx="1610">
                  <c:v>33.54166666666611</c:v>
                </c:pt>
                <c:pt idx="1611">
                  <c:v>33.562499999999446</c:v>
                </c:pt>
                <c:pt idx="1612">
                  <c:v>33.583333333332781</c:v>
                </c:pt>
                <c:pt idx="1613">
                  <c:v>33.604166666666117</c:v>
                </c:pt>
                <c:pt idx="1614">
                  <c:v>33.624999999999453</c:v>
                </c:pt>
                <c:pt idx="1615">
                  <c:v>33.645833333332789</c:v>
                </c:pt>
                <c:pt idx="1616">
                  <c:v>33.666666666666124</c:v>
                </c:pt>
                <c:pt idx="1617">
                  <c:v>33.68749999999946</c:v>
                </c:pt>
                <c:pt idx="1618">
                  <c:v>33.708333333332796</c:v>
                </c:pt>
                <c:pt idx="1619">
                  <c:v>33.729166666666131</c:v>
                </c:pt>
                <c:pt idx="1620">
                  <c:v>33.749999999999467</c:v>
                </c:pt>
                <c:pt idx="1621">
                  <c:v>33.770833333332803</c:v>
                </c:pt>
                <c:pt idx="1622">
                  <c:v>33.791666666666138</c:v>
                </c:pt>
                <c:pt idx="1623">
                  <c:v>33.812499999999474</c:v>
                </c:pt>
                <c:pt idx="1624">
                  <c:v>33.83333333333281</c:v>
                </c:pt>
                <c:pt idx="1625">
                  <c:v>33.854166666666146</c:v>
                </c:pt>
                <c:pt idx="1626">
                  <c:v>33.874999999999481</c:v>
                </c:pt>
                <c:pt idx="1627">
                  <c:v>33.895833333332817</c:v>
                </c:pt>
                <c:pt idx="1628">
                  <c:v>33.916666666666153</c:v>
                </c:pt>
                <c:pt idx="1629">
                  <c:v>33.937499999999488</c:v>
                </c:pt>
                <c:pt idx="1630">
                  <c:v>33.958333333332824</c:v>
                </c:pt>
                <c:pt idx="1631">
                  <c:v>33.97916666666616</c:v>
                </c:pt>
                <c:pt idx="1632">
                  <c:v>33.999999999999496</c:v>
                </c:pt>
                <c:pt idx="1633">
                  <c:v>34.020833333332831</c:v>
                </c:pt>
                <c:pt idx="1634">
                  <c:v>34.041666666666167</c:v>
                </c:pt>
                <c:pt idx="1635">
                  <c:v>34.062499999999503</c:v>
                </c:pt>
                <c:pt idx="1636">
                  <c:v>34.083333333332838</c:v>
                </c:pt>
                <c:pt idx="1637">
                  <c:v>34.104166666666174</c:v>
                </c:pt>
                <c:pt idx="1638">
                  <c:v>34.12499999999951</c:v>
                </c:pt>
                <c:pt idx="1639">
                  <c:v>34.145833333332845</c:v>
                </c:pt>
                <c:pt idx="1640">
                  <c:v>34.166666666666181</c:v>
                </c:pt>
                <c:pt idx="1641">
                  <c:v>34.187499999999517</c:v>
                </c:pt>
                <c:pt idx="1642">
                  <c:v>34.208333333332853</c:v>
                </c:pt>
                <c:pt idx="1643">
                  <c:v>34.229166666666188</c:v>
                </c:pt>
                <c:pt idx="1644">
                  <c:v>34.249999999999524</c:v>
                </c:pt>
                <c:pt idx="1645">
                  <c:v>34.27083333333286</c:v>
                </c:pt>
                <c:pt idx="1646">
                  <c:v>34.291666666666195</c:v>
                </c:pt>
                <c:pt idx="1647">
                  <c:v>34.312499999999531</c:v>
                </c:pt>
                <c:pt idx="1648">
                  <c:v>34.333333333332867</c:v>
                </c:pt>
                <c:pt idx="1649">
                  <c:v>34.354166666666202</c:v>
                </c:pt>
                <c:pt idx="1650">
                  <c:v>34.374999999999538</c:v>
                </c:pt>
                <c:pt idx="1651">
                  <c:v>34.395833333332874</c:v>
                </c:pt>
                <c:pt idx="1652">
                  <c:v>34.41666666666621</c:v>
                </c:pt>
                <c:pt idx="1653">
                  <c:v>34.437499999999545</c:v>
                </c:pt>
                <c:pt idx="1654">
                  <c:v>34.458333333332881</c:v>
                </c:pt>
                <c:pt idx="1655">
                  <c:v>34.479166666666217</c:v>
                </c:pt>
                <c:pt idx="1656">
                  <c:v>34.499999999999552</c:v>
                </c:pt>
                <c:pt idx="1657">
                  <c:v>34.520833333332888</c:v>
                </c:pt>
                <c:pt idx="1658">
                  <c:v>34.541666666666224</c:v>
                </c:pt>
                <c:pt idx="1659">
                  <c:v>34.562499999999559</c:v>
                </c:pt>
                <c:pt idx="1660">
                  <c:v>34.583333333332895</c:v>
                </c:pt>
                <c:pt idx="1661">
                  <c:v>34.604166666666231</c:v>
                </c:pt>
                <c:pt idx="1662">
                  <c:v>34.624999999999567</c:v>
                </c:pt>
                <c:pt idx="1663">
                  <c:v>34.645833333332902</c:v>
                </c:pt>
                <c:pt idx="1664">
                  <c:v>34.666666666666238</c:v>
                </c:pt>
                <c:pt idx="1665">
                  <c:v>34.687499999999574</c:v>
                </c:pt>
                <c:pt idx="1666">
                  <c:v>34.708333333332909</c:v>
                </c:pt>
                <c:pt idx="1667">
                  <c:v>34.729166666666245</c:v>
                </c:pt>
                <c:pt idx="1668">
                  <c:v>34.749999999999581</c:v>
                </c:pt>
                <c:pt idx="1669">
                  <c:v>34.770833333332916</c:v>
                </c:pt>
                <c:pt idx="1670">
                  <c:v>34.791666666666252</c:v>
                </c:pt>
                <c:pt idx="1671">
                  <c:v>34.812499999999588</c:v>
                </c:pt>
                <c:pt idx="1672">
                  <c:v>34.833333333332924</c:v>
                </c:pt>
                <c:pt idx="1673">
                  <c:v>34.854166666666259</c:v>
                </c:pt>
                <c:pt idx="1674">
                  <c:v>34.874999999999595</c:v>
                </c:pt>
                <c:pt idx="1675">
                  <c:v>34.895833333332931</c:v>
                </c:pt>
                <c:pt idx="1676">
                  <c:v>34.916666666666266</c:v>
                </c:pt>
                <c:pt idx="1677">
                  <c:v>34.937499999999602</c:v>
                </c:pt>
                <c:pt idx="1678">
                  <c:v>34.958333333332938</c:v>
                </c:pt>
                <c:pt idx="1679">
                  <c:v>34.979166666666273</c:v>
                </c:pt>
                <c:pt idx="1680">
                  <c:v>34.999999999999609</c:v>
                </c:pt>
                <c:pt idx="1681">
                  <c:v>35.020833333332945</c:v>
                </c:pt>
                <c:pt idx="1682">
                  <c:v>35.041666666666281</c:v>
                </c:pt>
                <c:pt idx="1683">
                  <c:v>35.062499999999616</c:v>
                </c:pt>
                <c:pt idx="1684">
                  <c:v>35.083333333332952</c:v>
                </c:pt>
                <c:pt idx="1685">
                  <c:v>35.104166666666288</c:v>
                </c:pt>
                <c:pt idx="1686">
                  <c:v>35.124999999999623</c:v>
                </c:pt>
                <c:pt idx="1687">
                  <c:v>35.145833333332959</c:v>
                </c:pt>
                <c:pt idx="1688">
                  <c:v>35.166666666666295</c:v>
                </c:pt>
                <c:pt idx="1689">
                  <c:v>35.187499999999631</c:v>
                </c:pt>
                <c:pt idx="1690">
                  <c:v>35.208333333332966</c:v>
                </c:pt>
                <c:pt idx="1691">
                  <c:v>35.229166666666302</c:v>
                </c:pt>
                <c:pt idx="1692">
                  <c:v>35.249999999999638</c:v>
                </c:pt>
                <c:pt idx="1693">
                  <c:v>35.270833333332973</c:v>
                </c:pt>
                <c:pt idx="1694">
                  <c:v>35.291666666666309</c:v>
                </c:pt>
                <c:pt idx="1695">
                  <c:v>35.312499999999645</c:v>
                </c:pt>
                <c:pt idx="1696">
                  <c:v>35.33333333333298</c:v>
                </c:pt>
                <c:pt idx="1697">
                  <c:v>35.354166666666316</c:v>
                </c:pt>
                <c:pt idx="1698">
                  <c:v>35.374999999999652</c:v>
                </c:pt>
                <c:pt idx="1699">
                  <c:v>35.395833333332988</c:v>
                </c:pt>
                <c:pt idx="1700">
                  <c:v>35.416666666666323</c:v>
                </c:pt>
                <c:pt idx="1701">
                  <c:v>35.437499999999659</c:v>
                </c:pt>
                <c:pt idx="1702">
                  <c:v>35.458333333332995</c:v>
                </c:pt>
                <c:pt idx="1703">
                  <c:v>35.47916666666633</c:v>
                </c:pt>
                <c:pt idx="1704">
                  <c:v>35.499999999999666</c:v>
                </c:pt>
                <c:pt idx="1705">
                  <c:v>35.520833333333002</c:v>
                </c:pt>
                <c:pt idx="1706">
                  <c:v>35.541666666666337</c:v>
                </c:pt>
                <c:pt idx="1707">
                  <c:v>35.562499999999673</c:v>
                </c:pt>
                <c:pt idx="1708">
                  <c:v>35.583333333333009</c:v>
                </c:pt>
                <c:pt idx="1709">
                  <c:v>35.604166666666345</c:v>
                </c:pt>
                <c:pt idx="1710">
                  <c:v>35.62499999999968</c:v>
                </c:pt>
                <c:pt idx="1711">
                  <c:v>35.645833333333016</c:v>
                </c:pt>
                <c:pt idx="1712">
                  <c:v>35.666666666666352</c:v>
                </c:pt>
                <c:pt idx="1713">
                  <c:v>35.687499999999687</c:v>
                </c:pt>
                <c:pt idx="1714">
                  <c:v>35.708333333333023</c:v>
                </c:pt>
                <c:pt idx="1715">
                  <c:v>35.729166666666359</c:v>
                </c:pt>
                <c:pt idx="1716">
                  <c:v>35.749999999999694</c:v>
                </c:pt>
                <c:pt idx="1717">
                  <c:v>35.77083333333303</c:v>
                </c:pt>
                <c:pt idx="1718">
                  <c:v>35.791666666666366</c:v>
                </c:pt>
                <c:pt idx="1719">
                  <c:v>35.812499999999702</c:v>
                </c:pt>
                <c:pt idx="1720">
                  <c:v>35.833333333333037</c:v>
                </c:pt>
                <c:pt idx="1721">
                  <c:v>35.854166666666373</c:v>
                </c:pt>
                <c:pt idx="1722">
                  <c:v>35.874999999999709</c:v>
                </c:pt>
                <c:pt idx="1723">
                  <c:v>35.895833333333044</c:v>
                </c:pt>
                <c:pt idx="1724">
                  <c:v>35.91666666666638</c:v>
                </c:pt>
                <c:pt idx="1725">
                  <c:v>35.937499999999716</c:v>
                </c:pt>
                <c:pt idx="1726">
                  <c:v>35.958333333333051</c:v>
                </c:pt>
                <c:pt idx="1727">
                  <c:v>35.979166666666387</c:v>
                </c:pt>
                <c:pt idx="1728">
                  <c:v>35.999999999999723</c:v>
                </c:pt>
                <c:pt idx="1729">
                  <c:v>36.020833333333059</c:v>
                </c:pt>
                <c:pt idx="1730">
                  <c:v>36.041666666666394</c:v>
                </c:pt>
                <c:pt idx="1731">
                  <c:v>36.06249999999973</c:v>
                </c:pt>
                <c:pt idx="1732">
                  <c:v>36.083333333333066</c:v>
                </c:pt>
                <c:pt idx="1733">
                  <c:v>36.104166666666401</c:v>
                </c:pt>
                <c:pt idx="1734">
                  <c:v>36.124999999999737</c:v>
                </c:pt>
                <c:pt idx="1735">
                  <c:v>36.145833333333073</c:v>
                </c:pt>
                <c:pt idx="1736">
                  <c:v>36.166666666666409</c:v>
                </c:pt>
                <c:pt idx="1737">
                  <c:v>36.187499999999744</c:v>
                </c:pt>
                <c:pt idx="1738">
                  <c:v>36.20833333333308</c:v>
                </c:pt>
                <c:pt idx="1739">
                  <c:v>36.229166666666416</c:v>
                </c:pt>
                <c:pt idx="1740">
                  <c:v>36.249999999999751</c:v>
                </c:pt>
                <c:pt idx="1741">
                  <c:v>36.270833333333087</c:v>
                </c:pt>
                <c:pt idx="1742">
                  <c:v>36.291666666666423</c:v>
                </c:pt>
                <c:pt idx="1743">
                  <c:v>36.312499999999758</c:v>
                </c:pt>
                <c:pt idx="1744">
                  <c:v>36.333333333333094</c:v>
                </c:pt>
                <c:pt idx="1745">
                  <c:v>36.35416666666643</c:v>
                </c:pt>
                <c:pt idx="1746">
                  <c:v>36.374999999999766</c:v>
                </c:pt>
                <c:pt idx="1747">
                  <c:v>36.395833333333101</c:v>
                </c:pt>
                <c:pt idx="1748">
                  <c:v>36.416666666666437</c:v>
                </c:pt>
                <c:pt idx="1749">
                  <c:v>36.437499999999773</c:v>
                </c:pt>
                <c:pt idx="1750">
                  <c:v>36.458333333333108</c:v>
                </c:pt>
                <c:pt idx="1751">
                  <c:v>36.479166666666444</c:v>
                </c:pt>
                <c:pt idx="1752">
                  <c:v>36.49999999999978</c:v>
                </c:pt>
                <c:pt idx="1753">
                  <c:v>36.520833333333115</c:v>
                </c:pt>
                <c:pt idx="1754">
                  <c:v>36.541666666666451</c:v>
                </c:pt>
                <c:pt idx="1755">
                  <c:v>36.562499999999787</c:v>
                </c:pt>
                <c:pt idx="1756">
                  <c:v>36.583333333333123</c:v>
                </c:pt>
                <c:pt idx="1757">
                  <c:v>36.604166666666458</c:v>
                </c:pt>
                <c:pt idx="1758">
                  <c:v>36.624999999999794</c:v>
                </c:pt>
                <c:pt idx="1759">
                  <c:v>36.64583333333313</c:v>
                </c:pt>
                <c:pt idx="1760">
                  <c:v>36.666666666666465</c:v>
                </c:pt>
                <c:pt idx="1761">
                  <c:v>36.687499999999801</c:v>
                </c:pt>
                <c:pt idx="1762">
                  <c:v>36.708333333333137</c:v>
                </c:pt>
                <c:pt idx="1763">
                  <c:v>36.729166666666472</c:v>
                </c:pt>
                <c:pt idx="1764">
                  <c:v>36.749999999999808</c:v>
                </c:pt>
                <c:pt idx="1765">
                  <c:v>36.770833333333144</c:v>
                </c:pt>
                <c:pt idx="1766">
                  <c:v>36.79166666666648</c:v>
                </c:pt>
                <c:pt idx="1767">
                  <c:v>36.812499999999815</c:v>
                </c:pt>
                <c:pt idx="1768">
                  <c:v>36.833333333333151</c:v>
                </c:pt>
                <c:pt idx="1769">
                  <c:v>36.854166666666487</c:v>
                </c:pt>
                <c:pt idx="1770">
                  <c:v>36.874999999999822</c:v>
                </c:pt>
                <c:pt idx="1771">
                  <c:v>36.895833333333158</c:v>
                </c:pt>
                <c:pt idx="1772">
                  <c:v>36.916666666666494</c:v>
                </c:pt>
                <c:pt idx="1773">
                  <c:v>36.937499999999829</c:v>
                </c:pt>
                <c:pt idx="1774">
                  <c:v>36.958333333333165</c:v>
                </c:pt>
                <c:pt idx="1775">
                  <c:v>36.979166666666501</c:v>
                </c:pt>
                <c:pt idx="1776">
                  <c:v>36.999999999999837</c:v>
                </c:pt>
                <c:pt idx="1777">
                  <c:v>37.020833333333172</c:v>
                </c:pt>
                <c:pt idx="1778">
                  <c:v>37.041666666666508</c:v>
                </c:pt>
                <c:pt idx="1779">
                  <c:v>37.062499999999844</c:v>
                </c:pt>
                <c:pt idx="1780">
                  <c:v>37.083333333333179</c:v>
                </c:pt>
                <c:pt idx="1781">
                  <c:v>37.104166666666515</c:v>
                </c:pt>
                <c:pt idx="1782">
                  <c:v>37.124999999999851</c:v>
                </c:pt>
                <c:pt idx="1783">
                  <c:v>37.145833333333186</c:v>
                </c:pt>
                <c:pt idx="1784">
                  <c:v>37.166666666666522</c:v>
                </c:pt>
                <c:pt idx="1785">
                  <c:v>37.187499999999858</c:v>
                </c:pt>
                <c:pt idx="1786">
                  <c:v>37.208333333333194</c:v>
                </c:pt>
                <c:pt idx="1787">
                  <c:v>37.229166666666529</c:v>
                </c:pt>
                <c:pt idx="1788">
                  <c:v>37.249999999999865</c:v>
                </c:pt>
                <c:pt idx="1789">
                  <c:v>37.270833333333201</c:v>
                </c:pt>
                <c:pt idx="1790">
                  <c:v>37.291666666666536</c:v>
                </c:pt>
                <c:pt idx="1791">
                  <c:v>37.312499999999872</c:v>
                </c:pt>
                <c:pt idx="1792">
                  <c:v>37.333333333333208</c:v>
                </c:pt>
                <c:pt idx="1793">
                  <c:v>37.354166666666544</c:v>
                </c:pt>
                <c:pt idx="1794">
                  <c:v>37.374999999999879</c:v>
                </c:pt>
                <c:pt idx="1795">
                  <c:v>37.395833333333215</c:v>
                </c:pt>
                <c:pt idx="1796">
                  <c:v>37.416666666666551</c:v>
                </c:pt>
                <c:pt idx="1797">
                  <c:v>37.437499999999886</c:v>
                </c:pt>
                <c:pt idx="1798">
                  <c:v>37.458333333333222</c:v>
                </c:pt>
                <c:pt idx="1799">
                  <c:v>37.479166666666558</c:v>
                </c:pt>
                <c:pt idx="1800">
                  <c:v>37.499999999999893</c:v>
                </c:pt>
                <c:pt idx="1801">
                  <c:v>37.520833333333229</c:v>
                </c:pt>
                <c:pt idx="1802">
                  <c:v>37.541666666666565</c:v>
                </c:pt>
                <c:pt idx="1803">
                  <c:v>37.562499999999901</c:v>
                </c:pt>
                <c:pt idx="1804">
                  <c:v>37.583333333333236</c:v>
                </c:pt>
                <c:pt idx="1805">
                  <c:v>37.604166666666572</c:v>
                </c:pt>
                <c:pt idx="1806">
                  <c:v>37.624999999999908</c:v>
                </c:pt>
                <c:pt idx="1807">
                  <c:v>37.645833333333243</c:v>
                </c:pt>
                <c:pt idx="1808">
                  <c:v>37.666666666666579</c:v>
                </c:pt>
                <c:pt idx="1809">
                  <c:v>37.687499999999915</c:v>
                </c:pt>
                <c:pt idx="1810">
                  <c:v>37.70833333333325</c:v>
                </c:pt>
                <c:pt idx="1811">
                  <c:v>37.729166666666586</c:v>
                </c:pt>
                <c:pt idx="1812">
                  <c:v>37.749999999999922</c:v>
                </c:pt>
                <c:pt idx="1813">
                  <c:v>37.770833333333258</c:v>
                </c:pt>
                <c:pt idx="1814">
                  <c:v>37.791666666666593</c:v>
                </c:pt>
                <c:pt idx="1815">
                  <c:v>37.812499999999929</c:v>
                </c:pt>
                <c:pt idx="1816">
                  <c:v>37.833333333333265</c:v>
                </c:pt>
                <c:pt idx="1817">
                  <c:v>37.8541666666666</c:v>
                </c:pt>
                <c:pt idx="1818">
                  <c:v>37.874999999999936</c:v>
                </c:pt>
                <c:pt idx="1819">
                  <c:v>37.895833333333272</c:v>
                </c:pt>
                <c:pt idx="1820">
                  <c:v>37.916666666666607</c:v>
                </c:pt>
                <c:pt idx="1821">
                  <c:v>37.937499999999943</c:v>
                </c:pt>
                <c:pt idx="1822">
                  <c:v>37.958333333333279</c:v>
                </c:pt>
                <c:pt idx="1823">
                  <c:v>37.979166666666615</c:v>
                </c:pt>
                <c:pt idx="1824">
                  <c:v>37.99999999999995</c:v>
                </c:pt>
                <c:pt idx="1825">
                  <c:v>38.020833333333286</c:v>
                </c:pt>
                <c:pt idx="1826">
                  <c:v>38.041666666666622</c:v>
                </c:pt>
                <c:pt idx="1827">
                  <c:v>38.062499999999957</c:v>
                </c:pt>
                <c:pt idx="1828">
                  <c:v>38.083333333333293</c:v>
                </c:pt>
                <c:pt idx="1829">
                  <c:v>38.104166666666629</c:v>
                </c:pt>
                <c:pt idx="1830">
                  <c:v>38.124999999999964</c:v>
                </c:pt>
                <c:pt idx="1831">
                  <c:v>38.1458333333333</c:v>
                </c:pt>
                <c:pt idx="1832">
                  <c:v>38.166666666666636</c:v>
                </c:pt>
                <c:pt idx="1833">
                  <c:v>38.187499999999972</c:v>
                </c:pt>
                <c:pt idx="1834">
                  <c:v>38.208333333333307</c:v>
                </c:pt>
                <c:pt idx="1835">
                  <c:v>38.229166666666643</c:v>
                </c:pt>
                <c:pt idx="1836">
                  <c:v>38.249999999999979</c:v>
                </c:pt>
                <c:pt idx="1837">
                  <c:v>38.270833333333314</c:v>
                </c:pt>
                <c:pt idx="1838">
                  <c:v>38.29166666666665</c:v>
                </c:pt>
                <c:pt idx="1839">
                  <c:v>38.312499999999986</c:v>
                </c:pt>
                <c:pt idx="1840">
                  <c:v>38.333333333333321</c:v>
                </c:pt>
                <c:pt idx="1841">
                  <c:v>38.354166666666657</c:v>
                </c:pt>
                <c:pt idx="1842">
                  <c:v>38.374999999999993</c:v>
                </c:pt>
                <c:pt idx="1843">
                  <c:v>38.395833333333329</c:v>
                </c:pt>
                <c:pt idx="1844">
                  <c:v>38.416666666666664</c:v>
                </c:pt>
                <c:pt idx="1845">
                  <c:v>38.4375</c:v>
                </c:pt>
                <c:pt idx="1846">
                  <c:v>38.458333333333336</c:v>
                </c:pt>
                <c:pt idx="1847">
                  <c:v>38.479166666666671</c:v>
                </c:pt>
                <c:pt idx="1848">
                  <c:v>38.500000000000007</c:v>
                </c:pt>
                <c:pt idx="1849">
                  <c:v>38.520833333333343</c:v>
                </c:pt>
                <c:pt idx="1850">
                  <c:v>38.541666666666679</c:v>
                </c:pt>
                <c:pt idx="1851">
                  <c:v>38.562500000000014</c:v>
                </c:pt>
                <c:pt idx="1852">
                  <c:v>38.58333333333335</c:v>
                </c:pt>
                <c:pt idx="1853">
                  <c:v>38.604166666666686</c:v>
                </c:pt>
                <c:pt idx="1854">
                  <c:v>38.625000000000021</c:v>
                </c:pt>
                <c:pt idx="1855">
                  <c:v>38.645833333333357</c:v>
                </c:pt>
                <c:pt idx="1856">
                  <c:v>38.666666666666693</c:v>
                </c:pt>
                <c:pt idx="1857">
                  <c:v>38.687500000000028</c:v>
                </c:pt>
                <c:pt idx="1858">
                  <c:v>38.708333333333364</c:v>
                </c:pt>
                <c:pt idx="1859">
                  <c:v>38.7291666666667</c:v>
                </c:pt>
                <c:pt idx="1860">
                  <c:v>38.750000000000036</c:v>
                </c:pt>
                <c:pt idx="1861">
                  <c:v>38.770833333333371</c:v>
                </c:pt>
                <c:pt idx="1862">
                  <c:v>38.791666666666707</c:v>
                </c:pt>
                <c:pt idx="1863">
                  <c:v>38.812500000000043</c:v>
                </c:pt>
                <c:pt idx="1864">
                  <c:v>38.833333333333378</c:v>
                </c:pt>
                <c:pt idx="1865">
                  <c:v>38.854166666666714</c:v>
                </c:pt>
                <c:pt idx="1866">
                  <c:v>38.87500000000005</c:v>
                </c:pt>
                <c:pt idx="1867">
                  <c:v>38.895833333333385</c:v>
                </c:pt>
                <c:pt idx="1868">
                  <c:v>38.916666666666721</c:v>
                </c:pt>
                <c:pt idx="1869">
                  <c:v>38.937500000000057</c:v>
                </c:pt>
                <c:pt idx="1870">
                  <c:v>38.958333333333393</c:v>
                </c:pt>
                <c:pt idx="1871">
                  <c:v>38.979166666666728</c:v>
                </c:pt>
                <c:pt idx="1872">
                  <c:v>39.000000000000064</c:v>
                </c:pt>
                <c:pt idx="1873">
                  <c:v>39.0208333333334</c:v>
                </c:pt>
                <c:pt idx="1874">
                  <c:v>39.041666666666735</c:v>
                </c:pt>
                <c:pt idx="1875">
                  <c:v>39.062500000000071</c:v>
                </c:pt>
                <c:pt idx="1876">
                  <c:v>39.083333333333407</c:v>
                </c:pt>
                <c:pt idx="1877">
                  <c:v>39.104166666666742</c:v>
                </c:pt>
                <c:pt idx="1878">
                  <c:v>39.125000000000078</c:v>
                </c:pt>
                <c:pt idx="1879">
                  <c:v>39.145833333333414</c:v>
                </c:pt>
                <c:pt idx="1880">
                  <c:v>39.16666666666675</c:v>
                </c:pt>
                <c:pt idx="1881">
                  <c:v>39.187500000000085</c:v>
                </c:pt>
                <c:pt idx="1882">
                  <c:v>39.208333333333421</c:v>
                </c:pt>
                <c:pt idx="1883">
                  <c:v>39.229166666666757</c:v>
                </c:pt>
                <c:pt idx="1884">
                  <c:v>39.250000000000092</c:v>
                </c:pt>
                <c:pt idx="1885">
                  <c:v>39.270833333333428</c:v>
                </c:pt>
                <c:pt idx="1886">
                  <c:v>39.291666666666764</c:v>
                </c:pt>
                <c:pt idx="1887">
                  <c:v>39.312500000000099</c:v>
                </c:pt>
                <c:pt idx="1888">
                  <c:v>39.333333333333435</c:v>
                </c:pt>
                <c:pt idx="1889">
                  <c:v>39.354166666666771</c:v>
                </c:pt>
                <c:pt idx="1890">
                  <c:v>39.375000000000107</c:v>
                </c:pt>
                <c:pt idx="1891">
                  <c:v>39.395833333333442</c:v>
                </c:pt>
                <c:pt idx="1892">
                  <c:v>39.416666666666778</c:v>
                </c:pt>
                <c:pt idx="1893">
                  <c:v>39.437500000000114</c:v>
                </c:pt>
                <c:pt idx="1894">
                  <c:v>39.458333333333449</c:v>
                </c:pt>
                <c:pt idx="1895">
                  <c:v>39.479166666666785</c:v>
                </c:pt>
                <c:pt idx="1896">
                  <c:v>39.500000000000121</c:v>
                </c:pt>
                <c:pt idx="1897">
                  <c:v>39.520833333333456</c:v>
                </c:pt>
                <c:pt idx="1898">
                  <c:v>39.541666666666792</c:v>
                </c:pt>
                <c:pt idx="1899">
                  <c:v>39.562500000000128</c:v>
                </c:pt>
                <c:pt idx="1900">
                  <c:v>39.583333333333464</c:v>
                </c:pt>
                <c:pt idx="1901">
                  <c:v>39.604166666666799</c:v>
                </c:pt>
                <c:pt idx="1902">
                  <c:v>39.625000000000135</c:v>
                </c:pt>
                <c:pt idx="1903">
                  <c:v>39.645833333333471</c:v>
                </c:pt>
                <c:pt idx="1904">
                  <c:v>39.666666666666806</c:v>
                </c:pt>
                <c:pt idx="1905">
                  <c:v>39.687500000000142</c:v>
                </c:pt>
                <c:pt idx="1906">
                  <c:v>39.708333333333478</c:v>
                </c:pt>
                <c:pt idx="1907">
                  <c:v>39.729166666666814</c:v>
                </c:pt>
                <c:pt idx="1908">
                  <c:v>39.750000000000149</c:v>
                </c:pt>
                <c:pt idx="1909">
                  <c:v>39.770833333333485</c:v>
                </c:pt>
                <c:pt idx="1910">
                  <c:v>39.791666666666821</c:v>
                </c:pt>
                <c:pt idx="1911">
                  <c:v>39.812500000000156</c:v>
                </c:pt>
                <c:pt idx="1912">
                  <c:v>39.833333333333492</c:v>
                </c:pt>
                <c:pt idx="1913">
                  <c:v>39.854166666666828</c:v>
                </c:pt>
                <c:pt idx="1914">
                  <c:v>39.875000000000163</c:v>
                </c:pt>
                <c:pt idx="1915">
                  <c:v>39.895833333333499</c:v>
                </c:pt>
                <c:pt idx="1916">
                  <c:v>39.916666666666835</c:v>
                </c:pt>
                <c:pt idx="1917">
                  <c:v>39.937500000000171</c:v>
                </c:pt>
                <c:pt idx="1918">
                  <c:v>39.958333333333506</c:v>
                </c:pt>
                <c:pt idx="1919">
                  <c:v>39.979166666666842</c:v>
                </c:pt>
                <c:pt idx="1920">
                  <c:v>40.000000000000178</c:v>
                </c:pt>
                <c:pt idx="1921">
                  <c:v>40.020833333333513</c:v>
                </c:pt>
                <c:pt idx="1922">
                  <c:v>40.041666666666849</c:v>
                </c:pt>
                <c:pt idx="1923">
                  <c:v>40.062500000000185</c:v>
                </c:pt>
                <c:pt idx="1924">
                  <c:v>40.08333333333352</c:v>
                </c:pt>
                <c:pt idx="1925">
                  <c:v>40.104166666666856</c:v>
                </c:pt>
                <c:pt idx="1926">
                  <c:v>40.125000000000192</c:v>
                </c:pt>
                <c:pt idx="1927">
                  <c:v>40.145833333333528</c:v>
                </c:pt>
                <c:pt idx="1928">
                  <c:v>40.166666666666863</c:v>
                </c:pt>
                <c:pt idx="1929">
                  <c:v>40.187500000000199</c:v>
                </c:pt>
                <c:pt idx="1930">
                  <c:v>40.208333333333535</c:v>
                </c:pt>
                <c:pt idx="1931">
                  <c:v>40.22916666666687</c:v>
                </c:pt>
                <c:pt idx="1932">
                  <c:v>40.250000000000206</c:v>
                </c:pt>
                <c:pt idx="1933">
                  <c:v>40.270833333333542</c:v>
                </c:pt>
                <c:pt idx="1934">
                  <c:v>40.291666666666877</c:v>
                </c:pt>
                <c:pt idx="1935">
                  <c:v>40.312500000000213</c:v>
                </c:pt>
                <c:pt idx="1936">
                  <c:v>40.333333333333549</c:v>
                </c:pt>
                <c:pt idx="1937">
                  <c:v>40.354166666666885</c:v>
                </c:pt>
                <c:pt idx="1938">
                  <c:v>40.37500000000022</c:v>
                </c:pt>
                <c:pt idx="1939">
                  <c:v>40.395833333333556</c:v>
                </c:pt>
                <c:pt idx="1940">
                  <c:v>40.416666666666892</c:v>
                </c:pt>
                <c:pt idx="1941">
                  <c:v>40.437500000000227</c:v>
                </c:pt>
                <c:pt idx="1942">
                  <c:v>40.458333333333563</c:v>
                </c:pt>
                <c:pt idx="1943">
                  <c:v>40.479166666666899</c:v>
                </c:pt>
                <c:pt idx="1944">
                  <c:v>40.500000000000234</c:v>
                </c:pt>
                <c:pt idx="1945">
                  <c:v>40.52083333333357</c:v>
                </c:pt>
                <c:pt idx="1946">
                  <c:v>40.541666666666906</c:v>
                </c:pt>
                <c:pt idx="1947">
                  <c:v>40.562500000000242</c:v>
                </c:pt>
                <c:pt idx="1948">
                  <c:v>40.583333333333577</c:v>
                </c:pt>
                <c:pt idx="1949">
                  <c:v>40.604166666666913</c:v>
                </c:pt>
                <c:pt idx="1950">
                  <c:v>40.625000000000249</c:v>
                </c:pt>
                <c:pt idx="1951">
                  <c:v>40.645833333333584</c:v>
                </c:pt>
                <c:pt idx="1952">
                  <c:v>40.66666666666692</c:v>
                </c:pt>
                <c:pt idx="1953">
                  <c:v>40.687500000000256</c:v>
                </c:pt>
                <c:pt idx="1954">
                  <c:v>40.708333333333591</c:v>
                </c:pt>
                <c:pt idx="1955">
                  <c:v>40.729166666666927</c:v>
                </c:pt>
                <c:pt idx="1956">
                  <c:v>40.750000000000263</c:v>
                </c:pt>
                <c:pt idx="1957">
                  <c:v>40.770833333333599</c:v>
                </c:pt>
                <c:pt idx="1958">
                  <c:v>40.791666666666934</c:v>
                </c:pt>
                <c:pt idx="1959">
                  <c:v>40.81250000000027</c:v>
                </c:pt>
                <c:pt idx="1960">
                  <c:v>40.833333333333606</c:v>
                </c:pt>
                <c:pt idx="1961">
                  <c:v>40.854166666666941</c:v>
                </c:pt>
                <c:pt idx="1962">
                  <c:v>40.875000000000277</c:v>
                </c:pt>
                <c:pt idx="1963">
                  <c:v>40.895833333333613</c:v>
                </c:pt>
                <c:pt idx="1964">
                  <c:v>40.916666666666949</c:v>
                </c:pt>
                <c:pt idx="1965">
                  <c:v>40.937500000000284</c:v>
                </c:pt>
                <c:pt idx="1966">
                  <c:v>40.95833333333362</c:v>
                </c:pt>
                <c:pt idx="1967">
                  <c:v>40.979166666666956</c:v>
                </c:pt>
                <c:pt idx="1968">
                  <c:v>41.000000000000291</c:v>
                </c:pt>
                <c:pt idx="1969">
                  <c:v>41.020833333333627</c:v>
                </c:pt>
                <c:pt idx="1970">
                  <c:v>41.041666666666963</c:v>
                </c:pt>
                <c:pt idx="1971">
                  <c:v>41.062500000000298</c:v>
                </c:pt>
                <c:pt idx="1972">
                  <c:v>41.083333333333634</c:v>
                </c:pt>
                <c:pt idx="1973">
                  <c:v>41.10416666666697</c:v>
                </c:pt>
                <c:pt idx="1974">
                  <c:v>41.125000000000306</c:v>
                </c:pt>
                <c:pt idx="1975">
                  <c:v>41.145833333333641</c:v>
                </c:pt>
                <c:pt idx="1976">
                  <c:v>41.166666666666977</c:v>
                </c:pt>
                <c:pt idx="1977">
                  <c:v>41.187500000000313</c:v>
                </c:pt>
                <c:pt idx="1978">
                  <c:v>41.208333333333648</c:v>
                </c:pt>
                <c:pt idx="1979">
                  <c:v>41.229166666666984</c:v>
                </c:pt>
                <c:pt idx="1980">
                  <c:v>41.25000000000032</c:v>
                </c:pt>
                <c:pt idx="1981">
                  <c:v>41.270833333333655</c:v>
                </c:pt>
                <c:pt idx="1982">
                  <c:v>41.291666666666991</c:v>
                </c:pt>
                <c:pt idx="1983">
                  <c:v>41.312500000000327</c:v>
                </c:pt>
                <c:pt idx="1984">
                  <c:v>41.333333333333663</c:v>
                </c:pt>
                <c:pt idx="1985">
                  <c:v>41.354166666666998</c:v>
                </c:pt>
                <c:pt idx="1986">
                  <c:v>41.375000000000334</c:v>
                </c:pt>
                <c:pt idx="1987">
                  <c:v>41.39583333333367</c:v>
                </c:pt>
                <c:pt idx="1988">
                  <c:v>41.416666666667005</c:v>
                </c:pt>
                <c:pt idx="1989">
                  <c:v>41.437500000000341</c:v>
                </c:pt>
                <c:pt idx="1990">
                  <c:v>41.458333333333677</c:v>
                </c:pt>
                <c:pt idx="1991">
                  <c:v>41.479166666667012</c:v>
                </c:pt>
                <c:pt idx="1992">
                  <c:v>41.500000000000348</c:v>
                </c:pt>
                <c:pt idx="1993">
                  <c:v>41.520833333333684</c:v>
                </c:pt>
                <c:pt idx="1994">
                  <c:v>41.54166666666702</c:v>
                </c:pt>
                <c:pt idx="1995">
                  <c:v>41.562500000000355</c:v>
                </c:pt>
                <c:pt idx="1996">
                  <c:v>41.583333333333691</c:v>
                </c:pt>
                <c:pt idx="1997">
                  <c:v>41.604166666667027</c:v>
                </c:pt>
                <c:pt idx="1998">
                  <c:v>41.625000000000362</c:v>
                </c:pt>
                <c:pt idx="1999">
                  <c:v>41.645833333333698</c:v>
                </c:pt>
                <c:pt idx="2000">
                  <c:v>41.666666666667034</c:v>
                </c:pt>
                <c:pt idx="2001">
                  <c:v>41.687500000000369</c:v>
                </c:pt>
                <c:pt idx="2002">
                  <c:v>41.708333333333705</c:v>
                </c:pt>
                <c:pt idx="2003">
                  <c:v>41.729166666667041</c:v>
                </c:pt>
                <c:pt idx="2004">
                  <c:v>41.750000000000377</c:v>
                </c:pt>
                <c:pt idx="2005">
                  <c:v>41.770833333333712</c:v>
                </c:pt>
                <c:pt idx="2006">
                  <c:v>41.791666666667048</c:v>
                </c:pt>
                <c:pt idx="2007">
                  <c:v>41.812500000000384</c:v>
                </c:pt>
                <c:pt idx="2008">
                  <c:v>41.833333333333719</c:v>
                </c:pt>
                <c:pt idx="2009">
                  <c:v>41.854166666667055</c:v>
                </c:pt>
                <c:pt idx="2010">
                  <c:v>41.875000000000391</c:v>
                </c:pt>
                <c:pt idx="2011">
                  <c:v>41.895833333333727</c:v>
                </c:pt>
                <c:pt idx="2012">
                  <c:v>41.916666666667062</c:v>
                </c:pt>
                <c:pt idx="2013">
                  <c:v>41.937500000000398</c:v>
                </c:pt>
                <c:pt idx="2014">
                  <c:v>41.958333333333734</c:v>
                </c:pt>
                <c:pt idx="2015">
                  <c:v>41.979166666667069</c:v>
                </c:pt>
                <c:pt idx="2016">
                  <c:v>42.000000000000405</c:v>
                </c:pt>
                <c:pt idx="2017">
                  <c:v>42.020833333333741</c:v>
                </c:pt>
                <c:pt idx="2018">
                  <c:v>42.041666666667076</c:v>
                </c:pt>
                <c:pt idx="2019">
                  <c:v>42.062500000000412</c:v>
                </c:pt>
                <c:pt idx="2020">
                  <c:v>42.083333333333748</c:v>
                </c:pt>
                <c:pt idx="2021">
                  <c:v>42.104166666667084</c:v>
                </c:pt>
                <c:pt idx="2022">
                  <c:v>42.125000000000419</c:v>
                </c:pt>
                <c:pt idx="2023">
                  <c:v>42.145833333333755</c:v>
                </c:pt>
                <c:pt idx="2024">
                  <c:v>42.166666666667091</c:v>
                </c:pt>
                <c:pt idx="2025">
                  <c:v>42.187500000000426</c:v>
                </c:pt>
                <c:pt idx="2026">
                  <c:v>42.208333333333762</c:v>
                </c:pt>
                <c:pt idx="2027">
                  <c:v>42.229166666667098</c:v>
                </c:pt>
                <c:pt idx="2028">
                  <c:v>42.250000000000433</c:v>
                </c:pt>
                <c:pt idx="2029">
                  <c:v>42.270833333333769</c:v>
                </c:pt>
                <c:pt idx="2030">
                  <c:v>42.291666666667105</c:v>
                </c:pt>
                <c:pt idx="2031">
                  <c:v>42.312500000000441</c:v>
                </c:pt>
                <c:pt idx="2032">
                  <c:v>42.333333333333776</c:v>
                </c:pt>
                <c:pt idx="2033">
                  <c:v>42.354166666667112</c:v>
                </c:pt>
                <c:pt idx="2034">
                  <c:v>42.375000000000448</c:v>
                </c:pt>
                <c:pt idx="2035">
                  <c:v>42.395833333333783</c:v>
                </c:pt>
                <c:pt idx="2036">
                  <c:v>42.416666666667119</c:v>
                </c:pt>
                <c:pt idx="2037">
                  <c:v>42.437500000000455</c:v>
                </c:pt>
                <c:pt idx="2038">
                  <c:v>42.45833333333379</c:v>
                </c:pt>
                <c:pt idx="2039">
                  <c:v>42.479166666667126</c:v>
                </c:pt>
                <c:pt idx="2040">
                  <c:v>42.500000000000462</c:v>
                </c:pt>
                <c:pt idx="2041">
                  <c:v>42.520833333333798</c:v>
                </c:pt>
                <c:pt idx="2042">
                  <c:v>42.541666666667133</c:v>
                </c:pt>
                <c:pt idx="2043">
                  <c:v>42.562500000000469</c:v>
                </c:pt>
                <c:pt idx="2044">
                  <c:v>42.583333333333805</c:v>
                </c:pt>
                <c:pt idx="2045">
                  <c:v>42.60416666666714</c:v>
                </c:pt>
                <c:pt idx="2046">
                  <c:v>42.625000000000476</c:v>
                </c:pt>
                <c:pt idx="2047">
                  <c:v>42.645833333333812</c:v>
                </c:pt>
                <c:pt idx="2048">
                  <c:v>42.666666666667147</c:v>
                </c:pt>
                <c:pt idx="2049">
                  <c:v>42.687500000000483</c:v>
                </c:pt>
                <c:pt idx="2050">
                  <c:v>42.708333333333819</c:v>
                </c:pt>
                <c:pt idx="2051">
                  <c:v>42.729166666667155</c:v>
                </c:pt>
                <c:pt idx="2052">
                  <c:v>42.75000000000049</c:v>
                </c:pt>
                <c:pt idx="2053">
                  <c:v>42.770833333333826</c:v>
                </c:pt>
                <c:pt idx="2054">
                  <c:v>42.791666666667162</c:v>
                </c:pt>
                <c:pt idx="2055">
                  <c:v>42.812500000000497</c:v>
                </c:pt>
                <c:pt idx="2056">
                  <c:v>42.833333333333833</c:v>
                </c:pt>
                <c:pt idx="2057">
                  <c:v>42.854166666667169</c:v>
                </c:pt>
                <c:pt idx="2058">
                  <c:v>42.875000000000504</c:v>
                </c:pt>
                <c:pt idx="2059">
                  <c:v>42.89583333333384</c:v>
                </c:pt>
                <c:pt idx="2060">
                  <c:v>42.916666666667176</c:v>
                </c:pt>
                <c:pt idx="2061">
                  <c:v>42.937500000000512</c:v>
                </c:pt>
                <c:pt idx="2062">
                  <c:v>42.958333333333847</c:v>
                </c:pt>
                <c:pt idx="2063">
                  <c:v>42.979166666667183</c:v>
                </c:pt>
                <c:pt idx="2064">
                  <c:v>43.000000000000519</c:v>
                </c:pt>
                <c:pt idx="2065">
                  <c:v>43.020833333333854</c:v>
                </c:pt>
                <c:pt idx="2066">
                  <c:v>43.04166666666719</c:v>
                </c:pt>
                <c:pt idx="2067">
                  <c:v>43.062500000000526</c:v>
                </c:pt>
                <c:pt idx="2068">
                  <c:v>43.083333333333862</c:v>
                </c:pt>
                <c:pt idx="2069">
                  <c:v>43.104166666667197</c:v>
                </c:pt>
                <c:pt idx="2070">
                  <c:v>43.125000000000533</c:v>
                </c:pt>
                <c:pt idx="2071">
                  <c:v>43.145833333333869</c:v>
                </c:pt>
                <c:pt idx="2072">
                  <c:v>43.166666666667204</c:v>
                </c:pt>
                <c:pt idx="2073">
                  <c:v>43.18750000000054</c:v>
                </c:pt>
                <c:pt idx="2074">
                  <c:v>43.208333333333876</c:v>
                </c:pt>
                <c:pt idx="2075">
                  <c:v>43.229166666667211</c:v>
                </c:pt>
                <c:pt idx="2076">
                  <c:v>43.250000000000547</c:v>
                </c:pt>
                <c:pt idx="2077">
                  <c:v>43.270833333333883</c:v>
                </c:pt>
                <c:pt idx="2078">
                  <c:v>43.291666666667219</c:v>
                </c:pt>
                <c:pt idx="2079">
                  <c:v>43.312500000000554</c:v>
                </c:pt>
                <c:pt idx="2080">
                  <c:v>43.33333333333389</c:v>
                </c:pt>
                <c:pt idx="2081">
                  <c:v>43.354166666667226</c:v>
                </c:pt>
                <c:pt idx="2082">
                  <c:v>43.375000000000561</c:v>
                </c:pt>
                <c:pt idx="2083">
                  <c:v>43.395833333333897</c:v>
                </c:pt>
                <c:pt idx="2084">
                  <c:v>43.416666666667233</c:v>
                </c:pt>
                <c:pt idx="2085">
                  <c:v>43.437500000000568</c:v>
                </c:pt>
                <c:pt idx="2086">
                  <c:v>43.458333333333904</c:v>
                </c:pt>
                <c:pt idx="2087">
                  <c:v>43.47916666666724</c:v>
                </c:pt>
                <c:pt idx="2088">
                  <c:v>43.500000000000576</c:v>
                </c:pt>
                <c:pt idx="2089">
                  <c:v>43.520833333333911</c:v>
                </c:pt>
                <c:pt idx="2090">
                  <c:v>43.541666666667247</c:v>
                </c:pt>
                <c:pt idx="2091">
                  <c:v>43.562500000000583</c:v>
                </c:pt>
                <c:pt idx="2092">
                  <c:v>43.583333333333918</c:v>
                </c:pt>
                <c:pt idx="2093">
                  <c:v>43.604166666667254</c:v>
                </c:pt>
                <c:pt idx="2094">
                  <c:v>43.62500000000059</c:v>
                </c:pt>
                <c:pt idx="2095">
                  <c:v>43.645833333333925</c:v>
                </c:pt>
                <c:pt idx="2096">
                  <c:v>43.666666666667261</c:v>
                </c:pt>
                <c:pt idx="2097">
                  <c:v>43.687500000000597</c:v>
                </c:pt>
                <c:pt idx="2098">
                  <c:v>43.708333333333933</c:v>
                </c:pt>
                <c:pt idx="2099">
                  <c:v>43.729166666667268</c:v>
                </c:pt>
                <c:pt idx="2100">
                  <c:v>43.750000000000604</c:v>
                </c:pt>
                <c:pt idx="2101">
                  <c:v>43.77083333333394</c:v>
                </c:pt>
                <c:pt idx="2102">
                  <c:v>43.791666666667275</c:v>
                </c:pt>
                <c:pt idx="2103">
                  <c:v>43.812500000000611</c:v>
                </c:pt>
                <c:pt idx="2104">
                  <c:v>43.833333333333947</c:v>
                </c:pt>
                <c:pt idx="2105">
                  <c:v>43.854166666667282</c:v>
                </c:pt>
                <c:pt idx="2106">
                  <c:v>43.875000000000618</c:v>
                </c:pt>
                <c:pt idx="2107">
                  <c:v>43.895833333333954</c:v>
                </c:pt>
                <c:pt idx="2108">
                  <c:v>43.91666666666729</c:v>
                </c:pt>
                <c:pt idx="2109">
                  <c:v>43.937500000000625</c:v>
                </c:pt>
                <c:pt idx="2110">
                  <c:v>43.958333333333961</c:v>
                </c:pt>
                <c:pt idx="2111">
                  <c:v>43.979166666667297</c:v>
                </c:pt>
                <c:pt idx="2112">
                  <c:v>44.000000000000632</c:v>
                </c:pt>
                <c:pt idx="2113">
                  <c:v>44.020833333333968</c:v>
                </c:pt>
                <c:pt idx="2114">
                  <c:v>44.041666666667304</c:v>
                </c:pt>
                <c:pt idx="2115">
                  <c:v>44.062500000000639</c:v>
                </c:pt>
                <c:pt idx="2116">
                  <c:v>44.083333333333975</c:v>
                </c:pt>
                <c:pt idx="2117">
                  <c:v>44.104166666667311</c:v>
                </c:pt>
                <c:pt idx="2118">
                  <c:v>44.125000000000647</c:v>
                </c:pt>
                <c:pt idx="2119">
                  <c:v>44.145833333333982</c:v>
                </c:pt>
                <c:pt idx="2120">
                  <c:v>44.166666666667318</c:v>
                </c:pt>
                <c:pt idx="2121">
                  <c:v>44.187500000000654</c:v>
                </c:pt>
                <c:pt idx="2122">
                  <c:v>44.208333333333989</c:v>
                </c:pt>
                <c:pt idx="2123">
                  <c:v>44.229166666667325</c:v>
                </c:pt>
                <c:pt idx="2124">
                  <c:v>44.250000000000661</c:v>
                </c:pt>
                <c:pt idx="2125">
                  <c:v>44.270833333333997</c:v>
                </c:pt>
                <c:pt idx="2126">
                  <c:v>44.291666666667332</c:v>
                </c:pt>
                <c:pt idx="2127">
                  <c:v>44.312500000000668</c:v>
                </c:pt>
                <c:pt idx="2128">
                  <c:v>44.333333333334004</c:v>
                </c:pt>
                <c:pt idx="2129">
                  <c:v>44.354166666667339</c:v>
                </c:pt>
                <c:pt idx="2130">
                  <c:v>44.375000000000675</c:v>
                </c:pt>
                <c:pt idx="2131">
                  <c:v>44.395833333334011</c:v>
                </c:pt>
                <c:pt idx="2132">
                  <c:v>44.416666666667346</c:v>
                </c:pt>
                <c:pt idx="2133">
                  <c:v>44.437500000000682</c:v>
                </c:pt>
                <c:pt idx="2134">
                  <c:v>44.458333333334018</c:v>
                </c:pt>
                <c:pt idx="2135">
                  <c:v>44.479166666667354</c:v>
                </c:pt>
                <c:pt idx="2136">
                  <c:v>44.500000000000689</c:v>
                </c:pt>
                <c:pt idx="2137">
                  <c:v>44.520833333334025</c:v>
                </c:pt>
                <c:pt idx="2138">
                  <c:v>44.541666666667361</c:v>
                </c:pt>
                <c:pt idx="2139">
                  <c:v>44.562500000000696</c:v>
                </c:pt>
                <c:pt idx="2140">
                  <c:v>44.583333333334032</c:v>
                </c:pt>
                <c:pt idx="2141">
                  <c:v>44.604166666667368</c:v>
                </c:pt>
                <c:pt idx="2142">
                  <c:v>44.625000000000703</c:v>
                </c:pt>
                <c:pt idx="2143">
                  <c:v>44.645833333334039</c:v>
                </c:pt>
                <c:pt idx="2144">
                  <c:v>44.666666666667375</c:v>
                </c:pt>
                <c:pt idx="2145">
                  <c:v>44.687500000000711</c:v>
                </c:pt>
                <c:pt idx="2146">
                  <c:v>44.708333333334046</c:v>
                </c:pt>
                <c:pt idx="2147">
                  <c:v>44.729166666667382</c:v>
                </c:pt>
                <c:pt idx="2148">
                  <c:v>44.750000000000718</c:v>
                </c:pt>
                <c:pt idx="2149">
                  <c:v>44.770833333334053</c:v>
                </c:pt>
                <c:pt idx="2150">
                  <c:v>44.791666666667389</c:v>
                </c:pt>
                <c:pt idx="2151">
                  <c:v>44.812500000000725</c:v>
                </c:pt>
                <c:pt idx="2152">
                  <c:v>44.83333333333406</c:v>
                </c:pt>
                <c:pt idx="2153">
                  <c:v>44.854166666667396</c:v>
                </c:pt>
                <c:pt idx="2154">
                  <c:v>44.875000000000732</c:v>
                </c:pt>
                <c:pt idx="2155">
                  <c:v>44.895833333334068</c:v>
                </c:pt>
                <c:pt idx="2156">
                  <c:v>44.916666666667403</c:v>
                </c:pt>
                <c:pt idx="2157">
                  <c:v>44.937500000000739</c:v>
                </c:pt>
                <c:pt idx="2158">
                  <c:v>44.958333333334075</c:v>
                </c:pt>
                <c:pt idx="2159">
                  <c:v>44.97916666666741</c:v>
                </c:pt>
                <c:pt idx="2160">
                  <c:v>45.000000000000746</c:v>
                </c:pt>
                <c:pt idx="2161">
                  <c:v>45.020833333334082</c:v>
                </c:pt>
                <c:pt idx="2162">
                  <c:v>45.041666666667417</c:v>
                </c:pt>
                <c:pt idx="2163">
                  <c:v>45.062500000000753</c:v>
                </c:pt>
                <c:pt idx="2164">
                  <c:v>45.083333333334089</c:v>
                </c:pt>
                <c:pt idx="2165">
                  <c:v>45.104166666667425</c:v>
                </c:pt>
              </c:numCache>
            </c:numRef>
          </c:xVal>
          <c:yVal>
            <c:numRef>
              <c:f>'[Jasper_15min_discharge_Oct24.xlsx]compiled Jasper'!$G$4:$G$2169</c:f>
              <c:numCache>
                <c:formatCode>General</c:formatCode>
                <c:ptCount val="2166"/>
                <c:pt idx="0">
                  <c:v>13400</c:v>
                </c:pt>
                <c:pt idx="1">
                  <c:v>13400</c:v>
                </c:pt>
                <c:pt idx="2">
                  <c:v>13400</c:v>
                </c:pt>
                <c:pt idx="3">
                  <c:v>13400</c:v>
                </c:pt>
                <c:pt idx="4">
                  <c:v>13400</c:v>
                </c:pt>
                <c:pt idx="5">
                  <c:v>13400</c:v>
                </c:pt>
                <c:pt idx="6">
                  <c:v>13400</c:v>
                </c:pt>
                <c:pt idx="7">
                  <c:v>13200</c:v>
                </c:pt>
                <c:pt idx="8">
                  <c:v>13000</c:v>
                </c:pt>
                <c:pt idx="9">
                  <c:v>12900</c:v>
                </c:pt>
                <c:pt idx="10">
                  <c:v>12900</c:v>
                </c:pt>
                <c:pt idx="11">
                  <c:v>12800</c:v>
                </c:pt>
                <c:pt idx="12">
                  <c:v>12800</c:v>
                </c:pt>
                <c:pt idx="13">
                  <c:v>12800</c:v>
                </c:pt>
                <c:pt idx="14">
                  <c:v>12800</c:v>
                </c:pt>
                <c:pt idx="15">
                  <c:v>12800</c:v>
                </c:pt>
                <c:pt idx="16">
                  <c:v>12800</c:v>
                </c:pt>
                <c:pt idx="17">
                  <c:v>12800</c:v>
                </c:pt>
                <c:pt idx="18">
                  <c:v>12900</c:v>
                </c:pt>
                <c:pt idx="19">
                  <c:v>13300</c:v>
                </c:pt>
                <c:pt idx="20">
                  <c:v>13700</c:v>
                </c:pt>
                <c:pt idx="21">
                  <c:v>14000</c:v>
                </c:pt>
                <c:pt idx="22">
                  <c:v>14300</c:v>
                </c:pt>
                <c:pt idx="23">
                  <c:v>14600</c:v>
                </c:pt>
                <c:pt idx="24">
                  <c:v>14800</c:v>
                </c:pt>
                <c:pt idx="25">
                  <c:v>15200</c:v>
                </c:pt>
                <c:pt idx="26">
                  <c:v>15500</c:v>
                </c:pt>
                <c:pt idx="27">
                  <c:v>15900</c:v>
                </c:pt>
                <c:pt idx="28">
                  <c:v>16100</c:v>
                </c:pt>
                <c:pt idx="29">
                  <c:v>16300</c:v>
                </c:pt>
                <c:pt idx="30">
                  <c:v>16400</c:v>
                </c:pt>
                <c:pt idx="31">
                  <c:v>16500</c:v>
                </c:pt>
                <c:pt idx="32">
                  <c:v>16500</c:v>
                </c:pt>
                <c:pt idx="33">
                  <c:v>16600</c:v>
                </c:pt>
                <c:pt idx="34">
                  <c:v>16600</c:v>
                </c:pt>
                <c:pt idx="35">
                  <c:v>16700</c:v>
                </c:pt>
                <c:pt idx="36">
                  <c:v>16800</c:v>
                </c:pt>
                <c:pt idx="37">
                  <c:v>16800</c:v>
                </c:pt>
                <c:pt idx="38">
                  <c:v>16800</c:v>
                </c:pt>
                <c:pt idx="39">
                  <c:v>16800</c:v>
                </c:pt>
                <c:pt idx="40">
                  <c:v>16800</c:v>
                </c:pt>
                <c:pt idx="41">
                  <c:v>16800</c:v>
                </c:pt>
                <c:pt idx="42">
                  <c:v>16900</c:v>
                </c:pt>
                <c:pt idx="43">
                  <c:v>17000</c:v>
                </c:pt>
                <c:pt idx="44">
                  <c:v>17000</c:v>
                </c:pt>
                <c:pt idx="45">
                  <c:v>17000</c:v>
                </c:pt>
                <c:pt idx="46">
                  <c:v>17000</c:v>
                </c:pt>
                <c:pt idx="47">
                  <c:v>17000</c:v>
                </c:pt>
                <c:pt idx="48">
                  <c:v>17000</c:v>
                </c:pt>
                <c:pt idx="49">
                  <c:v>17100</c:v>
                </c:pt>
                <c:pt idx="50">
                  <c:v>17100</c:v>
                </c:pt>
                <c:pt idx="51">
                  <c:v>17000</c:v>
                </c:pt>
                <c:pt idx="52">
                  <c:v>17000</c:v>
                </c:pt>
                <c:pt idx="53">
                  <c:v>17000</c:v>
                </c:pt>
                <c:pt idx="54">
                  <c:v>17000</c:v>
                </c:pt>
                <c:pt idx="55">
                  <c:v>17000</c:v>
                </c:pt>
                <c:pt idx="56">
                  <c:v>17000</c:v>
                </c:pt>
                <c:pt idx="57">
                  <c:v>17000</c:v>
                </c:pt>
                <c:pt idx="58">
                  <c:v>17000</c:v>
                </c:pt>
                <c:pt idx="59">
                  <c:v>17000</c:v>
                </c:pt>
                <c:pt idx="60">
                  <c:v>17000</c:v>
                </c:pt>
                <c:pt idx="61">
                  <c:v>17000</c:v>
                </c:pt>
                <c:pt idx="62">
                  <c:v>17000</c:v>
                </c:pt>
                <c:pt idx="63">
                  <c:v>17000</c:v>
                </c:pt>
                <c:pt idx="64">
                  <c:v>17000</c:v>
                </c:pt>
                <c:pt idx="65">
                  <c:v>17000</c:v>
                </c:pt>
                <c:pt idx="66">
                  <c:v>17000</c:v>
                </c:pt>
                <c:pt idx="67">
                  <c:v>17000</c:v>
                </c:pt>
                <c:pt idx="68">
                  <c:v>17000</c:v>
                </c:pt>
                <c:pt idx="69">
                  <c:v>17100</c:v>
                </c:pt>
                <c:pt idx="70">
                  <c:v>17200</c:v>
                </c:pt>
                <c:pt idx="71">
                  <c:v>17200</c:v>
                </c:pt>
                <c:pt idx="72">
                  <c:v>17200</c:v>
                </c:pt>
                <c:pt idx="73">
                  <c:v>17200</c:v>
                </c:pt>
                <c:pt idx="74">
                  <c:v>17200</c:v>
                </c:pt>
                <c:pt idx="75">
                  <c:v>17200</c:v>
                </c:pt>
                <c:pt idx="76">
                  <c:v>17200</c:v>
                </c:pt>
                <c:pt idx="77">
                  <c:v>17200</c:v>
                </c:pt>
                <c:pt idx="78">
                  <c:v>17200</c:v>
                </c:pt>
                <c:pt idx="79">
                  <c:v>17300</c:v>
                </c:pt>
                <c:pt idx="80">
                  <c:v>17200</c:v>
                </c:pt>
                <c:pt idx="81">
                  <c:v>17200</c:v>
                </c:pt>
                <c:pt idx="82">
                  <c:v>17200</c:v>
                </c:pt>
                <c:pt idx="83">
                  <c:v>17200</c:v>
                </c:pt>
                <c:pt idx="84">
                  <c:v>17300</c:v>
                </c:pt>
                <c:pt idx="85">
                  <c:v>17300</c:v>
                </c:pt>
                <c:pt idx="86">
                  <c:v>17300</c:v>
                </c:pt>
                <c:pt idx="87">
                  <c:v>17300</c:v>
                </c:pt>
                <c:pt idx="88">
                  <c:v>17300</c:v>
                </c:pt>
                <c:pt idx="89">
                  <c:v>17300</c:v>
                </c:pt>
                <c:pt idx="90">
                  <c:v>17300</c:v>
                </c:pt>
                <c:pt idx="91">
                  <c:v>17300</c:v>
                </c:pt>
                <c:pt idx="92">
                  <c:v>17300</c:v>
                </c:pt>
                <c:pt idx="93">
                  <c:v>17300</c:v>
                </c:pt>
                <c:pt idx="94">
                  <c:v>17400</c:v>
                </c:pt>
                <c:pt idx="95">
                  <c:v>17400</c:v>
                </c:pt>
                <c:pt idx="96">
                  <c:v>17400</c:v>
                </c:pt>
                <c:pt idx="97">
                  <c:v>17500</c:v>
                </c:pt>
                <c:pt idx="98">
                  <c:v>17500</c:v>
                </c:pt>
                <c:pt idx="99">
                  <c:v>17500</c:v>
                </c:pt>
                <c:pt idx="100">
                  <c:v>17500</c:v>
                </c:pt>
                <c:pt idx="101">
                  <c:v>17500</c:v>
                </c:pt>
                <c:pt idx="102">
                  <c:v>17600</c:v>
                </c:pt>
                <c:pt idx="103">
                  <c:v>17600</c:v>
                </c:pt>
                <c:pt idx="104">
                  <c:v>17600</c:v>
                </c:pt>
                <c:pt idx="105">
                  <c:v>17600</c:v>
                </c:pt>
                <c:pt idx="106">
                  <c:v>17700</c:v>
                </c:pt>
                <c:pt idx="107">
                  <c:v>17700</c:v>
                </c:pt>
                <c:pt idx="108">
                  <c:v>17700</c:v>
                </c:pt>
                <c:pt idx="109">
                  <c:v>17700</c:v>
                </c:pt>
                <c:pt idx="110">
                  <c:v>17700</c:v>
                </c:pt>
                <c:pt idx="111">
                  <c:v>17800</c:v>
                </c:pt>
                <c:pt idx="112">
                  <c:v>17800</c:v>
                </c:pt>
                <c:pt idx="113">
                  <c:v>17700</c:v>
                </c:pt>
                <c:pt idx="114">
                  <c:v>17800</c:v>
                </c:pt>
                <c:pt idx="115">
                  <c:v>17700</c:v>
                </c:pt>
                <c:pt idx="116">
                  <c:v>17700</c:v>
                </c:pt>
                <c:pt idx="117">
                  <c:v>17700</c:v>
                </c:pt>
                <c:pt idx="118">
                  <c:v>17800</c:v>
                </c:pt>
                <c:pt idx="119">
                  <c:v>17800</c:v>
                </c:pt>
                <c:pt idx="120">
                  <c:v>17800</c:v>
                </c:pt>
                <c:pt idx="121">
                  <c:v>17700</c:v>
                </c:pt>
                <c:pt idx="122">
                  <c:v>17800</c:v>
                </c:pt>
                <c:pt idx="123">
                  <c:v>17800</c:v>
                </c:pt>
                <c:pt idx="124">
                  <c:v>17800</c:v>
                </c:pt>
                <c:pt idx="125">
                  <c:v>17800</c:v>
                </c:pt>
                <c:pt idx="126">
                  <c:v>17800</c:v>
                </c:pt>
                <c:pt idx="127">
                  <c:v>17800</c:v>
                </c:pt>
                <c:pt idx="128">
                  <c:v>17800</c:v>
                </c:pt>
                <c:pt idx="129">
                  <c:v>17800</c:v>
                </c:pt>
                <c:pt idx="130">
                  <c:v>17800</c:v>
                </c:pt>
                <c:pt idx="131">
                  <c:v>17800</c:v>
                </c:pt>
                <c:pt idx="132">
                  <c:v>17800</c:v>
                </c:pt>
                <c:pt idx="133">
                  <c:v>17800</c:v>
                </c:pt>
                <c:pt idx="134">
                  <c:v>17800</c:v>
                </c:pt>
                <c:pt idx="135">
                  <c:v>17800</c:v>
                </c:pt>
                <c:pt idx="136">
                  <c:v>17800</c:v>
                </c:pt>
                <c:pt idx="137">
                  <c:v>17800</c:v>
                </c:pt>
                <c:pt idx="138">
                  <c:v>17800</c:v>
                </c:pt>
                <c:pt idx="139">
                  <c:v>17800</c:v>
                </c:pt>
                <c:pt idx="140">
                  <c:v>17700</c:v>
                </c:pt>
                <c:pt idx="141">
                  <c:v>17700</c:v>
                </c:pt>
                <c:pt idx="142">
                  <c:v>17700</c:v>
                </c:pt>
                <c:pt idx="143">
                  <c:v>17700</c:v>
                </c:pt>
                <c:pt idx="144">
                  <c:v>17700</c:v>
                </c:pt>
                <c:pt idx="145">
                  <c:v>17700</c:v>
                </c:pt>
                <c:pt idx="146">
                  <c:v>17700</c:v>
                </c:pt>
                <c:pt idx="147">
                  <c:v>17700</c:v>
                </c:pt>
                <c:pt idx="148">
                  <c:v>17700</c:v>
                </c:pt>
                <c:pt idx="149">
                  <c:v>17600</c:v>
                </c:pt>
                <c:pt idx="150">
                  <c:v>17700</c:v>
                </c:pt>
                <c:pt idx="151">
                  <c:v>17700</c:v>
                </c:pt>
                <c:pt idx="152">
                  <c:v>17600</c:v>
                </c:pt>
                <c:pt idx="153">
                  <c:v>17100</c:v>
                </c:pt>
                <c:pt idx="154">
                  <c:v>16300</c:v>
                </c:pt>
                <c:pt idx="155">
                  <c:v>15400</c:v>
                </c:pt>
                <c:pt idx="156">
                  <c:v>14600</c:v>
                </c:pt>
                <c:pt idx="157">
                  <c:v>14100</c:v>
                </c:pt>
                <c:pt idx="158">
                  <c:v>13900</c:v>
                </c:pt>
                <c:pt idx="159">
                  <c:v>13900</c:v>
                </c:pt>
                <c:pt idx="160">
                  <c:v>14000</c:v>
                </c:pt>
                <c:pt idx="161">
                  <c:v>14100</c:v>
                </c:pt>
                <c:pt idx="162">
                  <c:v>14200</c:v>
                </c:pt>
                <c:pt idx="163">
                  <c:v>14100</c:v>
                </c:pt>
                <c:pt idx="164">
                  <c:v>14100</c:v>
                </c:pt>
                <c:pt idx="165">
                  <c:v>14000</c:v>
                </c:pt>
                <c:pt idx="166">
                  <c:v>14000</c:v>
                </c:pt>
                <c:pt idx="167">
                  <c:v>14000</c:v>
                </c:pt>
                <c:pt idx="168">
                  <c:v>14000</c:v>
                </c:pt>
                <c:pt idx="169">
                  <c:v>13900</c:v>
                </c:pt>
                <c:pt idx="170">
                  <c:v>13900</c:v>
                </c:pt>
                <c:pt idx="171">
                  <c:v>13900</c:v>
                </c:pt>
                <c:pt idx="172">
                  <c:v>13900</c:v>
                </c:pt>
                <c:pt idx="173">
                  <c:v>13900</c:v>
                </c:pt>
                <c:pt idx="174">
                  <c:v>13800</c:v>
                </c:pt>
                <c:pt idx="175">
                  <c:v>13300</c:v>
                </c:pt>
                <c:pt idx="176">
                  <c:v>13100</c:v>
                </c:pt>
                <c:pt idx="177">
                  <c:v>12800</c:v>
                </c:pt>
                <c:pt idx="178">
                  <c:v>12600</c:v>
                </c:pt>
                <c:pt idx="179">
                  <c:v>12600</c:v>
                </c:pt>
                <c:pt idx="180">
                  <c:v>12400</c:v>
                </c:pt>
                <c:pt idx="181">
                  <c:v>12300</c:v>
                </c:pt>
                <c:pt idx="182">
                  <c:v>12200</c:v>
                </c:pt>
                <c:pt idx="183">
                  <c:v>12100</c:v>
                </c:pt>
                <c:pt idx="184">
                  <c:v>11800</c:v>
                </c:pt>
                <c:pt idx="185">
                  <c:v>11500</c:v>
                </c:pt>
                <c:pt idx="186">
                  <c:v>11400</c:v>
                </c:pt>
                <c:pt idx="187">
                  <c:v>11400</c:v>
                </c:pt>
                <c:pt idx="188">
                  <c:v>11400</c:v>
                </c:pt>
                <c:pt idx="189">
                  <c:v>11400</c:v>
                </c:pt>
                <c:pt idx="190">
                  <c:v>11300</c:v>
                </c:pt>
                <c:pt idx="191">
                  <c:v>11400</c:v>
                </c:pt>
                <c:pt idx="192">
                  <c:v>11400</c:v>
                </c:pt>
                <c:pt idx="193">
                  <c:v>11400</c:v>
                </c:pt>
                <c:pt idx="194">
                  <c:v>11400</c:v>
                </c:pt>
                <c:pt idx="195">
                  <c:v>11400</c:v>
                </c:pt>
                <c:pt idx="196">
                  <c:v>11400</c:v>
                </c:pt>
                <c:pt idx="197">
                  <c:v>11100</c:v>
                </c:pt>
                <c:pt idx="198">
                  <c:v>10700</c:v>
                </c:pt>
                <c:pt idx="199">
                  <c:v>9970</c:v>
                </c:pt>
                <c:pt idx="200">
                  <c:v>9300</c:v>
                </c:pt>
                <c:pt idx="201">
                  <c:v>8830</c:v>
                </c:pt>
                <c:pt idx="202">
                  <c:v>8600</c:v>
                </c:pt>
                <c:pt idx="203">
                  <c:v>8650</c:v>
                </c:pt>
                <c:pt idx="204">
                  <c:v>8800</c:v>
                </c:pt>
                <c:pt idx="205">
                  <c:v>8800</c:v>
                </c:pt>
                <c:pt idx="206">
                  <c:v>8740</c:v>
                </c:pt>
                <c:pt idx="207">
                  <c:v>8710</c:v>
                </c:pt>
                <c:pt idx="208">
                  <c:v>8650</c:v>
                </c:pt>
                <c:pt idx="209">
                  <c:v>8600</c:v>
                </c:pt>
                <c:pt idx="210">
                  <c:v>8630</c:v>
                </c:pt>
                <c:pt idx="211">
                  <c:v>8710</c:v>
                </c:pt>
                <c:pt idx="212">
                  <c:v>8800</c:v>
                </c:pt>
                <c:pt idx="213">
                  <c:v>8830</c:v>
                </c:pt>
                <c:pt idx="214">
                  <c:v>8830</c:v>
                </c:pt>
                <c:pt idx="215">
                  <c:v>8890</c:v>
                </c:pt>
                <c:pt idx="216">
                  <c:v>8940</c:v>
                </c:pt>
                <c:pt idx="217">
                  <c:v>9000</c:v>
                </c:pt>
                <c:pt idx="218">
                  <c:v>9120</c:v>
                </c:pt>
                <c:pt idx="219">
                  <c:v>9210</c:v>
                </c:pt>
                <c:pt idx="220">
                  <c:v>9270</c:v>
                </c:pt>
                <c:pt idx="221">
                  <c:v>9390</c:v>
                </c:pt>
                <c:pt idx="222">
                  <c:v>9510</c:v>
                </c:pt>
                <c:pt idx="223">
                  <c:v>9630</c:v>
                </c:pt>
                <c:pt idx="224">
                  <c:v>9750</c:v>
                </c:pt>
                <c:pt idx="225">
                  <c:v>9870</c:v>
                </c:pt>
                <c:pt idx="226">
                  <c:v>10000</c:v>
                </c:pt>
                <c:pt idx="227">
                  <c:v>10100</c:v>
                </c:pt>
                <c:pt idx="228">
                  <c:v>10200</c:v>
                </c:pt>
                <c:pt idx="229">
                  <c:v>10300</c:v>
                </c:pt>
                <c:pt idx="230">
                  <c:v>10400</c:v>
                </c:pt>
                <c:pt idx="231">
                  <c:v>10500</c:v>
                </c:pt>
                <c:pt idx="232">
                  <c:v>10600</c:v>
                </c:pt>
                <c:pt idx="233">
                  <c:v>10700</c:v>
                </c:pt>
                <c:pt idx="234">
                  <c:v>10800</c:v>
                </c:pt>
                <c:pt idx="235">
                  <c:v>10900</c:v>
                </c:pt>
                <c:pt idx="236">
                  <c:v>10900</c:v>
                </c:pt>
                <c:pt idx="237">
                  <c:v>11000</c:v>
                </c:pt>
                <c:pt idx="238">
                  <c:v>11100</c:v>
                </c:pt>
                <c:pt idx="239">
                  <c:v>11300</c:v>
                </c:pt>
                <c:pt idx="240">
                  <c:v>11400</c:v>
                </c:pt>
                <c:pt idx="241">
                  <c:v>11400</c:v>
                </c:pt>
                <c:pt idx="242">
                  <c:v>11500</c:v>
                </c:pt>
                <c:pt idx="243">
                  <c:v>11400</c:v>
                </c:pt>
                <c:pt idx="244">
                  <c:v>11100</c:v>
                </c:pt>
                <c:pt idx="245">
                  <c:v>10400</c:v>
                </c:pt>
                <c:pt idx="246">
                  <c:v>9780</c:v>
                </c:pt>
                <c:pt idx="247">
                  <c:v>9420</c:v>
                </c:pt>
                <c:pt idx="248">
                  <c:v>9180</c:v>
                </c:pt>
                <c:pt idx="249">
                  <c:v>9060</c:v>
                </c:pt>
                <c:pt idx="250">
                  <c:v>9030</c:v>
                </c:pt>
                <c:pt idx="251">
                  <c:v>8970</c:v>
                </c:pt>
                <c:pt idx="252">
                  <c:v>9000</c:v>
                </c:pt>
                <c:pt idx="253">
                  <c:v>8970</c:v>
                </c:pt>
                <c:pt idx="254">
                  <c:v>8940</c:v>
                </c:pt>
                <c:pt idx="255">
                  <c:v>8890</c:v>
                </c:pt>
                <c:pt idx="256">
                  <c:v>8830</c:v>
                </c:pt>
                <c:pt idx="257">
                  <c:v>8770</c:v>
                </c:pt>
                <c:pt idx="258">
                  <c:v>8710</c:v>
                </c:pt>
                <c:pt idx="259">
                  <c:v>8630</c:v>
                </c:pt>
                <c:pt idx="260">
                  <c:v>8540</c:v>
                </c:pt>
                <c:pt idx="261">
                  <c:v>8480</c:v>
                </c:pt>
                <c:pt idx="262">
                  <c:v>8400</c:v>
                </c:pt>
                <c:pt idx="263">
                  <c:v>8340</c:v>
                </c:pt>
                <c:pt idx="264">
                  <c:v>8260</c:v>
                </c:pt>
                <c:pt idx="265">
                  <c:v>8230</c:v>
                </c:pt>
                <c:pt idx="266">
                  <c:v>8200</c:v>
                </c:pt>
                <c:pt idx="267">
                  <c:v>8170</c:v>
                </c:pt>
                <c:pt idx="268">
                  <c:v>8170</c:v>
                </c:pt>
                <c:pt idx="269">
                  <c:v>8140</c:v>
                </c:pt>
                <c:pt idx="270">
                  <c:v>8120</c:v>
                </c:pt>
                <c:pt idx="271">
                  <c:v>8120</c:v>
                </c:pt>
                <c:pt idx="272">
                  <c:v>8090</c:v>
                </c:pt>
                <c:pt idx="273">
                  <c:v>8090</c:v>
                </c:pt>
                <c:pt idx="274">
                  <c:v>8060</c:v>
                </c:pt>
                <c:pt idx="275">
                  <c:v>8030</c:v>
                </c:pt>
                <c:pt idx="276">
                  <c:v>7980</c:v>
                </c:pt>
                <c:pt idx="277">
                  <c:v>7920</c:v>
                </c:pt>
                <c:pt idx="278">
                  <c:v>7870</c:v>
                </c:pt>
                <c:pt idx="279">
                  <c:v>7810</c:v>
                </c:pt>
                <c:pt idx="280">
                  <c:v>7760</c:v>
                </c:pt>
                <c:pt idx="281">
                  <c:v>7730</c:v>
                </c:pt>
                <c:pt idx="282">
                  <c:v>7680</c:v>
                </c:pt>
                <c:pt idx="283">
                  <c:v>7650</c:v>
                </c:pt>
                <c:pt idx="284">
                  <c:v>7600</c:v>
                </c:pt>
                <c:pt idx="285">
                  <c:v>7540</c:v>
                </c:pt>
                <c:pt idx="286">
                  <c:v>7520</c:v>
                </c:pt>
                <c:pt idx="287">
                  <c:v>7440</c:v>
                </c:pt>
                <c:pt idx="288">
                  <c:v>7380</c:v>
                </c:pt>
                <c:pt idx="289">
                  <c:v>7330</c:v>
                </c:pt>
                <c:pt idx="290">
                  <c:v>7300</c:v>
                </c:pt>
                <c:pt idx="291">
                  <c:v>7250</c:v>
                </c:pt>
                <c:pt idx="292">
                  <c:v>7200</c:v>
                </c:pt>
                <c:pt idx="293">
                  <c:v>7170</c:v>
                </c:pt>
                <c:pt idx="294">
                  <c:v>7280</c:v>
                </c:pt>
                <c:pt idx="295">
                  <c:v>7330</c:v>
                </c:pt>
                <c:pt idx="296">
                  <c:v>7330</c:v>
                </c:pt>
                <c:pt idx="297">
                  <c:v>7300</c:v>
                </c:pt>
                <c:pt idx="298">
                  <c:v>7280</c:v>
                </c:pt>
                <c:pt idx="299">
                  <c:v>7250</c:v>
                </c:pt>
                <c:pt idx="300">
                  <c:v>7230</c:v>
                </c:pt>
                <c:pt idx="301">
                  <c:v>7200</c:v>
                </c:pt>
                <c:pt idx="302">
                  <c:v>7150</c:v>
                </c:pt>
                <c:pt idx="303">
                  <c:v>7150</c:v>
                </c:pt>
                <c:pt idx="304">
                  <c:v>7120</c:v>
                </c:pt>
                <c:pt idx="305">
                  <c:v>7070</c:v>
                </c:pt>
                <c:pt idx="306">
                  <c:v>7070</c:v>
                </c:pt>
                <c:pt idx="307">
                  <c:v>7040</c:v>
                </c:pt>
                <c:pt idx="308">
                  <c:v>7020</c:v>
                </c:pt>
                <c:pt idx="309">
                  <c:v>6970</c:v>
                </c:pt>
                <c:pt idx="310">
                  <c:v>6940</c:v>
                </c:pt>
                <c:pt idx="311">
                  <c:v>6910</c:v>
                </c:pt>
                <c:pt idx="312">
                  <c:v>6860</c:v>
                </c:pt>
                <c:pt idx="313">
                  <c:v>6840</c:v>
                </c:pt>
                <c:pt idx="314">
                  <c:v>6840</c:v>
                </c:pt>
                <c:pt idx="315">
                  <c:v>6840</c:v>
                </c:pt>
                <c:pt idx="316">
                  <c:v>6810</c:v>
                </c:pt>
                <c:pt idx="317">
                  <c:v>6790</c:v>
                </c:pt>
                <c:pt idx="318">
                  <c:v>6790</c:v>
                </c:pt>
                <c:pt idx="319">
                  <c:v>6760</c:v>
                </c:pt>
                <c:pt idx="320">
                  <c:v>6760</c:v>
                </c:pt>
                <c:pt idx="321">
                  <c:v>6760</c:v>
                </c:pt>
                <c:pt idx="322">
                  <c:v>6760</c:v>
                </c:pt>
                <c:pt idx="323">
                  <c:v>6760</c:v>
                </c:pt>
                <c:pt idx="324">
                  <c:v>6790</c:v>
                </c:pt>
                <c:pt idx="325">
                  <c:v>6810</c:v>
                </c:pt>
                <c:pt idx="326">
                  <c:v>6840</c:v>
                </c:pt>
                <c:pt idx="327">
                  <c:v>6840</c:v>
                </c:pt>
                <c:pt idx="328">
                  <c:v>6840</c:v>
                </c:pt>
                <c:pt idx="329">
                  <c:v>6860</c:v>
                </c:pt>
                <c:pt idx="330">
                  <c:v>6940</c:v>
                </c:pt>
                <c:pt idx="331">
                  <c:v>7020</c:v>
                </c:pt>
                <c:pt idx="332">
                  <c:v>7040</c:v>
                </c:pt>
                <c:pt idx="333">
                  <c:v>7040</c:v>
                </c:pt>
                <c:pt idx="334">
                  <c:v>7020</c:v>
                </c:pt>
                <c:pt idx="335">
                  <c:v>7020</c:v>
                </c:pt>
                <c:pt idx="336">
                  <c:v>7020</c:v>
                </c:pt>
                <c:pt idx="337">
                  <c:v>6990</c:v>
                </c:pt>
                <c:pt idx="338">
                  <c:v>6970</c:v>
                </c:pt>
                <c:pt idx="339">
                  <c:v>6940</c:v>
                </c:pt>
                <c:pt idx="340">
                  <c:v>6910</c:v>
                </c:pt>
                <c:pt idx="341">
                  <c:v>6910</c:v>
                </c:pt>
                <c:pt idx="342">
                  <c:v>6890</c:v>
                </c:pt>
                <c:pt idx="343">
                  <c:v>6890</c:v>
                </c:pt>
                <c:pt idx="344">
                  <c:v>6940</c:v>
                </c:pt>
                <c:pt idx="345">
                  <c:v>7540</c:v>
                </c:pt>
                <c:pt idx="346">
                  <c:v>7900</c:v>
                </c:pt>
                <c:pt idx="347">
                  <c:v>8370</c:v>
                </c:pt>
                <c:pt idx="348">
                  <c:v>8830</c:v>
                </c:pt>
                <c:pt idx="349">
                  <c:v>9000</c:v>
                </c:pt>
                <c:pt idx="350">
                  <c:v>9030</c:v>
                </c:pt>
                <c:pt idx="351">
                  <c:v>9030</c:v>
                </c:pt>
                <c:pt idx="352">
                  <c:v>9030</c:v>
                </c:pt>
                <c:pt idx="353">
                  <c:v>9210</c:v>
                </c:pt>
                <c:pt idx="354">
                  <c:v>9330</c:v>
                </c:pt>
                <c:pt idx="355">
                  <c:v>9360</c:v>
                </c:pt>
                <c:pt idx="356">
                  <c:v>9360</c:v>
                </c:pt>
                <c:pt idx="357">
                  <c:v>9360</c:v>
                </c:pt>
                <c:pt idx="358">
                  <c:v>9360</c:v>
                </c:pt>
                <c:pt idx="359">
                  <c:v>9360</c:v>
                </c:pt>
                <c:pt idx="360">
                  <c:v>9360</c:v>
                </c:pt>
                <c:pt idx="361">
                  <c:v>9360</c:v>
                </c:pt>
                <c:pt idx="362">
                  <c:v>9360</c:v>
                </c:pt>
                <c:pt idx="363">
                  <c:v>9390</c:v>
                </c:pt>
                <c:pt idx="364">
                  <c:v>9420</c:v>
                </c:pt>
                <c:pt idx="365">
                  <c:v>9420</c:v>
                </c:pt>
                <c:pt idx="366">
                  <c:v>9480</c:v>
                </c:pt>
                <c:pt idx="367">
                  <c:v>9600</c:v>
                </c:pt>
                <c:pt idx="368">
                  <c:v>10100</c:v>
                </c:pt>
                <c:pt idx="369">
                  <c:v>10600</c:v>
                </c:pt>
                <c:pt idx="370">
                  <c:v>11000</c:v>
                </c:pt>
                <c:pt idx="371">
                  <c:v>11300</c:v>
                </c:pt>
                <c:pt idx="372">
                  <c:v>11400</c:v>
                </c:pt>
                <c:pt idx="373">
                  <c:v>11500</c:v>
                </c:pt>
                <c:pt idx="374">
                  <c:v>11500</c:v>
                </c:pt>
                <c:pt idx="375">
                  <c:v>11600</c:v>
                </c:pt>
                <c:pt idx="376">
                  <c:v>11700</c:v>
                </c:pt>
                <c:pt idx="377">
                  <c:v>11700</c:v>
                </c:pt>
                <c:pt idx="378">
                  <c:v>11800</c:v>
                </c:pt>
                <c:pt idx="379">
                  <c:v>11800</c:v>
                </c:pt>
                <c:pt idx="380">
                  <c:v>11800</c:v>
                </c:pt>
                <c:pt idx="381">
                  <c:v>11800</c:v>
                </c:pt>
                <c:pt idx="382">
                  <c:v>11800</c:v>
                </c:pt>
                <c:pt idx="383">
                  <c:v>11800</c:v>
                </c:pt>
                <c:pt idx="384">
                  <c:v>11900</c:v>
                </c:pt>
                <c:pt idx="385">
                  <c:v>12100</c:v>
                </c:pt>
                <c:pt idx="386">
                  <c:v>12300</c:v>
                </c:pt>
                <c:pt idx="387">
                  <c:v>12400</c:v>
                </c:pt>
                <c:pt idx="388">
                  <c:v>12400</c:v>
                </c:pt>
                <c:pt idx="389">
                  <c:v>12500</c:v>
                </c:pt>
                <c:pt idx="390">
                  <c:v>12700</c:v>
                </c:pt>
                <c:pt idx="391">
                  <c:v>13000</c:v>
                </c:pt>
                <c:pt idx="392">
                  <c:v>13100</c:v>
                </c:pt>
                <c:pt idx="393">
                  <c:v>13200</c:v>
                </c:pt>
                <c:pt idx="394">
                  <c:v>13400</c:v>
                </c:pt>
                <c:pt idx="395">
                  <c:v>13500</c:v>
                </c:pt>
                <c:pt idx="396">
                  <c:v>13500</c:v>
                </c:pt>
                <c:pt idx="397">
                  <c:v>13600</c:v>
                </c:pt>
                <c:pt idx="398">
                  <c:v>13600</c:v>
                </c:pt>
                <c:pt idx="399">
                  <c:v>13600</c:v>
                </c:pt>
                <c:pt idx="400">
                  <c:v>13600</c:v>
                </c:pt>
                <c:pt idx="401">
                  <c:v>13600</c:v>
                </c:pt>
                <c:pt idx="402">
                  <c:v>13600</c:v>
                </c:pt>
                <c:pt idx="403">
                  <c:v>13600</c:v>
                </c:pt>
                <c:pt idx="404">
                  <c:v>13600</c:v>
                </c:pt>
                <c:pt idx="405">
                  <c:v>13700</c:v>
                </c:pt>
                <c:pt idx="406">
                  <c:v>13600</c:v>
                </c:pt>
                <c:pt idx="407">
                  <c:v>13700</c:v>
                </c:pt>
                <c:pt idx="408">
                  <c:v>13600</c:v>
                </c:pt>
                <c:pt idx="409">
                  <c:v>13700</c:v>
                </c:pt>
                <c:pt idx="410">
                  <c:v>13600</c:v>
                </c:pt>
                <c:pt idx="411">
                  <c:v>13600</c:v>
                </c:pt>
                <c:pt idx="412">
                  <c:v>13600</c:v>
                </c:pt>
                <c:pt idx="413">
                  <c:v>13600</c:v>
                </c:pt>
                <c:pt idx="414">
                  <c:v>13600</c:v>
                </c:pt>
                <c:pt idx="415">
                  <c:v>13700</c:v>
                </c:pt>
                <c:pt idx="416">
                  <c:v>13600</c:v>
                </c:pt>
                <c:pt idx="417">
                  <c:v>13700</c:v>
                </c:pt>
                <c:pt idx="418">
                  <c:v>13700</c:v>
                </c:pt>
                <c:pt idx="419">
                  <c:v>13700</c:v>
                </c:pt>
                <c:pt idx="420">
                  <c:v>13700</c:v>
                </c:pt>
                <c:pt idx="421">
                  <c:v>13700</c:v>
                </c:pt>
                <c:pt idx="422">
                  <c:v>13700</c:v>
                </c:pt>
                <c:pt idx="423">
                  <c:v>13700</c:v>
                </c:pt>
                <c:pt idx="424">
                  <c:v>13700</c:v>
                </c:pt>
                <c:pt idx="425">
                  <c:v>13700</c:v>
                </c:pt>
                <c:pt idx="426">
                  <c:v>13700</c:v>
                </c:pt>
                <c:pt idx="427">
                  <c:v>13700</c:v>
                </c:pt>
                <c:pt idx="428">
                  <c:v>13600</c:v>
                </c:pt>
                <c:pt idx="429">
                  <c:v>13600</c:v>
                </c:pt>
                <c:pt idx="430">
                  <c:v>13600</c:v>
                </c:pt>
                <c:pt idx="431">
                  <c:v>13500</c:v>
                </c:pt>
                <c:pt idx="432">
                  <c:v>13500</c:v>
                </c:pt>
                <c:pt idx="433">
                  <c:v>13400</c:v>
                </c:pt>
                <c:pt idx="434">
                  <c:v>13400</c:v>
                </c:pt>
                <c:pt idx="435">
                  <c:v>13400</c:v>
                </c:pt>
                <c:pt idx="436">
                  <c:v>13400</c:v>
                </c:pt>
                <c:pt idx="437">
                  <c:v>13600</c:v>
                </c:pt>
                <c:pt idx="438">
                  <c:v>14100</c:v>
                </c:pt>
                <c:pt idx="439">
                  <c:v>14600</c:v>
                </c:pt>
                <c:pt idx="440">
                  <c:v>14800</c:v>
                </c:pt>
                <c:pt idx="441">
                  <c:v>15300</c:v>
                </c:pt>
                <c:pt idx="442">
                  <c:v>15800</c:v>
                </c:pt>
                <c:pt idx="443">
                  <c:v>16100</c:v>
                </c:pt>
                <c:pt idx="444">
                  <c:v>16300</c:v>
                </c:pt>
                <c:pt idx="445">
                  <c:v>16400</c:v>
                </c:pt>
                <c:pt idx="446">
                  <c:v>16500</c:v>
                </c:pt>
                <c:pt idx="447">
                  <c:v>16600</c:v>
                </c:pt>
                <c:pt idx="448">
                  <c:v>16600</c:v>
                </c:pt>
                <c:pt idx="449">
                  <c:v>16600</c:v>
                </c:pt>
                <c:pt idx="450">
                  <c:v>16600</c:v>
                </c:pt>
                <c:pt idx="451">
                  <c:v>16600</c:v>
                </c:pt>
                <c:pt idx="452">
                  <c:v>16600</c:v>
                </c:pt>
                <c:pt idx="453">
                  <c:v>16500</c:v>
                </c:pt>
                <c:pt idx="454">
                  <c:v>16500</c:v>
                </c:pt>
                <c:pt idx="455">
                  <c:v>16500</c:v>
                </c:pt>
                <c:pt idx="456">
                  <c:v>16500</c:v>
                </c:pt>
                <c:pt idx="457">
                  <c:v>16800</c:v>
                </c:pt>
                <c:pt idx="458">
                  <c:v>17500</c:v>
                </c:pt>
                <c:pt idx="459">
                  <c:v>18000</c:v>
                </c:pt>
                <c:pt idx="460">
                  <c:v>18500</c:v>
                </c:pt>
                <c:pt idx="461">
                  <c:v>18400</c:v>
                </c:pt>
                <c:pt idx="462">
                  <c:v>18300</c:v>
                </c:pt>
                <c:pt idx="463">
                  <c:v>18200</c:v>
                </c:pt>
                <c:pt idx="464">
                  <c:v>18100</c:v>
                </c:pt>
                <c:pt idx="465">
                  <c:v>18000</c:v>
                </c:pt>
                <c:pt idx="466">
                  <c:v>17600</c:v>
                </c:pt>
                <c:pt idx="467">
                  <c:v>17300</c:v>
                </c:pt>
                <c:pt idx="468">
                  <c:v>17200</c:v>
                </c:pt>
                <c:pt idx="469">
                  <c:v>17100</c:v>
                </c:pt>
                <c:pt idx="470">
                  <c:v>17000</c:v>
                </c:pt>
                <c:pt idx="471">
                  <c:v>17100</c:v>
                </c:pt>
                <c:pt idx="472">
                  <c:v>17000</c:v>
                </c:pt>
                <c:pt idx="473">
                  <c:v>17000</c:v>
                </c:pt>
                <c:pt idx="474">
                  <c:v>17000</c:v>
                </c:pt>
                <c:pt idx="475">
                  <c:v>17000</c:v>
                </c:pt>
                <c:pt idx="476">
                  <c:v>17000</c:v>
                </c:pt>
                <c:pt idx="477">
                  <c:v>17000</c:v>
                </c:pt>
                <c:pt idx="478">
                  <c:v>17000</c:v>
                </c:pt>
                <c:pt idx="479">
                  <c:v>17100</c:v>
                </c:pt>
                <c:pt idx="480">
                  <c:v>17100</c:v>
                </c:pt>
                <c:pt idx="481">
                  <c:v>17100</c:v>
                </c:pt>
                <c:pt idx="482">
                  <c:v>17200</c:v>
                </c:pt>
                <c:pt idx="483">
                  <c:v>17300</c:v>
                </c:pt>
                <c:pt idx="484">
                  <c:v>17600</c:v>
                </c:pt>
                <c:pt idx="485">
                  <c:v>17800</c:v>
                </c:pt>
                <c:pt idx="486">
                  <c:v>17800</c:v>
                </c:pt>
                <c:pt idx="487">
                  <c:v>17800</c:v>
                </c:pt>
                <c:pt idx="488">
                  <c:v>17800</c:v>
                </c:pt>
                <c:pt idx="489">
                  <c:v>17800</c:v>
                </c:pt>
                <c:pt idx="490">
                  <c:v>17700</c:v>
                </c:pt>
                <c:pt idx="491">
                  <c:v>17700</c:v>
                </c:pt>
                <c:pt idx="492">
                  <c:v>17700</c:v>
                </c:pt>
                <c:pt idx="493">
                  <c:v>17700</c:v>
                </c:pt>
                <c:pt idx="494">
                  <c:v>17700</c:v>
                </c:pt>
                <c:pt idx="495">
                  <c:v>17700</c:v>
                </c:pt>
                <c:pt idx="496">
                  <c:v>17700</c:v>
                </c:pt>
                <c:pt idx="497">
                  <c:v>17800</c:v>
                </c:pt>
                <c:pt idx="498">
                  <c:v>17800</c:v>
                </c:pt>
                <c:pt idx="499">
                  <c:v>17800</c:v>
                </c:pt>
                <c:pt idx="500">
                  <c:v>17800</c:v>
                </c:pt>
                <c:pt idx="501">
                  <c:v>17800</c:v>
                </c:pt>
                <c:pt idx="502">
                  <c:v>17900</c:v>
                </c:pt>
                <c:pt idx="503">
                  <c:v>17900</c:v>
                </c:pt>
                <c:pt idx="504">
                  <c:v>17900</c:v>
                </c:pt>
                <c:pt idx="505">
                  <c:v>17900</c:v>
                </c:pt>
                <c:pt idx="506">
                  <c:v>17900</c:v>
                </c:pt>
                <c:pt idx="507">
                  <c:v>17800</c:v>
                </c:pt>
                <c:pt idx="508">
                  <c:v>17800</c:v>
                </c:pt>
                <c:pt idx="509">
                  <c:v>17800</c:v>
                </c:pt>
                <c:pt idx="510">
                  <c:v>17800</c:v>
                </c:pt>
                <c:pt idx="511">
                  <c:v>17800</c:v>
                </c:pt>
                <c:pt idx="512">
                  <c:v>17800</c:v>
                </c:pt>
                <c:pt idx="513">
                  <c:v>17800</c:v>
                </c:pt>
                <c:pt idx="514">
                  <c:v>17700</c:v>
                </c:pt>
                <c:pt idx="515">
                  <c:v>17700</c:v>
                </c:pt>
                <c:pt idx="516">
                  <c:v>17700</c:v>
                </c:pt>
                <c:pt idx="517">
                  <c:v>17600</c:v>
                </c:pt>
                <c:pt idx="518">
                  <c:v>17700</c:v>
                </c:pt>
                <c:pt idx="519">
                  <c:v>17700</c:v>
                </c:pt>
                <c:pt idx="520">
                  <c:v>17600</c:v>
                </c:pt>
                <c:pt idx="521">
                  <c:v>17600</c:v>
                </c:pt>
                <c:pt idx="522">
                  <c:v>17700</c:v>
                </c:pt>
                <c:pt idx="523">
                  <c:v>17600</c:v>
                </c:pt>
                <c:pt idx="524">
                  <c:v>17500</c:v>
                </c:pt>
                <c:pt idx="525">
                  <c:v>17500</c:v>
                </c:pt>
                <c:pt idx="526">
                  <c:v>17600</c:v>
                </c:pt>
                <c:pt idx="527">
                  <c:v>17500</c:v>
                </c:pt>
                <c:pt idx="528">
                  <c:v>17600</c:v>
                </c:pt>
                <c:pt idx="529">
                  <c:v>17500</c:v>
                </c:pt>
                <c:pt idx="530">
                  <c:v>17500</c:v>
                </c:pt>
                <c:pt idx="531">
                  <c:v>17500</c:v>
                </c:pt>
                <c:pt idx="532">
                  <c:v>17400</c:v>
                </c:pt>
                <c:pt idx="533">
                  <c:v>17000</c:v>
                </c:pt>
                <c:pt idx="534">
                  <c:v>16600</c:v>
                </c:pt>
                <c:pt idx="535">
                  <c:v>16400</c:v>
                </c:pt>
                <c:pt idx="536">
                  <c:v>16000</c:v>
                </c:pt>
                <c:pt idx="537">
                  <c:v>15800</c:v>
                </c:pt>
                <c:pt idx="538">
                  <c:v>15700</c:v>
                </c:pt>
                <c:pt idx="539">
                  <c:v>15700</c:v>
                </c:pt>
                <c:pt idx="540">
                  <c:v>15700</c:v>
                </c:pt>
                <c:pt idx="541">
                  <c:v>15900</c:v>
                </c:pt>
                <c:pt idx="542">
                  <c:v>16000</c:v>
                </c:pt>
                <c:pt idx="543">
                  <c:v>16100</c:v>
                </c:pt>
                <c:pt idx="544">
                  <c:v>16300</c:v>
                </c:pt>
                <c:pt idx="545">
                  <c:v>16500</c:v>
                </c:pt>
                <c:pt idx="546">
                  <c:v>16800</c:v>
                </c:pt>
                <c:pt idx="547">
                  <c:v>17000</c:v>
                </c:pt>
                <c:pt idx="548">
                  <c:v>17300</c:v>
                </c:pt>
                <c:pt idx="549">
                  <c:v>17600</c:v>
                </c:pt>
                <c:pt idx="550">
                  <c:v>17900</c:v>
                </c:pt>
                <c:pt idx="551">
                  <c:v>18300</c:v>
                </c:pt>
                <c:pt idx="552">
                  <c:v>18200</c:v>
                </c:pt>
                <c:pt idx="553">
                  <c:v>17500</c:v>
                </c:pt>
                <c:pt idx="554">
                  <c:v>16800</c:v>
                </c:pt>
                <c:pt idx="555">
                  <c:v>16300</c:v>
                </c:pt>
                <c:pt idx="556">
                  <c:v>15900</c:v>
                </c:pt>
                <c:pt idx="557">
                  <c:v>15300</c:v>
                </c:pt>
                <c:pt idx="558">
                  <c:v>14700</c:v>
                </c:pt>
                <c:pt idx="559">
                  <c:v>14500</c:v>
                </c:pt>
                <c:pt idx="560">
                  <c:v>14800</c:v>
                </c:pt>
                <c:pt idx="561">
                  <c:v>15300</c:v>
                </c:pt>
                <c:pt idx="562">
                  <c:v>15600</c:v>
                </c:pt>
                <c:pt idx="563">
                  <c:v>15700</c:v>
                </c:pt>
                <c:pt idx="564">
                  <c:v>15500</c:v>
                </c:pt>
                <c:pt idx="565">
                  <c:v>14700</c:v>
                </c:pt>
                <c:pt idx="566">
                  <c:v>14100</c:v>
                </c:pt>
                <c:pt idx="567">
                  <c:v>14000</c:v>
                </c:pt>
                <c:pt idx="568">
                  <c:v>14300</c:v>
                </c:pt>
                <c:pt idx="569">
                  <c:v>15400</c:v>
                </c:pt>
                <c:pt idx="570">
                  <c:v>16400</c:v>
                </c:pt>
                <c:pt idx="571">
                  <c:v>16900</c:v>
                </c:pt>
                <c:pt idx="572">
                  <c:v>17100</c:v>
                </c:pt>
                <c:pt idx="573">
                  <c:v>17200</c:v>
                </c:pt>
                <c:pt idx="574">
                  <c:v>17100</c:v>
                </c:pt>
                <c:pt idx="575">
                  <c:v>17000</c:v>
                </c:pt>
                <c:pt idx="576">
                  <c:v>16900</c:v>
                </c:pt>
                <c:pt idx="577">
                  <c:v>16600</c:v>
                </c:pt>
                <c:pt idx="578">
                  <c:v>16300</c:v>
                </c:pt>
                <c:pt idx="579">
                  <c:v>16000</c:v>
                </c:pt>
                <c:pt idx="580">
                  <c:v>15800</c:v>
                </c:pt>
                <c:pt idx="581">
                  <c:v>15600</c:v>
                </c:pt>
                <c:pt idx="582">
                  <c:v>15300</c:v>
                </c:pt>
                <c:pt idx="583">
                  <c:v>15200</c:v>
                </c:pt>
                <c:pt idx="584">
                  <c:v>15100</c:v>
                </c:pt>
                <c:pt idx="585">
                  <c:v>14900</c:v>
                </c:pt>
                <c:pt idx="586">
                  <c:v>14800</c:v>
                </c:pt>
                <c:pt idx="587">
                  <c:v>14700</c:v>
                </c:pt>
                <c:pt idx="588">
                  <c:v>14500</c:v>
                </c:pt>
                <c:pt idx="589">
                  <c:v>14400</c:v>
                </c:pt>
                <c:pt idx="590">
                  <c:v>13900</c:v>
                </c:pt>
                <c:pt idx="591">
                  <c:v>12700</c:v>
                </c:pt>
                <c:pt idx="592">
                  <c:v>11600</c:v>
                </c:pt>
                <c:pt idx="593">
                  <c:v>10800</c:v>
                </c:pt>
                <c:pt idx="594">
                  <c:v>10400</c:v>
                </c:pt>
                <c:pt idx="595">
                  <c:v>10200</c:v>
                </c:pt>
                <c:pt idx="596">
                  <c:v>10100</c:v>
                </c:pt>
                <c:pt idx="597">
                  <c:v>9870</c:v>
                </c:pt>
                <c:pt idx="598">
                  <c:v>9570</c:v>
                </c:pt>
                <c:pt idx="599">
                  <c:v>9390</c:v>
                </c:pt>
                <c:pt idx="600">
                  <c:v>9300</c:v>
                </c:pt>
                <c:pt idx="601">
                  <c:v>9180</c:v>
                </c:pt>
                <c:pt idx="602">
                  <c:v>9090</c:v>
                </c:pt>
                <c:pt idx="603">
                  <c:v>9030</c:v>
                </c:pt>
                <c:pt idx="604">
                  <c:v>8970</c:v>
                </c:pt>
                <c:pt idx="605">
                  <c:v>8890</c:v>
                </c:pt>
                <c:pt idx="606">
                  <c:v>8800</c:v>
                </c:pt>
                <c:pt idx="607">
                  <c:v>8710</c:v>
                </c:pt>
                <c:pt idx="608">
                  <c:v>8650</c:v>
                </c:pt>
                <c:pt idx="609">
                  <c:v>8570</c:v>
                </c:pt>
                <c:pt idx="610">
                  <c:v>8510</c:v>
                </c:pt>
                <c:pt idx="611">
                  <c:v>8770</c:v>
                </c:pt>
                <c:pt idx="612">
                  <c:v>9030</c:v>
                </c:pt>
                <c:pt idx="613">
                  <c:v>9270</c:v>
                </c:pt>
                <c:pt idx="614">
                  <c:v>9630</c:v>
                </c:pt>
                <c:pt idx="615">
                  <c:v>9940</c:v>
                </c:pt>
                <c:pt idx="616">
                  <c:v>10100</c:v>
                </c:pt>
                <c:pt idx="617">
                  <c:v>10400</c:v>
                </c:pt>
                <c:pt idx="618">
                  <c:v>10500</c:v>
                </c:pt>
                <c:pt idx="619">
                  <c:v>10500</c:v>
                </c:pt>
                <c:pt idx="620">
                  <c:v>10600</c:v>
                </c:pt>
                <c:pt idx="621">
                  <c:v>10800</c:v>
                </c:pt>
                <c:pt idx="622">
                  <c:v>10900</c:v>
                </c:pt>
                <c:pt idx="623">
                  <c:v>11200</c:v>
                </c:pt>
                <c:pt idx="624">
                  <c:v>11500</c:v>
                </c:pt>
                <c:pt idx="625">
                  <c:v>11700</c:v>
                </c:pt>
                <c:pt idx="626">
                  <c:v>11800</c:v>
                </c:pt>
                <c:pt idx="627">
                  <c:v>12100</c:v>
                </c:pt>
                <c:pt idx="628">
                  <c:v>12300</c:v>
                </c:pt>
                <c:pt idx="629">
                  <c:v>12500</c:v>
                </c:pt>
                <c:pt idx="630">
                  <c:v>12800</c:v>
                </c:pt>
                <c:pt idx="631">
                  <c:v>13000</c:v>
                </c:pt>
                <c:pt idx="632">
                  <c:v>13100</c:v>
                </c:pt>
                <c:pt idx="633">
                  <c:v>13100</c:v>
                </c:pt>
                <c:pt idx="634">
                  <c:v>13100</c:v>
                </c:pt>
                <c:pt idx="635">
                  <c:v>13100</c:v>
                </c:pt>
                <c:pt idx="636">
                  <c:v>13000</c:v>
                </c:pt>
                <c:pt idx="637">
                  <c:v>13000</c:v>
                </c:pt>
                <c:pt idx="638">
                  <c:v>13000</c:v>
                </c:pt>
                <c:pt idx="639">
                  <c:v>12900</c:v>
                </c:pt>
                <c:pt idx="640">
                  <c:v>12900</c:v>
                </c:pt>
                <c:pt idx="641">
                  <c:v>12900</c:v>
                </c:pt>
                <c:pt idx="642">
                  <c:v>12900</c:v>
                </c:pt>
                <c:pt idx="643">
                  <c:v>12900</c:v>
                </c:pt>
                <c:pt idx="644">
                  <c:v>13000</c:v>
                </c:pt>
                <c:pt idx="645">
                  <c:v>13400</c:v>
                </c:pt>
                <c:pt idx="646">
                  <c:v>13800</c:v>
                </c:pt>
                <c:pt idx="647">
                  <c:v>14200</c:v>
                </c:pt>
                <c:pt idx="648">
                  <c:v>14600</c:v>
                </c:pt>
                <c:pt idx="649">
                  <c:v>14900</c:v>
                </c:pt>
                <c:pt idx="650">
                  <c:v>15200</c:v>
                </c:pt>
                <c:pt idx="651">
                  <c:v>15500</c:v>
                </c:pt>
                <c:pt idx="652">
                  <c:v>15700</c:v>
                </c:pt>
                <c:pt idx="653">
                  <c:v>15800</c:v>
                </c:pt>
                <c:pt idx="654">
                  <c:v>15900</c:v>
                </c:pt>
                <c:pt idx="655">
                  <c:v>16000</c:v>
                </c:pt>
                <c:pt idx="656">
                  <c:v>16200</c:v>
                </c:pt>
                <c:pt idx="657">
                  <c:v>16400</c:v>
                </c:pt>
                <c:pt idx="658">
                  <c:v>16600</c:v>
                </c:pt>
                <c:pt idx="659">
                  <c:v>16700</c:v>
                </c:pt>
                <c:pt idx="660">
                  <c:v>16700</c:v>
                </c:pt>
                <c:pt idx="661">
                  <c:v>16700</c:v>
                </c:pt>
                <c:pt idx="662">
                  <c:v>16800</c:v>
                </c:pt>
                <c:pt idx="663">
                  <c:v>17000</c:v>
                </c:pt>
                <c:pt idx="664">
                  <c:v>17200</c:v>
                </c:pt>
                <c:pt idx="665">
                  <c:v>17300</c:v>
                </c:pt>
                <c:pt idx="666">
                  <c:v>17400</c:v>
                </c:pt>
                <c:pt idx="667">
                  <c:v>17400</c:v>
                </c:pt>
                <c:pt idx="668">
                  <c:v>17400</c:v>
                </c:pt>
                <c:pt idx="669">
                  <c:v>17300</c:v>
                </c:pt>
                <c:pt idx="670">
                  <c:v>17500</c:v>
                </c:pt>
                <c:pt idx="671">
                  <c:v>17400</c:v>
                </c:pt>
                <c:pt idx="672">
                  <c:v>17500</c:v>
                </c:pt>
                <c:pt idx="673">
                  <c:v>17400</c:v>
                </c:pt>
                <c:pt idx="674">
                  <c:v>17400</c:v>
                </c:pt>
                <c:pt idx="675">
                  <c:v>17300</c:v>
                </c:pt>
                <c:pt idx="676">
                  <c:v>17300</c:v>
                </c:pt>
                <c:pt idx="677">
                  <c:v>17300</c:v>
                </c:pt>
                <c:pt idx="678">
                  <c:v>17300</c:v>
                </c:pt>
                <c:pt idx="679">
                  <c:v>17400</c:v>
                </c:pt>
                <c:pt idx="680">
                  <c:v>17500</c:v>
                </c:pt>
                <c:pt idx="681">
                  <c:v>17700</c:v>
                </c:pt>
                <c:pt idx="682">
                  <c:v>17900</c:v>
                </c:pt>
                <c:pt idx="683">
                  <c:v>17900</c:v>
                </c:pt>
                <c:pt idx="684">
                  <c:v>18000</c:v>
                </c:pt>
                <c:pt idx="685">
                  <c:v>17900</c:v>
                </c:pt>
                <c:pt idx="686">
                  <c:v>18000</c:v>
                </c:pt>
                <c:pt idx="687">
                  <c:v>18000</c:v>
                </c:pt>
                <c:pt idx="688">
                  <c:v>18000</c:v>
                </c:pt>
                <c:pt idx="689">
                  <c:v>18000</c:v>
                </c:pt>
                <c:pt idx="690">
                  <c:v>18000</c:v>
                </c:pt>
                <c:pt idx="691">
                  <c:v>18000</c:v>
                </c:pt>
                <c:pt idx="692">
                  <c:v>18000</c:v>
                </c:pt>
                <c:pt idx="693">
                  <c:v>18000</c:v>
                </c:pt>
                <c:pt idx="694">
                  <c:v>18000</c:v>
                </c:pt>
                <c:pt idx="695">
                  <c:v>18000</c:v>
                </c:pt>
                <c:pt idx="696">
                  <c:v>18000</c:v>
                </c:pt>
                <c:pt idx="697">
                  <c:v>18000</c:v>
                </c:pt>
                <c:pt idx="698">
                  <c:v>18000</c:v>
                </c:pt>
                <c:pt idx="699">
                  <c:v>18000</c:v>
                </c:pt>
                <c:pt idx="700">
                  <c:v>18200</c:v>
                </c:pt>
                <c:pt idx="701">
                  <c:v>18200</c:v>
                </c:pt>
                <c:pt idx="702">
                  <c:v>18300</c:v>
                </c:pt>
                <c:pt idx="703">
                  <c:v>18400</c:v>
                </c:pt>
                <c:pt idx="704">
                  <c:v>18400</c:v>
                </c:pt>
                <c:pt idx="705">
                  <c:v>18500</c:v>
                </c:pt>
                <c:pt idx="706">
                  <c:v>18500</c:v>
                </c:pt>
                <c:pt idx="707">
                  <c:v>18500</c:v>
                </c:pt>
                <c:pt idx="708">
                  <c:v>18500</c:v>
                </c:pt>
                <c:pt idx="709">
                  <c:v>18500</c:v>
                </c:pt>
                <c:pt idx="710">
                  <c:v>18600</c:v>
                </c:pt>
                <c:pt idx="711">
                  <c:v>18600</c:v>
                </c:pt>
                <c:pt idx="712">
                  <c:v>18900</c:v>
                </c:pt>
                <c:pt idx="713">
                  <c:v>19000</c:v>
                </c:pt>
                <c:pt idx="714">
                  <c:v>19000</c:v>
                </c:pt>
                <c:pt idx="715">
                  <c:v>19100</c:v>
                </c:pt>
                <c:pt idx="716">
                  <c:v>19100</c:v>
                </c:pt>
                <c:pt idx="717">
                  <c:v>19000</c:v>
                </c:pt>
                <c:pt idx="718">
                  <c:v>19000</c:v>
                </c:pt>
                <c:pt idx="719">
                  <c:v>19100</c:v>
                </c:pt>
                <c:pt idx="720">
                  <c:v>19000</c:v>
                </c:pt>
                <c:pt idx="721">
                  <c:v>19000</c:v>
                </c:pt>
                <c:pt idx="722">
                  <c:v>19000</c:v>
                </c:pt>
                <c:pt idx="723">
                  <c:v>18900</c:v>
                </c:pt>
                <c:pt idx="724">
                  <c:v>19000</c:v>
                </c:pt>
                <c:pt idx="725">
                  <c:v>18900</c:v>
                </c:pt>
                <c:pt idx="726">
                  <c:v>18900</c:v>
                </c:pt>
                <c:pt idx="727">
                  <c:v>18900</c:v>
                </c:pt>
                <c:pt idx="728">
                  <c:v>18900</c:v>
                </c:pt>
                <c:pt idx="729">
                  <c:v>18900</c:v>
                </c:pt>
                <c:pt idx="730">
                  <c:v>18800</c:v>
                </c:pt>
                <c:pt idx="731">
                  <c:v>18800</c:v>
                </c:pt>
                <c:pt idx="732">
                  <c:v>18800</c:v>
                </c:pt>
                <c:pt idx="733">
                  <c:v>18700</c:v>
                </c:pt>
                <c:pt idx="734">
                  <c:v>18700</c:v>
                </c:pt>
                <c:pt idx="735">
                  <c:v>18700</c:v>
                </c:pt>
                <c:pt idx="736">
                  <c:v>18700</c:v>
                </c:pt>
                <c:pt idx="737">
                  <c:v>18700</c:v>
                </c:pt>
                <c:pt idx="738">
                  <c:v>18700</c:v>
                </c:pt>
                <c:pt idx="739">
                  <c:v>18700</c:v>
                </c:pt>
                <c:pt idx="740">
                  <c:v>18600</c:v>
                </c:pt>
                <c:pt idx="741">
                  <c:v>18700</c:v>
                </c:pt>
                <c:pt idx="742">
                  <c:v>18900</c:v>
                </c:pt>
                <c:pt idx="743">
                  <c:v>19300</c:v>
                </c:pt>
                <c:pt idx="744">
                  <c:v>19600</c:v>
                </c:pt>
                <c:pt idx="745">
                  <c:v>20200</c:v>
                </c:pt>
                <c:pt idx="746">
                  <c:v>20800</c:v>
                </c:pt>
                <c:pt idx="747">
                  <c:v>21200</c:v>
                </c:pt>
                <c:pt idx="748">
                  <c:v>21500</c:v>
                </c:pt>
                <c:pt idx="749">
                  <c:v>21800</c:v>
                </c:pt>
                <c:pt idx="750">
                  <c:v>22000</c:v>
                </c:pt>
                <c:pt idx="751">
                  <c:v>22200</c:v>
                </c:pt>
                <c:pt idx="752">
                  <c:v>22400</c:v>
                </c:pt>
                <c:pt idx="753">
                  <c:v>22600</c:v>
                </c:pt>
                <c:pt idx="754">
                  <c:v>22700</c:v>
                </c:pt>
                <c:pt idx="755">
                  <c:v>22800</c:v>
                </c:pt>
                <c:pt idx="756">
                  <c:v>22800</c:v>
                </c:pt>
                <c:pt idx="757">
                  <c:v>22800</c:v>
                </c:pt>
                <c:pt idx="758">
                  <c:v>22800</c:v>
                </c:pt>
                <c:pt idx="759">
                  <c:v>22800</c:v>
                </c:pt>
                <c:pt idx="760">
                  <c:v>22800</c:v>
                </c:pt>
                <c:pt idx="761">
                  <c:v>22800</c:v>
                </c:pt>
                <c:pt idx="762">
                  <c:v>22800</c:v>
                </c:pt>
                <c:pt idx="763">
                  <c:v>22800</c:v>
                </c:pt>
                <c:pt idx="764">
                  <c:v>22800</c:v>
                </c:pt>
                <c:pt idx="765">
                  <c:v>22800</c:v>
                </c:pt>
                <c:pt idx="766">
                  <c:v>22700</c:v>
                </c:pt>
                <c:pt idx="767">
                  <c:v>22700</c:v>
                </c:pt>
                <c:pt idx="768">
                  <c:v>22600</c:v>
                </c:pt>
                <c:pt idx="769">
                  <c:v>22400</c:v>
                </c:pt>
                <c:pt idx="770">
                  <c:v>21900</c:v>
                </c:pt>
                <c:pt idx="771">
                  <c:v>21500</c:v>
                </c:pt>
                <c:pt idx="772">
                  <c:v>21300</c:v>
                </c:pt>
                <c:pt idx="773">
                  <c:v>21100</c:v>
                </c:pt>
                <c:pt idx="774">
                  <c:v>21100</c:v>
                </c:pt>
                <c:pt idx="775">
                  <c:v>21000</c:v>
                </c:pt>
                <c:pt idx="776">
                  <c:v>21000</c:v>
                </c:pt>
                <c:pt idx="777">
                  <c:v>21000</c:v>
                </c:pt>
                <c:pt idx="778">
                  <c:v>21000</c:v>
                </c:pt>
                <c:pt idx="779">
                  <c:v>21000</c:v>
                </c:pt>
                <c:pt idx="780">
                  <c:v>21000</c:v>
                </c:pt>
                <c:pt idx="781">
                  <c:v>21100</c:v>
                </c:pt>
                <c:pt idx="782">
                  <c:v>21100</c:v>
                </c:pt>
                <c:pt idx="783">
                  <c:v>21100</c:v>
                </c:pt>
                <c:pt idx="784">
                  <c:v>21200</c:v>
                </c:pt>
                <c:pt idx="785">
                  <c:v>21100</c:v>
                </c:pt>
                <c:pt idx="786">
                  <c:v>21200</c:v>
                </c:pt>
                <c:pt idx="787">
                  <c:v>21200</c:v>
                </c:pt>
                <c:pt idx="788">
                  <c:v>21200</c:v>
                </c:pt>
                <c:pt idx="789">
                  <c:v>21100</c:v>
                </c:pt>
                <c:pt idx="790">
                  <c:v>21100</c:v>
                </c:pt>
                <c:pt idx="791">
                  <c:v>21100</c:v>
                </c:pt>
                <c:pt idx="792">
                  <c:v>21100</c:v>
                </c:pt>
                <c:pt idx="793">
                  <c:v>21100</c:v>
                </c:pt>
                <c:pt idx="794">
                  <c:v>21100</c:v>
                </c:pt>
                <c:pt idx="795">
                  <c:v>21100</c:v>
                </c:pt>
                <c:pt idx="796">
                  <c:v>21100</c:v>
                </c:pt>
                <c:pt idx="797">
                  <c:v>21100</c:v>
                </c:pt>
                <c:pt idx="798">
                  <c:v>21100</c:v>
                </c:pt>
                <c:pt idx="799">
                  <c:v>21100</c:v>
                </c:pt>
                <c:pt idx="800">
                  <c:v>21100</c:v>
                </c:pt>
                <c:pt idx="801">
                  <c:v>21100</c:v>
                </c:pt>
                <c:pt idx="802">
                  <c:v>21100</c:v>
                </c:pt>
                <c:pt idx="803">
                  <c:v>21100</c:v>
                </c:pt>
                <c:pt idx="804">
                  <c:v>21100</c:v>
                </c:pt>
                <c:pt idx="805">
                  <c:v>21100</c:v>
                </c:pt>
                <c:pt idx="806">
                  <c:v>21000</c:v>
                </c:pt>
                <c:pt idx="807">
                  <c:v>21000</c:v>
                </c:pt>
                <c:pt idx="808">
                  <c:v>21100</c:v>
                </c:pt>
                <c:pt idx="809">
                  <c:v>21000</c:v>
                </c:pt>
                <c:pt idx="810">
                  <c:v>21000</c:v>
                </c:pt>
                <c:pt idx="811">
                  <c:v>21000</c:v>
                </c:pt>
                <c:pt idx="812">
                  <c:v>21000</c:v>
                </c:pt>
                <c:pt idx="813">
                  <c:v>21000</c:v>
                </c:pt>
                <c:pt idx="814">
                  <c:v>21000</c:v>
                </c:pt>
                <c:pt idx="815">
                  <c:v>21000</c:v>
                </c:pt>
                <c:pt idx="816">
                  <c:v>20900</c:v>
                </c:pt>
                <c:pt idx="817">
                  <c:v>21000</c:v>
                </c:pt>
                <c:pt idx="818">
                  <c:v>20900</c:v>
                </c:pt>
                <c:pt idx="819">
                  <c:v>20900</c:v>
                </c:pt>
                <c:pt idx="820">
                  <c:v>20900</c:v>
                </c:pt>
                <c:pt idx="821">
                  <c:v>20900</c:v>
                </c:pt>
                <c:pt idx="822">
                  <c:v>20900</c:v>
                </c:pt>
                <c:pt idx="823">
                  <c:v>20900</c:v>
                </c:pt>
                <c:pt idx="824">
                  <c:v>20800</c:v>
                </c:pt>
                <c:pt idx="825">
                  <c:v>20900</c:v>
                </c:pt>
                <c:pt idx="826">
                  <c:v>20800</c:v>
                </c:pt>
                <c:pt idx="827">
                  <c:v>20800</c:v>
                </c:pt>
                <c:pt idx="828">
                  <c:v>20900</c:v>
                </c:pt>
                <c:pt idx="829">
                  <c:v>20800</c:v>
                </c:pt>
                <c:pt idx="830">
                  <c:v>20800</c:v>
                </c:pt>
                <c:pt idx="831">
                  <c:v>20800</c:v>
                </c:pt>
                <c:pt idx="832">
                  <c:v>20800</c:v>
                </c:pt>
                <c:pt idx="833">
                  <c:v>20800</c:v>
                </c:pt>
                <c:pt idx="834">
                  <c:v>20800</c:v>
                </c:pt>
                <c:pt idx="835">
                  <c:v>20700</c:v>
                </c:pt>
                <c:pt idx="836">
                  <c:v>20700</c:v>
                </c:pt>
                <c:pt idx="837">
                  <c:v>20800</c:v>
                </c:pt>
                <c:pt idx="838">
                  <c:v>20700</c:v>
                </c:pt>
                <c:pt idx="839">
                  <c:v>20700</c:v>
                </c:pt>
                <c:pt idx="840">
                  <c:v>20700</c:v>
                </c:pt>
                <c:pt idx="841">
                  <c:v>20700</c:v>
                </c:pt>
                <c:pt idx="842">
                  <c:v>20700</c:v>
                </c:pt>
                <c:pt idx="843">
                  <c:v>20600</c:v>
                </c:pt>
                <c:pt idx="844">
                  <c:v>20500</c:v>
                </c:pt>
                <c:pt idx="845">
                  <c:v>20500</c:v>
                </c:pt>
                <c:pt idx="846">
                  <c:v>20500</c:v>
                </c:pt>
                <c:pt idx="847">
                  <c:v>20400</c:v>
                </c:pt>
                <c:pt idx="848">
                  <c:v>20500</c:v>
                </c:pt>
                <c:pt idx="849">
                  <c:v>20600</c:v>
                </c:pt>
                <c:pt idx="850">
                  <c:v>20700</c:v>
                </c:pt>
                <c:pt idx="851">
                  <c:v>20700</c:v>
                </c:pt>
                <c:pt idx="852">
                  <c:v>20800</c:v>
                </c:pt>
                <c:pt idx="853">
                  <c:v>20700</c:v>
                </c:pt>
                <c:pt idx="854">
                  <c:v>20600</c:v>
                </c:pt>
                <c:pt idx="855">
                  <c:v>20600</c:v>
                </c:pt>
                <c:pt idx="856">
                  <c:v>20700</c:v>
                </c:pt>
                <c:pt idx="857">
                  <c:v>20800</c:v>
                </c:pt>
                <c:pt idx="858">
                  <c:v>20900</c:v>
                </c:pt>
                <c:pt idx="859">
                  <c:v>20900</c:v>
                </c:pt>
                <c:pt idx="860">
                  <c:v>20900</c:v>
                </c:pt>
                <c:pt idx="861">
                  <c:v>20900</c:v>
                </c:pt>
                <c:pt idx="862">
                  <c:v>20900</c:v>
                </c:pt>
                <c:pt idx="863">
                  <c:v>20800</c:v>
                </c:pt>
                <c:pt idx="864">
                  <c:v>20800</c:v>
                </c:pt>
                <c:pt idx="865">
                  <c:v>20800</c:v>
                </c:pt>
                <c:pt idx="866">
                  <c:v>20800</c:v>
                </c:pt>
                <c:pt idx="867">
                  <c:v>20800</c:v>
                </c:pt>
                <c:pt idx="868">
                  <c:v>20800</c:v>
                </c:pt>
                <c:pt idx="869">
                  <c:v>20800</c:v>
                </c:pt>
                <c:pt idx="870">
                  <c:v>20800</c:v>
                </c:pt>
                <c:pt idx="871">
                  <c:v>20800</c:v>
                </c:pt>
                <c:pt idx="872">
                  <c:v>20800</c:v>
                </c:pt>
                <c:pt idx="873">
                  <c:v>20800</c:v>
                </c:pt>
                <c:pt idx="874">
                  <c:v>20900</c:v>
                </c:pt>
                <c:pt idx="875">
                  <c:v>20800</c:v>
                </c:pt>
                <c:pt idx="876">
                  <c:v>20800</c:v>
                </c:pt>
                <c:pt idx="877">
                  <c:v>20800</c:v>
                </c:pt>
                <c:pt idx="878">
                  <c:v>20800</c:v>
                </c:pt>
                <c:pt idx="879">
                  <c:v>20900</c:v>
                </c:pt>
                <c:pt idx="880">
                  <c:v>20900</c:v>
                </c:pt>
                <c:pt idx="881">
                  <c:v>20800</c:v>
                </c:pt>
                <c:pt idx="882">
                  <c:v>20900</c:v>
                </c:pt>
                <c:pt idx="883">
                  <c:v>21100</c:v>
                </c:pt>
                <c:pt idx="884">
                  <c:v>21200</c:v>
                </c:pt>
                <c:pt idx="885">
                  <c:v>21300</c:v>
                </c:pt>
                <c:pt idx="886">
                  <c:v>21300</c:v>
                </c:pt>
                <c:pt idx="887">
                  <c:v>21300</c:v>
                </c:pt>
                <c:pt idx="888">
                  <c:v>21300</c:v>
                </c:pt>
                <c:pt idx="889">
                  <c:v>21200</c:v>
                </c:pt>
                <c:pt idx="890">
                  <c:v>21200</c:v>
                </c:pt>
                <c:pt idx="891">
                  <c:v>21100</c:v>
                </c:pt>
                <c:pt idx="892">
                  <c:v>21200</c:v>
                </c:pt>
                <c:pt idx="893">
                  <c:v>21100</c:v>
                </c:pt>
                <c:pt idx="894">
                  <c:v>21100</c:v>
                </c:pt>
                <c:pt idx="895">
                  <c:v>21100</c:v>
                </c:pt>
                <c:pt idx="896">
                  <c:v>21100</c:v>
                </c:pt>
                <c:pt idx="897">
                  <c:v>21100</c:v>
                </c:pt>
                <c:pt idx="898">
                  <c:v>21100</c:v>
                </c:pt>
                <c:pt idx="899">
                  <c:v>21100</c:v>
                </c:pt>
                <c:pt idx="900">
                  <c:v>21100</c:v>
                </c:pt>
                <c:pt idx="901">
                  <c:v>21100</c:v>
                </c:pt>
                <c:pt idx="902">
                  <c:v>21100</c:v>
                </c:pt>
                <c:pt idx="903">
                  <c:v>21100</c:v>
                </c:pt>
                <c:pt idx="904">
                  <c:v>21100</c:v>
                </c:pt>
                <c:pt idx="905">
                  <c:v>21100</c:v>
                </c:pt>
                <c:pt idx="906">
                  <c:v>21100</c:v>
                </c:pt>
                <c:pt idx="907">
                  <c:v>21100</c:v>
                </c:pt>
                <c:pt idx="908">
                  <c:v>21100</c:v>
                </c:pt>
                <c:pt idx="909">
                  <c:v>21100</c:v>
                </c:pt>
                <c:pt idx="910">
                  <c:v>21100</c:v>
                </c:pt>
                <c:pt idx="911">
                  <c:v>21100</c:v>
                </c:pt>
                <c:pt idx="912">
                  <c:v>21100</c:v>
                </c:pt>
                <c:pt idx="913">
                  <c:v>21100</c:v>
                </c:pt>
                <c:pt idx="914">
                  <c:v>21100</c:v>
                </c:pt>
                <c:pt idx="915">
                  <c:v>21100</c:v>
                </c:pt>
                <c:pt idx="916">
                  <c:v>21100</c:v>
                </c:pt>
                <c:pt idx="917">
                  <c:v>21100</c:v>
                </c:pt>
                <c:pt idx="918">
                  <c:v>21100</c:v>
                </c:pt>
                <c:pt idx="919">
                  <c:v>21100</c:v>
                </c:pt>
                <c:pt idx="920">
                  <c:v>21100</c:v>
                </c:pt>
                <c:pt idx="921">
                  <c:v>21100</c:v>
                </c:pt>
                <c:pt idx="922">
                  <c:v>21100</c:v>
                </c:pt>
                <c:pt idx="923">
                  <c:v>21100</c:v>
                </c:pt>
                <c:pt idx="924">
                  <c:v>21100</c:v>
                </c:pt>
                <c:pt idx="925">
                  <c:v>21100</c:v>
                </c:pt>
                <c:pt idx="926">
                  <c:v>21100</c:v>
                </c:pt>
                <c:pt idx="927">
                  <c:v>21100</c:v>
                </c:pt>
                <c:pt idx="928">
                  <c:v>21000</c:v>
                </c:pt>
                <c:pt idx="929">
                  <c:v>21100</c:v>
                </c:pt>
                <c:pt idx="930">
                  <c:v>21100</c:v>
                </c:pt>
                <c:pt idx="931">
                  <c:v>21100</c:v>
                </c:pt>
                <c:pt idx="932">
                  <c:v>21100</c:v>
                </c:pt>
                <c:pt idx="933">
                  <c:v>21100</c:v>
                </c:pt>
                <c:pt idx="934">
                  <c:v>21100</c:v>
                </c:pt>
                <c:pt idx="935">
                  <c:v>21000</c:v>
                </c:pt>
                <c:pt idx="936">
                  <c:v>21000</c:v>
                </c:pt>
                <c:pt idx="937">
                  <c:v>21000</c:v>
                </c:pt>
                <c:pt idx="938">
                  <c:v>21000</c:v>
                </c:pt>
                <c:pt idx="939">
                  <c:v>21000</c:v>
                </c:pt>
                <c:pt idx="940">
                  <c:v>21000</c:v>
                </c:pt>
                <c:pt idx="941">
                  <c:v>21000</c:v>
                </c:pt>
                <c:pt idx="942">
                  <c:v>21000</c:v>
                </c:pt>
                <c:pt idx="943">
                  <c:v>21000</c:v>
                </c:pt>
                <c:pt idx="944">
                  <c:v>21000</c:v>
                </c:pt>
                <c:pt idx="945">
                  <c:v>21100</c:v>
                </c:pt>
                <c:pt idx="946">
                  <c:v>21100</c:v>
                </c:pt>
                <c:pt idx="947">
                  <c:v>21000</c:v>
                </c:pt>
                <c:pt idx="948">
                  <c:v>21100</c:v>
                </c:pt>
                <c:pt idx="949">
                  <c:v>21000</c:v>
                </c:pt>
                <c:pt idx="950">
                  <c:v>21100</c:v>
                </c:pt>
                <c:pt idx="951">
                  <c:v>21000</c:v>
                </c:pt>
                <c:pt idx="952">
                  <c:v>21000</c:v>
                </c:pt>
                <c:pt idx="953">
                  <c:v>21000</c:v>
                </c:pt>
                <c:pt idx="954">
                  <c:v>21000</c:v>
                </c:pt>
                <c:pt idx="955">
                  <c:v>21000</c:v>
                </c:pt>
                <c:pt idx="956">
                  <c:v>21000</c:v>
                </c:pt>
                <c:pt idx="957">
                  <c:v>21000</c:v>
                </c:pt>
                <c:pt idx="958">
                  <c:v>21000</c:v>
                </c:pt>
                <c:pt idx="959">
                  <c:v>20900</c:v>
                </c:pt>
                <c:pt idx="960">
                  <c:v>20900</c:v>
                </c:pt>
                <c:pt idx="961">
                  <c:v>20900</c:v>
                </c:pt>
                <c:pt idx="962">
                  <c:v>20900</c:v>
                </c:pt>
                <c:pt idx="963">
                  <c:v>20900</c:v>
                </c:pt>
                <c:pt idx="964">
                  <c:v>20900</c:v>
                </c:pt>
                <c:pt idx="965">
                  <c:v>20900</c:v>
                </c:pt>
                <c:pt idx="966">
                  <c:v>20900</c:v>
                </c:pt>
                <c:pt idx="967">
                  <c:v>20900</c:v>
                </c:pt>
                <c:pt idx="968">
                  <c:v>20900</c:v>
                </c:pt>
                <c:pt idx="969">
                  <c:v>20900</c:v>
                </c:pt>
                <c:pt idx="970">
                  <c:v>20900</c:v>
                </c:pt>
                <c:pt idx="971">
                  <c:v>20900</c:v>
                </c:pt>
                <c:pt idx="972">
                  <c:v>20900</c:v>
                </c:pt>
                <c:pt idx="973">
                  <c:v>20900</c:v>
                </c:pt>
                <c:pt idx="974">
                  <c:v>20900</c:v>
                </c:pt>
                <c:pt idx="975">
                  <c:v>20800</c:v>
                </c:pt>
                <c:pt idx="976">
                  <c:v>20900</c:v>
                </c:pt>
                <c:pt idx="977">
                  <c:v>20800</c:v>
                </c:pt>
                <c:pt idx="978">
                  <c:v>20900</c:v>
                </c:pt>
                <c:pt idx="979">
                  <c:v>20900</c:v>
                </c:pt>
                <c:pt idx="980">
                  <c:v>20900</c:v>
                </c:pt>
                <c:pt idx="981">
                  <c:v>20800</c:v>
                </c:pt>
                <c:pt idx="982">
                  <c:v>20800</c:v>
                </c:pt>
                <c:pt idx="983">
                  <c:v>20800</c:v>
                </c:pt>
                <c:pt idx="984">
                  <c:v>20800</c:v>
                </c:pt>
                <c:pt idx="985">
                  <c:v>20800</c:v>
                </c:pt>
                <c:pt idx="986">
                  <c:v>20800</c:v>
                </c:pt>
                <c:pt idx="987">
                  <c:v>20800</c:v>
                </c:pt>
                <c:pt idx="988">
                  <c:v>20800</c:v>
                </c:pt>
                <c:pt idx="989">
                  <c:v>20800</c:v>
                </c:pt>
                <c:pt idx="990">
                  <c:v>20800</c:v>
                </c:pt>
                <c:pt idx="991">
                  <c:v>20800</c:v>
                </c:pt>
                <c:pt idx="992">
                  <c:v>20800</c:v>
                </c:pt>
                <c:pt idx="993">
                  <c:v>20800</c:v>
                </c:pt>
                <c:pt idx="994">
                  <c:v>20800</c:v>
                </c:pt>
                <c:pt idx="995">
                  <c:v>20700</c:v>
                </c:pt>
                <c:pt idx="996">
                  <c:v>20700</c:v>
                </c:pt>
                <c:pt idx="997">
                  <c:v>20800</c:v>
                </c:pt>
                <c:pt idx="998">
                  <c:v>20800</c:v>
                </c:pt>
                <c:pt idx="999">
                  <c:v>20900</c:v>
                </c:pt>
                <c:pt idx="1000">
                  <c:v>21000</c:v>
                </c:pt>
                <c:pt idx="1001">
                  <c:v>21000</c:v>
                </c:pt>
                <c:pt idx="1002">
                  <c:v>21100</c:v>
                </c:pt>
                <c:pt idx="1003">
                  <c:v>21100</c:v>
                </c:pt>
                <c:pt idx="1004">
                  <c:v>21100</c:v>
                </c:pt>
                <c:pt idx="1005">
                  <c:v>21100</c:v>
                </c:pt>
                <c:pt idx="1006">
                  <c:v>21000</c:v>
                </c:pt>
                <c:pt idx="1007">
                  <c:v>21000</c:v>
                </c:pt>
                <c:pt idx="1008">
                  <c:v>21100</c:v>
                </c:pt>
                <c:pt idx="1009">
                  <c:v>21000</c:v>
                </c:pt>
                <c:pt idx="1010">
                  <c:v>21000</c:v>
                </c:pt>
                <c:pt idx="1011">
                  <c:v>21000</c:v>
                </c:pt>
                <c:pt idx="1012">
                  <c:v>21000</c:v>
                </c:pt>
                <c:pt idx="1013">
                  <c:v>21000</c:v>
                </c:pt>
                <c:pt idx="1014">
                  <c:v>20900</c:v>
                </c:pt>
                <c:pt idx="1015">
                  <c:v>21000</c:v>
                </c:pt>
                <c:pt idx="1016">
                  <c:v>21000</c:v>
                </c:pt>
                <c:pt idx="1017">
                  <c:v>21000</c:v>
                </c:pt>
                <c:pt idx="1018">
                  <c:v>21000</c:v>
                </c:pt>
                <c:pt idx="1019">
                  <c:v>20900</c:v>
                </c:pt>
                <c:pt idx="1020">
                  <c:v>20900</c:v>
                </c:pt>
                <c:pt idx="1021">
                  <c:v>21000</c:v>
                </c:pt>
                <c:pt idx="1022">
                  <c:v>21000</c:v>
                </c:pt>
                <c:pt idx="1023">
                  <c:v>21000</c:v>
                </c:pt>
                <c:pt idx="1024">
                  <c:v>21100</c:v>
                </c:pt>
                <c:pt idx="1025">
                  <c:v>21000</c:v>
                </c:pt>
                <c:pt idx="1026">
                  <c:v>21000</c:v>
                </c:pt>
                <c:pt idx="1027">
                  <c:v>21000</c:v>
                </c:pt>
                <c:pt idx="1028">
                  <c:v>21000</c:v>
                </c:pt>
                <c:pt idx="1029">
                  <c:v>21000</c:v>
                </c:pt>
                <c:pt idx="1030">
                  <c:v>20900</c:v>
                </c:pt>
                <c:pt idx="1031">
                  <c:v>21000</c:v>
                </c:pt>
                <c:pt idx="1032">
                  <c:v>21000</c:v>
                </c:pt>
                <c:pt idx="1033">
                  <c:v>20900</c:v>
                </c:pt>
                <c:pt idx="1034">
                  <c:v>21000</c:v>
                </c:pt>
                <c:pt idx="1035">
                  <c:v>20900</c:v>
                </c:pt>
                <c:pt idx="1036">
                  <c:v>20900</c:v>
                </c:pt>
                <c:pt idx="1037">
                  <c:v>20900</c:v>
                </c:pt>
                <c:pt idx="1038">
                  <c:v>20900</c:v>
                </c:pt>
                <c:pt idx="1039">
                  <c:v>20900</c:v>
                </c:pt>
                <c:pt idx="1040">
                  <c:v>20900</c:v>
                </c:pt>
                <c:pt idx="1041">
                  <c:v>21000</c:v>
                </c:pt>
                <c:pt idx="1042">
                  <c:v>21000</c:v>
                </c:pt>
                <c:pt idx="1043">
                  <c:v>21000</c:v>
                </c:pt>
                <c:pt idx="1044">
                  <c:v>21100</c:v>
                </c:pt>
                <c:pt idx="1045">
                  <c:v>21000</c:v>
                </c:pt>
                <c:pt idx="1046">
                  <c:v>21000</c:v>
                </c:pt>
                <c:pt idx="1047">
                  <c:v>21000</c:v>
                </c:pt>
                <c:pt idx="1048">
                  <c:v>21000</c:v>
                </c:pt>
                <c:pt idx="1049">
                  <c:v>21000</c:v>
                </c:pt>
                <c:pt idx="1050">
                  <c:v>21000</c:v>
                </c:pt>
                <c:pt idx="1051">
                  <c:v>21000</c:v>
                </c:pt>
                <c:pt idx="1052">
                  <c:v>20900</c:v>
                </c:pt>
                <c:pt idx="1053">
                  <c:v>21000</c:v>
                </c:pt>
                <c:pt idx="1054">
                  <c:v>21000</c:v>
                </c:pt>
                <c:pt idx="1055">
                  <c:v>21000</c:v>
                </c:pt>
                <c:pt idx="1056">
                  <c:v>20900</c:v>
                </c:pt>
                <c:pt idx="1057">
                  <c:v>20900</c:v>
                </c:pt>
                <c:pt idx="1058">
                  <c:v>21000</c:v>
                </c:pt>
                <c:pt idx="1059">
                  <c:v>20900</c:v>
                </c:pt>
                <c:pt idx="1060">
                  <c:v>20900</c:v>
                </c:pt>
                <c:pt idx="1061">
                  <c:v>20900</c:v>
                </c:pt>
                <c:pt idx="1062">
                  <c:v>20800</c:v>
                </c:pt>
                <c:pt idx="1063">
                  <c:v>20800</c:v>
                </c:pt>
                <c:pt idx="1064">
                  <c:v>20600</c:v>
                </c:pt>
                <c:pt idx="1065">
                  <c:v>19700</c:v>
                </c:pt>
                <c:pt idx="1066">
                  <c:v>18500</c:v>
                </c:pt>
                <c:pt idx="1067">
                  <c:v>17100</c:v>
                </c:pt>
                <c:pt idx="1068">
                  <c:v>16100</c:v>
                </c:pt>
                <c:pt idx="1069">
                  <c:v>15700</c:v>
                </c:pt>
                <c:pt idx="1070">
                  <c:v>15600</c:v>
                </c:pt>
                <c:pt idx="1071">
                  <c:v>15600</c:v>
                </c:pt>
                <c:pt idx="1072">
                  <c:v>15600</c:v>
                </c:pt>
                <c:pt idx="1073">
                  <c:v>15500</c:v>
                </c:pt>
                <c:pt idx="1074">
                  <c:v>15500</c:v>
                </c:pt>
                <c:pt idx="1075">
                  <c:v>15500</c:v>
                </c:pt>
                <c:pt idx="1076">
                  <c:v>15500</c:v>
                </c:pt>
                <c:pt idx="1077">
                  <c:v>15600</c:v>
                </c:pt>
                <c:pt idx="1078">
                  <c:v>15700</c:v>
                </c:pt>
                <c:pt idx="1079">
                  <c:v>15700</c:v>
                </c:pt>
                <c:pt idx="1080">
                  <c:v>15700</c:v>
                </c:pt>
                <c:pt idx="1081">
                  <c:v>15600</c:v>
                </c:pt>
                <c:pt idx="1082">
                  <c:v>15600</c:v>
                </c:pt>
                <c:pt idx="1083">
                  <c:v>15700</c:v>
                </c:pt>
                <c:pt idx="1084">
                  <c:v>15700</c:v>
                </c:pt>
                <c:pt idx="1085">
                  <c:v>15800</c:v>
                </c:pt>
                <c:pt idx="1086">
                  <c:v>15800</c:v>
                </c:pt>
                <c:pt idx="1087">
                  <c:v>15800</c:v>
                </c:pt>
                <c:pt idx="1088">
                  <c:v>15800</c:v>
                </c:pt>
                <c:pt idx="1089">
                  <c:v>15800</c:v>
                </c:pt>
                <c:pt idx="1090">
                  <c:v>15800</c:v>
                </c:pt>
                <c:pt idx="1091">
                  <c:v>15800</c:v>
                </c:pt>
                <c:pt idx="1092">
                  <c:v>15800</c:v>
                </c:pt>
                <c:pt idx="1093">
                  <c:v>15800</c:v>
                </c:pt>
                <c:pt idx="1094">
                  <c:v>15900</c:v>
                </c:pt>
                <c:pt idx="1095">
                  <c:v>15900</c:v>
                </c:pt>
                <c:pt idx="1096">
                  <c:v>15900</c:v>
                </c:pt>
                <c:pt idx="1097">
                  <c:v>15900</c:v>
                </c:pt>
                <c:pt idx="1098">
                  <c:v>15900</c:v>
                </c:pt>
                <c:pt idx="1099">
                  <c:v>15900</c:v>
                </c:pt>
                <c:pt idx="1100">
                  <c:v>15900</c:v>
                </c:pt>
                <c:pt idx="1101">
                  <c:v>15900</c:v>
                </c:pt>
                <c:pt idx="1102">
                  <c:v>15900</c:v>
                </c:pt>
                <c:pt idx="1103">
                  <c:v>15900</c:v>
                </c:pt>
                <c:pt idx="1104">
                  <c:v>15900</c:v>
                </c:pt>
                <c:pt idx="1105">
                  <c:v>15900</c:v>
                </c:pt>
                <c:pt idx="1106">
                  <c:v>15900</c:v>
                </c:pt>
                <c:pt idx="1107">
                  <c:v>15900</c:v>
                </c:pt>
                <c:pt idx="1108">
                  <c:v>15900</c:v>
                </c:pt>
                <c:pt idx="1109">
                  <c:v>15900</c:v>
                </c:pt>
                <c:pt idx="1110">
                  <c:v>15900</c:v>
                </c:pt>
                <c:pt idx="1111">
                  <c:v>15900</c:v>
                </c:pt>
                <c:pt idx="1112">
                  <c:v>15900</c:v>
                </c:pt>
                <c:pt idx="1113">
                  <c:v>15900</c:v>
                </c:pt>
                <c:pt idx="1114">
                  <c:v>15800</c:v>
                </c:pt>
                <c:pt idx="1115">
                  <c:v>15800</c:v>
                </c:pt>
                <c:pt idx="1116">
                  <c:v>15800</c:v>
                </c:pt>
                <c:pt idx="1117">
                  <c:v>15800</c:v>
                </c:pt>
                <c:pt idx="1118">
                  <c:v>15800</c:v>
                </c:pt>
                <c:pt idx="1119">
                  <c:v>15800</c:v>
                </c:pt>
                <c:pt idx="1120">
                  <c:v>15800</c:v>
                </c:pt>
                <c:pt idx="1121">
                  <c:v>15800</c:v>
                </c:pt>
                <c:pt idx="1122">
                  <c:v>15800</c:v>
                </c:pt>
                <c:pt idx="1123">
                  <c:v>15800</c:v>
                </c:pt>
                <c:pt idx="1124">
                  <c:v>15800</c:v>
                </c:pt>
                <c:pt idx="1125">
                  <c:v>15800</c:v>
                </c:pt>
                <c:pt idx="1126">
                  <c:v>15700</c:v>
                </c:pt>
                <c:pt idx="1127">
                  <c:v>15800</c:v>
                </c:pt>
                <c:pt idx="1128">
                  <c:v>15800</c:v>
                </c:pt>
                <c:pt idx="1129">
                  <c:v>15800</c:v>
                </c:pt>
                <c:pt idx="1130">
                  <c:v>15800</c:v>
                </c:pt>
                <c:pt idx="1131">
                  <c:v>15800</c:v>
                </c:pt>
                <c:pt idx="1132">
                  <c:v>15800</c:v>
                </c:pt>
                <c:pt idx="1133">
                  <c:v>15500</c:v>
                </c:pt>
                <c:pt idx="1134">
                  <c:v>14600</c:v>
                </c:pt>
                <c:pt idx="1135">
                  <c:v>13700</c:v>
                </c:pt>
                <c:pt idx="1136">
                  <c:v>13100</c:v>
                </c:pt>
                <c:pt idx="1137">
                  <c:v>12800</c:v>
                </c:pt>
                <c:pt idx="1138">
                  <c:v>12600</c:v>
                </c:pt>
                <c:pt idx="1139">
                  <c:v>12600</c:v>
                </c:pt>
                <c:pt idx="1140">
                  <c:v>12600</c:v>
                </c:pt>
                <c:pt idx="1141">
                  <c:v>12600</c:v>
                </c:pt>
                <c:pt idx="1142">
                  <c:v>12700</c:v>
                </c:pt>
                <c:pt idx="1143">
                  <c:v>12700</c:v>
                </c:pt>
                <c:pt idx="1144">
                  <c:v>12700</c:v>
                </c:pt>
                <c:pt idx="1145">
                  <c:v>12700</c:v>
                </c:pt>
                <c:pt idx="1146">
                  <c:v>12700</c:v>
                </c:pt>
                <c:pt idx="1147">
                  <c:v>12700</c:v>
                </c:pt>
                <c:pt idx="1148">
                  <c:v>12700</c:v>
                </c:pt>
                <c:pt idx="1149">
                  <c:v>12700</c:v>
                </c:pt>
                <c:pt idx="1150">
                  <c:v>12700</c:v>
                </c:pt>
                <c:pt idx="1151">
                  <c:v>12700</c:v>
                </c:pt>
                <c:pt idx="1152">
                  <c:v>12700</c:v>
                </c:pt>
                <c:pt idx="1153">
                  <c:v>12700</c:v>
                </c:pt>
                <c:pt idx="1154">
                  <c:v>12700</c:v>
                </c:pt>
                <c:pt idx="1155">
                  <c:v>12700</c:v>
                </c:pt>
                <c:pt idx="1156">
                  <c:v>12700</c:v>
                </c:pt>
                <c:pt idx="1157">
                  <c:v>12700</c:v>
                </c:pt>
                <c:pt idx="1158">
                  <c:v>12400</c:v>
                </c:pt>
                <c:pt idx="1159">
                  <c:v>11700</c:v>
                </c:pt>
                <c:pt idx="1160">
                  <c:v>11300</c:v>
                </c:pt>
                <c:pt idx="1161">
                  <c:v>10700</c:v>
                </c:pt>
                <c:pt idx="1162">
                  <c:v>10200</c:v>
                </c:pt>
                <c:pt idx="1163">
                  <c:v>9970</c:v>
                </c:pt>
                <c:pt idx="1164">
                  <c:v>9780</c:v>
                </c:pt>
                <c:pt idx="1165">
                  <c:v>9870</c:v>
                </c:pt>
                <c:pt idx="1166">
                  <c:v>9940</c:v>
                </c:pt>
                <c:pt idx="1167">
                  <c:v>9720</c:v>
                </c:pt>
                <c:pt idx="1168">
                  <c:v>9600</c:v>
                </c:pt>
                <c:pt idx="1169">
                  <c:v>9720</c:v>
                </c:pt>
                <c:pt idx="1170">
                  <c:v>9870</c:v>
                </c:pt>
                <c:pt idx="1171">
                  <c:v>9910</c:v>
                </c:pt>
                <c:pt idx="1172">
                  <c:v>9970</c:v>
                </c:pt>
                <c:pt idx="1173">
                  <c:v>10000</c:v>
                </c:pt>
                <c:pt idx="1174">
                  <c:v>10100</c:v>
                </c:pt>
                <c:pt idx="1175">
                  <c:v>10100</c:v>
                </c:pt>
                <c:pt idx="1176">
                  <c:v>10100</c:v>
                </c:pt>
                <c:pt idx="1177">
                  <c:v>10100</c:v>
                </c:pt>
                <c:pt idx="1178">
                  <c:v>10100</c:v>
                </c:pt>
                <c:pt idx="1179">
                  <c:v>10100</c:v>
                </c:pt>
                <c:pt idx="1180">
                  <c:v>10100</c:v>
                </c:pt>
                <c:pt idx="1181">
                  <c:v>10100</c:v>
                </c:pt>
                <c:pt idx="1182">
                  <c:v>10200</c:v>
                </c:pt>
                <c:pt idx="1183">
                  <c:v>10200</c:v>
                </c:pt>
                <c:pt idx="1184">
                  <c:v>10200</c:v>
                </c:pt>
                <c:pt idx="1185">
                  <c:v>10200</c:v>
                </c:pt>
                <c:pt idx="1186">
                  <c:v>10200</c:v>
                </c:pt>
                <c:pt idx="1187">
                  <c:v>10300</c:v>
                </c:pt>
                <c:pt idx="1188">
                  <c:v>10500</c:v>
                </c:pt>
                <c:pt idx="1189">
                  <c:v>10600</c:v>
                </c:pt>
                <c:pt idx="1190">
                  <c:v>10900</c:v>
                </c:pt>
                <c:pt idx="1191">
                  <c:v>11200</c:v>
                </c:pt>
                <c:pt idx="1192">
                  <c:v>11700</c:v>
                </c:pt>
                <c:pt idx="1193">
                  <c:v>11900</c:v>
                </c:pt>
                <c:pt idx="1194">
                  <c:v>12000</c:v>
                </c:pt>
                <c:pt idx="1195">
                  <c:v>12100</c:v>
                </c:pt>
                <c:pt idx="1196">
                  <c:v>12100</c:v>
                </c:pt>
                <c:pt idx="1197">
                  <c:v>12100</c:v>
                </c:pt>
                <c:pt idx="1198">
                  <c:v>12200</c:v>
                </c:pt>
                <c:pt idx="1199">
                  <c:v>12200</c:v>
                </c:pt>
                <c:pt idx="1200">
                  <c:v>12200</c:v>
                </c:pt>
                <c:pt idx="1201">
                  <c:v>12200</c:v>
                </c:pt>
                <c:pt idx="1202">
                  <c:v>12200</c:v>
                </c:pt>
                <c:pt idx="1203">
                  <c:v>12200</c:v>
                </c:pt>
              </c:numCache>
            </c:numRef>
          </c:yVal>
          <c:smooth val="0"/>
        </c:ser>
        <c:ser>
          <c:idx val="2"/>
          <c:order val="3"/>
          <c:tx>
            <c:strRef>
              <c:f>'[Jasper_15min_discharge_Oct24.xlsx]compiled Jasper'!$J$2</c:f>
              <c:strCache>
                <c:ptCount val="1"/>
                <c:pt idx="0">
                  <c:v>Dec 2008-Jan 2009</c:v>
                </c:pt>
              </c:strCache>
            </c:strRef>
          </c:tx>
          <c:spPr>
            <a:ln w="31750">
              <a:solidFill>
                <a:srgbClr val="663300"/>
              </a:solidFill>
            </a:ln>
          </c:spPr>
          <c:marker>
            <c:symbol val="none"/>
          </c:marker>
          <c:xVal>
            <c:numRef>
              <c:f>'[Jasper_15min_discharge_Oct24.xlsx]compiled Jasper'!$M$4:$M$2517</c:f>
              <c:numCache>
                <c:formatCode>0.00</c:formatCode>
                <c:ptCount val="2514"/>
                <c:pt idx="0">
                  <c:v>0</c:v>
                </c:pt>
                <c:pt idx="1">
                  <c:v>2.0847810982274121E-2</c:v>
                </c:pt>
                <c:pt idx="2">
                  <c:v>4.1695621957267226E-2</c:v>
                </c:pt>
                <c:pt idx="3">
                  <c:v>6.2543432939541344E-2</c:v>
                </c:pt>
                <c:pt idx="4">
                  <c:v>8.3391243921815461E-2</c:v>
                </c:pt>
                <c:pt idx="5">
                  <c:v>0.10423905489680857</c:v>
                </c:pt>
                <c:pt idx="6">
                  <c:v>0.12508686587908269</c:v>
                </c:pt>
                <c:pt idx="7">
                  <c:v>0.1459346768613568</c:v>
                </c:pt>
                <c:pt idx="8">
                  <c:v>0.16678248783634991</c:v>
                </c:pt>
                <c:pt idx="9">
                  <c:v>0.18763029881862403</c:v>
                </c:pt>
                <c:pt idx="10">
                  <c:v>0.20847810980089815</c:v>
                </c:pt>
                <c:pt idx="11">
                  <c:v>0.22932592077589126</c:v>
                </c:pt>
                <c:pt idx="12">
                  <c:v>0.25017373175816537</c:v>
                </c:pt>
                <c:pt idx="13">
                  <c:v>0.27102154274043949</c:v>
                </c:pt>
                <c:pt idx="14">
                  <c:v>0.2918693537154326</c:v>
                </c:pt>
                <c:pt idx="15">
                  <c:v>0.31271716469770672</c:v>
                </c:pt>
                <c:pt idx="16">
                  <c:v>0.33356497567998084</c:v>
                </c:pt>
                <c:pt idx="17">
                  <c:v>0.35441278665497394</c:v>
                </c:pt>
                <c:pt idx="18">
                  <c:v>0.37526059763724806</c:v>
                </c:pt>
                <c:pt idx="19">
                  <c:v>0.39610840861952218</c:v>
                </c:pt>
                <c:pt idx="20">
                  <c:v>0.41695621959451529</c:v>
                </c:pt>
                <c:pt idx="21">
                  <c:v>0.4378040305767894</c:v>
                </c:pt>
                <c:pt idx="22">
                  <c:v>0.45865184155906352</c:v>
                </c:pt>
                <c:pt idx="23">
                  <c:v>0.47949965253405663</c:v>
                </c:pt>
                <c:pt idx="24">
                  <c:v>0.50034746351633075</c:v>
                </c:pt>
                <c:pt idx="25">
                  <c:v>0.52119527449860492</c:v>
                </c:pt>
                <c:pt idx="26">
                  <c:v>0.54204308547359803</c:v>
                </c:pt>
                <c:pt idx="27">
                  <c:v>0.5628908964558722</c:v>
                </c:pt>
                <c:pt idx="28">
                  <c:v>0.58373870743814638</c:v>
                </c:pt>
                <c:pt idx="29">
                  <c:v>0.60458651841313948</c:v>
                </c:pt>
                <c:pt idx="30">
                  <c:v>0.62543432939541366</c:v>
                </c:pt>
                <c:pt idx="31">
                  <c:v>0.64628214037768783</c:v>
                </c:pt>
                <c:pt idx="32">
                  <c:v>0.66712995135268094</c:v>
                </c:pt>
                <c:pt idx="33">
                  <c:v>0.68797776233495511</c:v>
                </c:pt>
                <c:pt idx="34">
                  <c:v>0.70882557331722928</c:v>
                </c:pt>
                <c:pt idx="35">
                  <c:v>0.72967338429222239</c:v>
                </c:pt>
                <c:pt idx="36">
                  <c:v>0.75052119527449657</c:v>
                </c:pt>
                <c:pt idx="37">
                  <c:v>0.77136900625677074</c:v>
                </c:pt>
                <c:pt idx="38">
                  <c:v>0.79221681723176385</c:v>
                </c:pt>
                <c:pt idx="39">
                  <c:v>0.81306462821403802</c:v>
                </c:pt>
                <c:pt idx="40">
                  <c:v>0.83391243919631219</c:v>
                </c:pt>
                <c:pt idx="41">
                  <c:v>0.8547602501713053</c:v>
                </c:pt>
                <c:pt idx="42">
                  <c:v>0.87560806115357948</c:v>
                </c:pt>
                <c:pt idx="43">
                  <c:v>0.89645587213585365</c:v>
                </c:pt>
                <c:pt idx="44">
                  <c:v>0.91730368311084676</c:v>
                </c:pt>
                <c:pt idx="45">
                  <c:v>0.93815149409312093</c:v>
                </c:pt>
                <c:pt idx="46">
                  <c:v>0.9589993050753951</c:v>
                </c:pt>
                <c:pt idx="47">
                  <c:v>0.97984711605038821</c:v>
                </c:pt>
                <c:pt idx="48">
                  <c:v>1.0006949270326624</c:v>
                </c:pt>
                <c:pt idx="49">
                  <c:v>1.0215427380149364</c:v>
                </c:pt>
                <c:pt idx="50">
                  <c:v>1.0423905489899297</c:v>
                </c:pt>
                <c:pt idx="51">
                  <c:v>1.0632383599722037</c:v>
                </c:pt>
                <c:pt idx="52">
                  <c:v>1.0840861709544778</c:v>
                </c:pt>
                <c:pt idx="53">
                  <c:v>1.104933981929471</c:v>
                </c:pt>
                <c:pt idx="54">
                  <c:v>1.1257817929117451</c:v>
                </c:pt>
                <c:pt idx="55">
                  <c:v>1.1466296038940191</c:v>
                </c:pt>
                <c:pt idx="56">
                  <c:v>1.1674774148690124</c:v>
                </c:pt>
                <c:pt idx="57">
                  <c:v>1.1883252258512864</c:v>
                </c:pt>
                <c:pt idx="58">
                  <c:v>1.2091730368335605</c:v>
                </c:pt>
                <c:pt idx="59">
                  <c:v>1.2300208478085537</c:v>
                </c:pt>
                <c:pt idx="60">
                  <c:v>1.2508686587908278</c:v>
                </c:pt>
                <c:pt idx="61">
                  <c:v>1.2717164697731018</c:v>
                </c:pt>
                <c:pt idx="62">
                  <c:v>1.292564280748095</c:v>
                </c:pt>
                <c:pt idx="63">
                  <c:v>1.3134120917303691</c:v>
                </c:pt>
                <c:pt idx="64">
                  <c:v>1.3342599027126432</c:v>
                </c:pt>
                <c:pt idx="65">
                  <c:v>1.3551077136876364</c:v>
                </c:pt>
                <c:pt idx="66">
                  <c:v>1.3759555246699104</c:v>
                </c:pt>
                <c:pt idx="67">
                  <c:v>1.3968033356521845</c:v>
                </c:pt>
                <c:pt idx="68">
                  <c:v>1.4176511466271777</c:v>
                </c:pt>
                <c:pt idx="69">
                  <c:v>1.4384989576094518</c:v>
                </c:pt>
                <c:pt idx="70">
                  <c:v>1.4593467685917259</c:v>
                </c:pt>
                <c:pt idx="71">
                  <c:v>1.4801945795667191</c:v>
                </c:pt>
                <c:pt idx="72">
                  <c:v>1.5010423905489931</c:v>
                </c:pt>
                <c:pt idx="73">
                  <c:v>1.5218902015312672</c:v>
                </c:pt>
                <c:pt idx="74">
                  <c:v>1.5427380125062604</c:v>
                </c:pt>
                <c:pt idx="75">
                  <c:v>1.5635858234885345</c:v>
                </c:pt>
                <c:pt idx="76">
                  <c:v>1.5844336344708085</c:v>
                </c:pt>
                <c:pt idx="77">
                  <c:v>1.6052814454458018</c:v>
                </c:pt>
                <c:pt idx="78">
                  <c:v>1.6261292564280758</c:v>
                </c:pt>
                <c:pt idx="79">
                  <c:v>1.6469770674103499</c:v>
                </c:pt>
                <c:pt idx="80">
                  <c:v>1.6678248783853431</c:v>
                </c:pt>
                <c:pt idx="81">
                  <c:v>1.6886726893676172</c:v>
                </c:pt>
                <c:pt idx="82">
                  <c:v>1.7095205003498912</c:v>
                </c:pt>
                <c:pt idx="83">
                  <c:v>1.7303683113248844</c:v>
                </c:pt>
                <c:pt idx="84">
                  <c:v>1.7512161223071585</c:v>
                </c:pt>
                <c:pt idx="85">
                  <c:v>1.7720639332894326</c:v>
                </c:pt>
                <c:pt idx="86">
                  <c:v>1.7929117442644258</c:v>
                </c:pt>
                <c:pt idx="87">
                  <c:v>1.8137595552466999</c:v>
                </c:pt>
                <c:pt idx="88">
                  <c:v>1.8346073662289739</c:v>
                </c:pt>
                <c:pt idx="89">
                  <c:v>1.8554551772039671</c:v>
                </c:pt>
                <c:pt idx="90">
                  <c:v>1.8763029881862412</c:v>
                </c:pt>
                <c:pt idx="91">
                  <c:v>1.8971507991685153</c:v>
                </c:pt>
                <c:pt idx="92">
                  <c:v>1.9179986101435085</c:v>
                </c:pt>
                <c:pt idx="93">
                  <c:v>1.9388464211257825</c:v>
                </c:pt>
                <c:pt idx="94">
                  <c:v>1.9596942321080566</c:v>
                </c:pt>
                <c:pt idx="95">
                  <c:v>1.9805420430830498</c:v>
                </c:pt>
                <c:pt idx="96">
                  <c:v>2.0013898540653239</c:v>
                </c:pt>
                <c:pt idx="97">
                  <c:v>2.0222376650475979</c:v>
                </c:pt>
                <c:pt idx="98">
                  <c:v>2.0430854760225912</c:v>
                </c:pt>
                <c:pt idx="99">
                  <c:v>2.0639332870048652</c:v>
                </c:pt>
                <c:pt idx="100">
                  <c:v>2.0847810979871393</c:v>
                </c:pt>
                <c:pt idx="101">
                  <c:v>2.1056289089621325</c:v>
                </c:pt>
                <c:pt idx="102">
                  <c:v>2.1264767199444066</c:v>
                </c:pt>
                <c:pt idx="103">
                  <c:v>2.1473245309266806</c:v>
                </c:pt>
                <c:pt idx="104">
                  <c:v>2.1681723419016738</c:v>
                </c:pt>
                <c:pt idx="105">
                  <c:v>2.1890201528839479</c:v>
                </c:pt>
                <c:pt idx="106">
                  <c:v>2.209867963866222</c:v>
                </c:pt>
                <c:pt idx="107">
                  <c:v>2.2307157748412152</c:v>
                </c:pt>
                <c:pt idx="108">
                  <c:v>2.2515635858234893</c:v>
                </c:pt>
                <c:pt idx="109">
                  <c:v>2.2724113968057633</c:v>
                </c:pt>
                <c:pt idx="110">
                  <c:v>2.2932592077807565</c:v>
                </c:pt>
                <c:pt idx="111">
                  <c:v>2.3141070187630306</c:v>
                </c:pt>
                <c:pt idx="112">
                  <c:v>2.3349548297453047</c:v>
                </c:pt>
                <c:pt idx="113">
                  <c:v>2.3558026407202979</c:v>
                </c:pt>
                <c:pt idx="114">
                  <c:v>2.3766504517025719</c:v>
                </c:pt>
                <c:pt idx="115">
                  <c:v>2.397498262684846</c:v>
                </c:pt>
                <c:pt idx="116">
                  <c:v>2.4183460736598392</c:v>
                </c:pt>
                <c:pt idx="117">
                  <c:v>2.4391938846421133</c:v>
                </c:pt>
                <c:pt idx="118">
                  <c:v>2.4600416956243873</c:v>
                </c:pt>
                <c:pt idx="119">
                  <c:v>2.4808895065993806</c:v>
                </c:pt>
                <c:pt idx="120">
                  <c:v>2.5017373175816546</c:v>
                </c:pt>
                <c:pt idx="121">
                  <c:v>2.5225851285639287</c:v>
                </c:pt>
                <c:pt idx="122">
                  <c:v>2.5434329395389219</c:v>
                </c:pt>
                <c:pt idx="123">
                  <c:v>2.564280750521196</c:v>
                </c:pt>
                <c:pt idx="124">
                  <c:v>2.58512856150347</c:v>
                </c:pt>
                <c:pt idx="125">
                  <c:v>2.6059763724784633</c:v>
                </c:pt>
                <c:pt idx="126">
                  <c:v>2.6268241834607373</c:v>
                </c:pt>
                <c:pt idx="127">
                  <c:v>2.6476719944430114</c:v>
                </c:pt>
                <c:pt idx="128">
                  <c:v>2.6685198054180046</c:v>
                </c:pt>
                <c:pt idx="129">
                  <c:v>2.6893676164002787</c:v>
                </c:pt>
                <c:pt idx="130">
                  <c:v>2.7102154273825527</c:v>
                </c:pt>
                <c:pt idx="131">
                  <c:v>2.7310632383575459</c:v>
                </c:pt>
                <c:pt idx="132">
                  <c:v>2.75191104933982</c:v>
                </c:pt>
                <c:pt idx="133">
                  <c:v>2.7727588603220941</c:v>
                </c:pt>
                <c:pt idx="134">
                  <c:v>2.7936066712970873</c:v>
                </c:pt>
                <c:pt idx="135">
                  <c:v>2.8144544822793613</c:v>
                </c:pt>
                <c:pt idx="136">
                  <c:v>2.8353022932616354</c:v>
                </c:pt>
                <c:pt idx="137">
                  <c:v>2.8561501042366286</c:v>
                </c:pt>
                <c:pt idx="138">
                  <c:v>2.8769979152189027</c:v>
                </c:pt>
                <c:pt idx="139">
                  <c:v>2.8978457262011768</c:v>
                </c:pt>
                <c:pt idx="140">
                  <c:v>2.91869353717617</c:v>
                </c:pt>
                <c:pt idx="141">
                  <c:v>2.939541348158444</c:v>
                </c:pt>
                <c:pt idx="142">
                  <c:v>2.9603891591407181</c:v>
                </c:pt>
                <c:pt idx="143">
                  <c:v>2.9812369701157113</c:v>
                </c:pt>
                <c:pt idx="144">
                  <c:v>3.0020847810979854</c:v>
                </c:pt>
                <c:pt idx="145">
                  <c:v>3.0229325920802594</c:v>
                </c:pt>
                <c:pt idx="146">
                  <c:v>3.0437804030552527</c:v>
                </c:pt>
                <c:pt idx="147">
                  <c:v>3.0646282140375267</c:v>
                </c:pt>
                <c:pt idx="148">
                  <c:v>3.0854760250198008</c:v>
                </c:pt>
                <c:pt idx="149">
                  <c:v>3.106323835994794</c:v>
                </c:pt>
                <c:pt idx="150">
                  <c:v>3.1271716469770681</c:v>
                </c:pt>
                <c:pt idx="151">
                  <c:v>3.1480194579593421</c:v>
                </c:pt>
                <c:pt idx="152">
                  <c:v>3.1688672689343353</c:v>
                </c:pt>
                <c:pt idx="153">
                  <c:v>3.1897150799166094</c:v>
                </c:pt>
                <c:pt idx="154">
                  <c:v>3.2105628908988835</c:v>
                </c:pt>
                <c:pt idx="155">
                  <c:v>3.2314107018738767</c:v>
                </c:pt>
                <c:pt idx="156">
                  <c:v>3.2522585128561508</c:v>
                </c:pt>
                <c:pt idx="157">
                  <c:v>3.2731063238384248</c:v>
                </c:pt>
                <c:pt idx="158">
                  <c:v>3.293954134813418</c:v>
                </c:pt>
                <c:pt idx="159">
                  <c:v>3.3148019457956921</c:v>
                </c:pt>
                <c:pt idx="160">
                  <c:v>3.3356497567779662</c:v>
                </c:pt>
                <c:pt idx="161">
                  <c:v>3.3564975677529594</c:v>
                </c:pt>
                <c:pt idx="162">
                  <c:v>3.3773453787352334</c:v>
                </c:pt>
                <c:pt idx="163">
                  <c:v>3.3981931897175075</c:v>
                </c:pt>
                <c:pt idx="164">
                  <c:v>3.4190410006925007</c:v>
                </c:pt>
                <c:pt idx="165">
                  <c:v>3.4398888116747748</c:v>
                </c:pt>
                <c:pt idx="166">
                  <c:v>3.4607366226570488</c:v>
                </c:pt>
                <c:pt idx="167">
                  <c:v>3.4815844336320421</c:v>
                </c:pt>
                <c:pt idx="168">
                  <c:v>3.5024322446143161</c:v>
                </c:pt>
                <c:pt idx="169">
                  <c:v>3.5232800555965902</c:v>
                </c:pt>
                <c:pt idx="170">
                  <c:v>3.5441278665715834</c:v>
                </c:pt>
                <c:pt idx="171">
                  <c:v>3.5649756775538575</c:v>
                </c:pt>
                <c:pt idx="172">
                  <c:v>3.5858234885361315</c:v>
                </c:pt>
                <c:pt idx="173">
                  <c:v>3.6066712995111248</c:v>
                </c:pt>
                <c:pt idx="174">
                  <c:v>3.6275191104933988</c:v>
                </c:pt>
                <c:pt idx="175">
                  <c:v>3.6483669214756729</c:v>
                </c:pt>
                <c:pt idx="176">
                  <c:v>3.6692147324506661</c:v>
                </c:pt>
                <c:pt idx="177">
                  <c:v>3.6900625434329402</c:v>
                </c:pt>
                <c:pt idx="178">
                  <c:v>3.7109103544152142</c:v>
                </c:pt>
                <c:pt idx="179">
                  <c:v>3.7317581653902074</c:v>
                </c:pt>
                <c:pt idx="180">
                  <c:v>3.7526059763724815</c:v>
                </c:pt>
                <c:pt idx="181">
                  <c:v>3.7734537873547556</c:v>
                </c:pt>
                <c:pt idx="182">
                  <c:v>3.7943015983297488</c:v>
                </c:pt>
                <c:pt idx="183">
                  <c:v>3.8151494093120228</c:v>
                </c:pt>
                <c:pt idx="184">
                  <c:v>3.8359972202942969</c:v>
                </c:pt>
                <c:pt idx="185">
                  <c:v>3.8568450312692901</c:v>
                </c:pt>
                <c:pt idx="186">
                  <c:v>3.8776928422515642</c:v>
                </c:pt>
                <c:pt idx="187">
                  <c:v>3.8985406532338382</c:v>
                </c:pt>
                <c:pt idx="188">
                  <c:v>3.9193884642088315</c:v>
                </c:pt>
                <c:pt idx="189">
                  <c:v>3.9402362751911055</c:v>
                </c:pt>
                <c:pt idx="190">
                  <c:v>3.9610840861733796</c:v>
                </c:pt>
                <c:pt idx="191">
                  <c:v>3.9819318971483728</c:v>
                </c:pt>
                <c:pt idx="192">
                  <c:v>4.0027797081306469</c:v>
                </c:pt>
                <c:pt idx="193">
                  <c:v>4.0236275191129209</c:v>
                </c:pt>
                <c:pt idx="194">
                  <c:v>4.0444753300879137</c:v>
                </c:pt>
                <c:pt idx="195">
                  <c:v>4.0653231410701878</c:v>
                </c:pt>
                <c:pt idx="196">
                  <c:v>4.0861709520524618</c:v>
                </c:pt>
                <c:pt idx="197">
                  <c:v>4.1070187630274546</c:v>
                </c:pt>
                <c:pt idx="198">
                  <c:v>4.1278665740097287</c:v>
                </c:pt>
                <c:pt idx="199">
                  <c:v>4.1487143849920027</c:v>
                </c:pt>
                <c:pt idx="200">
                  <c:v>4.1695621959669955</c:v>
                </c:pt>
                <c:pt idx="201">
                  <c:v>4.1904100069492696</c:v>
                </c:pt>
                <c:pt idx="202">
                  <c:v>4.2112578179315436</c:v>
                </c:pt>
                <c:pt idx="203">
                  <c:v>4.2321056289065364</c:v>
                </c:pt>
                <c:pt idx="204">
                  <c:v>4.2529534398888105</c:v>
                </c:pt>
                <c:pt idx="205">
                  <c:v>4.2738012508710845</c:v>
                </c:pt>
                <c:pt idx="206">
                  <c:v>4.2946490618460773</c:v>
                </c:pt>
                <c:pt idx="207">
                  <c:v>4.3154968728283514</c:v>
                </c:pt>
                <c:pt idx="208">
                  <c:v>4.3363446838106254</c:v>
                </c:pt>
                <c:pt idx="209">
                  <c:v>4.3571924947856182</c:v>
                </c:pt>
                <c:pt idx="210">
                  <c:v>4.3780403057678923</c:v>
                </c:pt>
                <c:pt idx="211">
                  <c:v>4.3988881167501663</c:v>
                </c:pt>
                <c:pt idx="212">
                  <c:v>4.4197359277251591</c:v>
                </c:pt>
                <c:pt idx="213">
                  <c:v>4.4405837387074332</c:v>
                </c:pt>
                <c:pt idx="214">
                  <c:v>4.4614315496897072</c:v>
                </c:pt>
                <c:pt idx="215">
                  <c:v>4.4822793606647</c:v>
                </c:pt>
                <c:pt idx="216">
                  <c:v>4.5031271716469741</c:v>
                </c:pt>
                <c:pt idx="217">
                  <c:v>4.5239749826292481</c:v>
                </c:pt>
                <c:pt idx="218">
                  <c:v>4.5448227936042409</c:v>
                </c:pt>
                <c:pt idx="219">
                  <c:v>4.565670604586515</c:v>
                </c:pt>
                <c:pt idx="220">
                  <c:v>4.586518415568789</c:v>
                </c:pt>
                <c:pt idx="221">
                  <c:v>4.6073662265437818</c:v>
                </c:pt>
                <c:pt idx="222">
                  <c:v>4.6282140375260559</c:v>
                </c:pt>
                <c:pt idx="223">
                  <c:v>4.6490618485083299</c:v>
                </c:pt>
                <c:pt idx="224">
                  <c:v>4.6699096594833227</c:v>
                </c:pt>
                <c:pt idx="225">
                  <c:v>4.6907574704655968</c:v>
                </c:pt>
                <c:pt idx="226">
                  <c:v>4.7116052814478708</c:v>
                </c:pt>
                <c:pt idx="227">
                  <c:v>4.7324530924228636</c:v>
                </c:pt>
                <c:pt idx="228">
                  <c:v>4.7533009034051377</c:v>
                </c:pt>
                <c:pt idx="229">
                  <c:v>4.7741487143874117</c:v>
                </c:pt>
                <c:pt idx="230">
                  <c:v>4.7949965253624045</c:v>
                </c:pt>
                <c:pt idx="231">
                  <c:v>4.8158443363446786</c:v>
                </c:pt>
                <c:pt idx="232">
                  <c:v>4.8366921473269526</c:v>
                </c:pt>
                <c:pt idx="233">
                  <c:v>4.8575399583019454</c:v>
                </c:pt>
                <c:pt idx="234">
                  <c:v>4.8783877692842195</c:v>
                </c:pt>
                <c:pt idx="235">
                  <c:v>4.8992355802664935</c:v>
                </c:pt>
                <c:pt idx="236">
                  <c:v>4.9200833912414863</c:v>
                </c:pt>
                <c:pt idx="237">
                  <c:v>4.9409312022237604</c:v>
                </c:pt>
                <c:pt idx="238">
                  <c:v>4.9617790132060344</c:v>
                </c:pt>
                <c:pt idx="239">
                  <c:v>4.9826268241810272</c:v>
                </c:pt>
                <c:pt idx="240">
                  <c:v>5.0034746351633013</c:v>
                </c:pt>
                <c:pt idx="241">
                  <c:v>5.0243224461455753</c:v>
                </c:pt>
                <c:pt idx="242">
                  <c:v>5.0451702571205681</c:v>
                </c:pt>
                <c:pt idx="243">
                  <c:v>5.0660180681028422</c:v>
                </c:pt>
                <c:pt idx="244">
                  <c:v>5.0868658790851162</c:v>
                </c:pt>
                <c:pt idx="245">
                  <c:v>5.107713690060109</c:v>
                </c:pt>
                <c:pt idx="246">
                  <c:v>5.1285615010423831</c:v>
                </c:pt>
                <c:pt idx="247">
                  <c:v>5.1494093120246571</c:v>
                </c:pt>
                <c:pt idx="248">
                  <c:v>5.1702571229996499</c:v>
                </c:pt>
                <c:pt idx="249">
                  <c:v>5.191104933981924</c:v>
                </c:pt>
                <c:pt idx="250">
                  <c:v>5.211952744964198</c:v>
                </c:pt>
                <c:pt idx="251">
                  <c:v>5.2328005559391908</c:v>
                </c:pt>
                <c:pt idx="252">
                  <c:v>5.2536483669214649</c:v>
                </c:pt>
                <c:pt idx="253">
                  <c:v>5.2744961779037389</c:v>
                </c:pt>
                <c:pt idx="254">
                  <c:v>5.2953439888787317</c:v>
                </c:pt>
                <c:pt idx="255">
                  <c:v>5.3161917998610058</c:v>
                </c:pt>
                <c:pt idx="256">
                  <c:v>5.3370396108432798</c:v>
                </c:pt>
                <c:pt idx="257">
                  <c:v>5.3578874218182726</c:v>
                </c:pt>
                <c:pt idx="258">
                  <c:v>5.3787352328005467</c:v>
                </c:pt>
                <c:pt idx="259">
                  <c:v>5.3995830437828207</c:v>
                </c:pt>
                <c:pt idx="260">
                  <c:v>5.4204308547578135</c:v>
                </c:pt>
                <c:pt idx="261">
                  <c:v>5.4412786657400876</c:v>
                </c:pt>
                <c:pt idx="262">
                  <c:v>5.4621264767223616</c:v>
                </c:pt>
                <c:pt idx="263">
                  <c:v>5.4829742876973544</c:v>
                </c:pt>
                <c:pt idx="264">
                  <c:v>5.5038220986796285</c:v>
                </c:pt>
                <c:pt idx="265">
                  <c:v>5.5246699096619025</c:v>
                </c:pt>
                <c:pt idx="266">
                  <c:v>5.5455177206368953</c:v>
                </c:pt>
                <c:pt idx="267">
                  <c:v>5.5663655316191694</c:v>
                </c:pt>
                <c:pt idx="268">
                  <c:v>5.5872133426014434</c:v>
                </c:pt>
                <c:pt idx="269">
                  <c:v>5.6080611535764362</c:v>
                </c:pt>
                <c:pt idx="270">
                  <c:v>5.6289089645587103</c:v>
                </c:pt>
                <c:pt idx="271">
                  <c:v>5.6497567755409843</c:v>
                </c:pt>
                <c:pt idx="272">
                  <c:v>5.6706045865159771</c:v>
                </c:pt>
                <c:pt idx="273">
                  <c:v>5.6914523974982512</c:v>
                </c:pt>
                <c:pt idx="274">
                  <c:v>5.7123002084805252</c:v>
                </c:pt>
                <c:pt idx="275">
                  <c:v>5.733148019455518</c:v>
                </c:pt>
                <c:pt idx="276">
                  <c:v>5.7539958304377921</c:v>
                </c:pt>
                <c:pt idx="277">
                  <c:v>5.7748436414200661</c:v>
                </c:pt>
                <c:pt idx="278">
                  <c:v>5.7956914523950589</c:v>
                </c:pt>
                <c:pt idx="279">
                  <c:v>5.816539263377333</c:v>
                </c:pt>
                <c:pt idx="280">
                  <c:v>5.837387074359607</c:v>
                </c:pt>
                <c:pt idx="281">
                  <c:v>5.8582348853345998</c:v>
                </c:pt>
                <c:pt idx="282">
                  <c:v>5.8790826963168739</c:v>
                </c:pt>
                <c:pt idx="283">
                  <c:v>5.8999305072991479</c:v>
                </c:pt>
                <c:pt idx="284">
                  <c:v>5.9207783182741407</c:v>
                </c:pt>
                <c:pt idx="285">
                  <c:v>5.9416261292564148</c:v>
                </c:pt>
                <c:pt idx="286">
                  <c:v>5.9624739402386888</c:v>
                </c:pt>
                <c:pt idx="287">
                  <c:v>5.9833217512136816</c:v>
                </c:pt>
                <c:pt idx="288">
                  <c:v>6.0041695621959557</c:v>
                </c:pt>
                <c:pt idx="289">
                  <c:v>6.0250173731782297</c:v>
                </c:pt>
                <c:pt idx="290">
                  <c:v>6.0458651841532225</c:v>
                </c:pt>
                <c:pt idx="291">
                  <c:v>6.0667129951354966</c:v>
                </c:pt>
                <c:pt idx="292">
                  <c:v>6.0875608061177706</c:v>
                </c:pt>
                <c:pt idx="293">
                  <c:v>6.1084086170927634</c:v>
                </c:pt>
                <c:pt idx="294">
                  <c:v>6.1292564280750375</c:v>
                </c:pt>
                <c:pt idx="295">
                  <c:v>6.1501042390573115</c:v>
                </c:pt>
                <c:pt idx="296">
                  <c:v>6.1709520500323043</c:v>
                </c:pt>
                <c:pt idx="297">
                  <c:v>6.1917998610145784</c:v>
                </c:pt>
                <c:pt idx="298">
                  <c:v>6.2126476719968524</c:v>
                </c:pt>
                <c:pt idx="299">
                  <c:v>6.2334954829718452</c:v>
                </c:pt>
                <c:pt idx="300">
                  <c:v>6.2543432939541193</c:v>
                </c:pt>
                <c:pt idx="301">
                  <c:v>6.2751911049363933</c:v>
                </c:pt>
                <c:pt idx="302">
                  <c:v>6.2960389159113861</c:v>
                </c:pt>
                <c:pt idx="303">
                  <c:v>6.3168867268936602</c:v>
                </c:pt>
                <c:pt idx="304">
                  <c:v>6.3377345378759342</c:v>
                </c:pt>
                <c:pt idx="305">
                  <c:v>6.358582348850927</c:v>
                </c:pt>
                <c:pt idx="306">
                  <c:v>6.3794301598332011</c:v>
                </c:pt>
                <c:pt idx="307">
                  <c:v>6.4002779708154751</c:v>
                </c:pt>
                <c:pt idx="308">
                  <c:v>6.4211257817904679</c:v>
                </c:pt>
                <c:pt idx="309">
                  <c:v>6.441973592772742</c:v>
                </c:pt>
                <c:pt idx="310">
                  <c:v>6.462821403755016</c:v>
                </c:pt>
                <c:pt idx="311">
                  <c:v>6.4836692147300088</c:v>
                </c:pt>
                <c:pt idx="312">
                  <c:v>6.5045170257122829</c:v>
                </c:pt>
                <c:pt idx="313">
                  <c:v>6.5253648366945569</c:v>
                </c:pt>
                <c:pt idx="314">
                  <c:v>6.5462126476695497</c:v>
                </c:pt>
                <c:pt idx="315">
                  <c:v>6.5670604586518238</c:v>
                </c:pt>
                <c:pt idx="316">
                  <c:v>6.5879082696340978</c:v>
                </c:pt>
                <c:pt idx="317">
                  <c:v>6.6087560806090906</c:v>
                </c:pt>
                <c:pt idx="318">
                  <c:v>6.6296038915913647</c:v>
                </c:pt>
                <c:pt idx="319">
                  <c:v>6.6504517025736387</c:v>
                </c:pt>
                <c:pt idx="320">
                  <c:v>6.6712995135486315</c:v>
                </c:pt>
                <c:pt idx="321">
                  <c:v>6.6921473245309055</c:v>
                </c:pt>
                <c:pt idx="322">
                  <c:v>6.7129951355131796</c:v>
                </c:pt>
                <c:pt idx="323">
                  <c:v>6.7338429464881724</c:v>
                </c:pt>
                <c:pt idx="324">
                  <c:v>6.7546907574704464</c:v>
                </c:pt>
                <c:pt idx="325">
                  <c:v>6.7755385684527205</c:v>
                </c:pt>
                <c:pt idx="326">
                  <c:v>6.7963863794277133</c:v>
                </c:pt>
                <c:pt idx="327">
                  <c:v>6.8172341904099873</c:v>
                </c:pt>
                <c:pt idx="328">
                  <c:v>6.8380820013922614</c:v>
                </c:pt>
                <c:pt idx="329">
                  <c:v>6.8589298123672542</c:v>
                </c:pt>
                <c:pt idx="330">
                  <c:v>6.8797776233495282</c:v>
                </c:pt>
                <c:pt idx="331">
                  <c:v>6.9006254343318023</c:v>
                </c:pt>
                <c:pt idx="332">
                  <c:v>6.9214732453067951</c:v>
                </c:pt>
                <c:pt idx="333">
                  <c:v>6.9423210562890691</c:v>
                </c:pt>
                <c:pt idx="334">
                  <c:v>6.9631688672713432</c:v>
                </c:pt>
                <c:pt idx="335">
                  <c:v>6.984016678246336</c:v>
                </c:pt>
                <c:pt idx="336">
                  <c:v>7.00486448922861</c:v>
                </c:pt>
                <c:pt idx="337">
                  <c:v>7.0257123002108841</c:v>
                </c:pt>
                <c:pt idx="338">
                  <c:v>7.0465601111858769</c:v>
                </c:pt>
                <c:pt idx="339">
                  <c:v>7.0674079221681509</c:v>
                </c:pt>
                <c:pt idx="340">
                  <c:v>7.088255733150425</c:v>
                </c:pt>
                <c:pt idx="341">
                  <c:v>7.1091035441254178</c:v>
                </c:pt>
                <c:pt idx="342">
                  <c:v>7.1299513551076918</c:v>
                </c:pt>
                <c:pt idx="343">
                  <c:v>7.1507991660899659</c:v>
                </c:pt>
                <c:pt idx="344">
                  <c:v>7.1716469770649587</c:v>
                </c:pt>
                <c:pt idx="345">
                  <c:v>7.1924947880472327</c:v>
                </c:pt>
                <c:pt idx="346">
                  <c:v>7.2133425990295068</c:v>
                </c:pt>
                <c:pt idx="347">
                  <c:v>7.2341904100044996</c:v>
                </c:pt>
                <c:pt idx="348">
                  <c:v>7.2550382209867736</c:v>
                </c:pt>
                <c:pt idx="349">
                  <c:v>7.2758860319690477</c:v>
                </c:pt>
                <c:pt idx="350">
                  <c:v>7.2967338429440405</c:v>
                </c:pt>
                <c:pt idx="351">
                  <c:v>7.3175816539263145</c:v>
                </c:pt>
                <c:pt idx="352">
                  <c:v>7.3384294649085886</c:v>
                </c:pt>
                <c:pt idx="353">
                  <c:v>7.3592772758835814</c:v>
                </c:pt>
                <c:pt idx="354">
                  <c:v>7.3801250868658554</c:v>
                </c:pt>
                <c:pt idx="355">
                  <c:v>7.4009728978481295</c:v>
                </c:pt>
                <c:pt idx="356">
                  <c:v>7.4218207088231223</c:v>
                </c:pt>
                <c:pt idx="357">
                  <c:v>7.4426685198053963</c:v>
                </c:pt>
                <c:pt idx="358">
                  <c:v>7.4635163307876704</c:v>
                </c:pt>
                <c:pt idx="359">
                  <c:v>7.4843641417626632</c:v>
                </c:pt>
                <c:pt idx="360">
                  <c:v>7.5052119527449372</c:v>
                </c:pt>
                <c:pt idx="361">
                  <c:v>7.5260597637272113</c:v>
                </c:pt>
                <c:pt idx="362">
                  <c:v>7.5469075747022041</c:v>
                </c:pt>
                <c:pt idx="363">
                  <c:v>7.5677553856844781</c:v>
                </c:pt>
                <c:pt idx="364">
                  <c:v>7.5886031966667522</c:v>
                </c:pt>
                <c:pt idx="365">
                  <c:v>7.609451007641745</c:v>
                </c:pt>
                <c:pt idx="366">
                  <c:v>7.630298818624019</c:v>
                </c:pt>
                <c:pt idx="367">
                  <c:v>7.6511466296062931</c:v>
                </c:pt>
                <c:pt idx="368">
                  <c:v>7.6719944405812859</c:v>
                </c:pt>
                <c:pt idx="369">
                  <c:v>7.6928422515635599</c:v>
                </c:pt>
                <c:pt idx="370">
                  <c:v>7.713690062545834</c:v>
                </c:pt>
                <c:pt idx="371">
                  <c:v>7.7345378735208268</c:v>
                </c:pt>
                <c:pt idx="372">
                  <c:v>7.7553856845031008</c:v>
                </c:pt>
                <c:pt idx="373">
                  <c:v>7.7762334954853749</c:v>
                </c:pt>
                <c:pt idx="374">
                  <c:v>7.7970813064603677</c:v>
                </c:pt>
                <c:pt idx="375">
                  <c:v>7.8179291174426417</c:v>
                </c:pt>
                <c:pt idx="376">
                  <c:v>7.8387769284249158</c:v>
                </c:pt>
                <c:pt idx="377">
                  <c:v>7.8596247393999086</c:v>
                </c:pt>
                <c:pt idx="378">
                  <c:v>7.8804725503821826</c:v>
                </c:pt>
                <c:pt idx="379">
                  <c:v>7.9013203613644567</c:v>
                </c:pt>
                <c:pt idx="380">
                  <c:v>7.9221681723394495</c:v>
                </c:pt>
                <c:pt idx="381">
                  <c:v>7.9430159833217235</c:v>
                </c:pt>
                <c:pt idx="382">
                  <c:v>7.9638637943039976</c:v>
                </c:pt>
                <c:pt idx="383">
                  <c:v>7.9847116052789904</c:v>
                </c:pt>
                <c:pt idx="384">
                  <c:v>8.0055594162612653</c:v>
                </c:pt>
                <c:pt idx="385">
                  <c:v>8.0264072272435403</c:v>
                </c:pt>
                <c:pt idx="386">
                  <c:v>8.0472550382185339</c:v>
                </c:pt>
                <c:pt idx="387">
                  <c:v>8.0681028492008089</c:v>
                </c:pt>
                <c:pt idx="388">
                  <c:v>8.0889506601830838</c:v>
                </c:pt>
                <c:pt idx="389">
                  <c:v>8.1097984711580775</c:v>
                </c:pt>
                <c:pt idx="390">
                  <c:v>8.1306462821403525</c:v>
                </c:pt>
                <c:pt idx="391">
                  <c:v>8.1514940931226274</c:v>
                </c:pt>
                <c:pt idx="392">
                  <c:v>8.1723419040976211</c:v>
                </c:pt>
                <c:pt idx="393">
                  <c:v>8.193189715079896</c:v>
                </c:pt>
                <c:pt idx="394">
                  <c:v>8.214037526062171</c:v>
                </c:pt>
                <c:pt idx="395">
                  <c:v>8.2348853370371646</c:v>
                </c:pt>
                <c:pt idx="396">
                  <c:v>8.2557331480194396</c:v>
                </c:pt>
                <c:pt idx="397">
                  <c:v>8.2765809590017145</c:v>
                </c:pt>
                <c:pt idx="398">
                  <c:v>8.2974287699767082</c:v>
                </c:pt>
                <c:pt idx="399">
                  <c:v>8.3182765809589831</c:v>
                </c:pt>
                <c:pt idx="400">
                  <c:v>8.3391243919412581</c:v>
                </c:pt>
                <c:pt idx="401">
                  <c:v>8.3599722029162518</c:v>
                </c:pt>
                <c:pt idx="402">
                  <c:v>8.3808200138985267</c:v>
                </c:pt>
                <c:pt idx="403">
                  <c:v>8.4016678248808017</c:v>
                </c:pt>
                <c:pt idx="404">
                  <c:v>8.4225156358557953</c:v>
                </c:pt>
                <c:pt idx="405">
                  <c:v>8.4433634468380703</c:v>
                </c:pt>
                <c:pt idx="406">
                  <c:v>8.4642112578203452</c:v>
                </c:pt>
                <c:pt idx="407">
                  <c:v>8.4850590687953389</c:v>
                </c:pt>
                <c:pt idx="408">
                  <c:v>8.5059068797776138</c:v>
                </c:pt>
                <c:pt idx="409">
                  <c:v>8.5267546907598888</c:v>
                </c:pt>
                <c:pt idx="410">
                  <c:v>8.5476025017348825</c:v>
                </c:pt>
                <c:pt idx="411">
                  <c:v>8.5684503127171574</c:v>
                </c:pt>
                <c:pt idx="412">
                  <c:v>8.5892981236994324</c:v>
                </c:pt>
                <c:pt idx="413">
                  <c:v>8.610145934674426</c:v>
                </c:pt>
                <c:pt idx="414">
                  <c:v>8.630993745656701</c:v>
                </c:pt>
                <c:pt idx="415">
                  <c:v>8.6518415566389759</c:v>
                </c:pt>
                <c:pt idx="416">
                  <c:v>8.6726893676139696</c:v>
                </c:pt>
                <c:pt idx="417">
                  <c:v>8.6935371785962445</c:v>
                </c:pt>
                <c:pt idx="418">
                  <c:v>8.7143849895785195</c:v>
                </c:pt>
                <c:pt idx="419">
                  <c:v>8.7352328005535131</c:v>
                </c:pt>
                <c:pt idx="420">
                  <c:v>8.7560806115357881</c:v>
                </c:pt>
                <c:pt idx="421">
                  <c:v>8.776928422518063</c:v>
                </c:pt>
                <c:pt idx="422">
                  <c:v>8.7977762334930567</c:v>
                </c:pt>
                <c:pt idx="423">
                  <c:v>8.8186240444753317</c:v>
                </c:pt>
                <c:pt idx="424">
                  <c:v>8.8394718554576066</c:v>
                </c:pt>
                <c:pt idx="425">
                  <c:v>8.8603196664326003</c:v>
                </c:pt>
                <c:pt idx="426">
                  <c:v>8.8811674774148752</c:v>
                </c:pt>
                <c:pt idx="427">
                  <c:v>8.9020152883971502</c:v>
                </c:pt>
                <c:pt idx="428">
                  <c:v>8.9228630993721438</c:v>
                </c:pt>
                <c:pt idx="429">
                  <c:v>8.9437109103544188</c:v>
                </c:pt>
                <c:pt idx="430">
                  <c:v>8.9645587213366937</c:v>
                </c:pt>
                <c:pt idx="431">
                  <c:v>8.9854065323116874</c:v>
                </c:pt>
                <c:pt idx="432">
                  <c:v>9.0062543432939624</c:v>
                </c:pt>
                <c:pt idx="433">
                  <c:v>9.0271021542762373</c:v>
                </c:pt>
                <c:pt idx="434">
                  <c:v>9.047949965251231</c:v>
                </c:pt>
                <c:pt idx="435">
                  <c:v>9.0687977762335059</c:v>
                </c:pt>
                <c:pt idx="436">
                  <c:v>9.0896455872157809</c:v>
                </c:pt>
                <c:pt idx="437">
                  <c:v>9.1104933981907745</c:v>
                </c:pt>
                <c:pt idx="438">
                  <c:v>9.1313412091730495</c:v>
                </c:pt>
                <c:pt idx="439">
                  <c:v>9.1521890201553244</c:v>
                </c:pt>
                <c:pt idx="440">
                  <c:v>9.1730368311303181</c:v>
                </c:pt>
                <c:pt idx="441">
                  <c:v>9.193884642112593</c:v>
                </c:pt>
                <c:pt idx="442">
                  <c:v>9.214732453094868</c:v>
                </c:pt>
                <c:pt idx="443">
                  <c:v>9.2355802640698617</c:v>
                </c:pt>
                <c:pt idx="444">
                  <c:v>9.2564280750521366</c:v>
                </c:pt>
                <c:pt idx="445">
                  <c:v>9.2772758860344116</c:v>
                </c:pt>
                <c:pt idx="446">
                  <c:v>9.2981236970094052</c:v>
                </c:pt>
                <c:pt idx="447">
                  <c:v>9.3189715079916802</c:v>
                </c:pt>
                <c:pt idx="448">
                  <c:v>9.3398193189739551</c:v>
                </c:pt>
                <c:pt idx="449">
                  <c:v>9.3606671299489488</c:v>
                </c:pt>
                <c:pt idx="450">
                  <c:v>9.3815149409312237</c:v>
                </c:pt>
                <c:pt idx="451">
                  <c:v>9.4023627519134987</c:v>
                </c:pt>
                <c:pt idx="452">
                  <c:v>9.4232105628884923</c:v>
                </c:pt>
                <c:pt idx="453">
                  <c:v>9.4440583738707673</c:v>
                </c:pt>
                <c:pt idx="454">
                  <c:v>9.4649061848530422</c:v>
                </c:pt>
                <c:pt idx="455">
                  <c:v>9.4857539958280359</c:v>
                </c:pt>
                <c:pt idx="456">
                  <c:v>9.5066018068103109</c:v>
                </c:pt>
                <c:pt idx="457">
                  <c:v>9.5274496177925858</c:v>
                </c:pt>
                <c:pt idx="458">
                  <c:v>9.5482974287675795</c:v>
                </c:pt>
                <c:pt idx="459">
                  <c:v>9.5691452397498544</c:v>
                </c:pt>
                <c:pt idx="460">
                  <c:v>9.5899930507321294</c:v>
                </c:pt>
                <c:pt idx="461">
                  <c:v>9.610840861707123</c:v>
                </c:pt>
                <c:pt idx="462">
                  <c:v>9.631688672689398</c:v>
                </c:pt>
                <c:pt idx="463">
                  <c:v>9.6525364836716729</c:v>
                </c:pt>
                <c:pt idx="464">
                  <c:v>9.6733842946466666</c:v>
                </c:pt>
                <c:pt idx="465">
                  <c:v>9.6942321056289416</c:v>
                </c:pt>
                <c:pt idx="466">
                  <c:v>9.7150799166112165</c:v>
                </c:pt>
                <c:pt idx="467">
                  <c:v>9.7359277275862102</c:v>
                </c:pt>
                <c:pt idx="468">
                  <c:v>9.7567755385684851</c:v>
                </c:pt>
                <c:pt idx="469">
                  <c:v>9.7776233495507601</c:v>
                </c:pt>
                <c:pt idx="470">
                  <c:v>9.7984711605257537</c:v>
                </c:pt>
                <c:pt idx="471">
                  <c:v>9.8193189715080287</c:v>
                </c:pt>
                <c:pt idx="472">
                  <c:v>9.8401667824903036</c:v>
                </c:pt>
                <c:pt idx="473">
                  <c:v>9.8610145934652973</c:v>
                </c:pt>
                <c:pt idx="474">
                  <c:v>9.8818624044475722</c:v>
                </c:pt>
                <c:pt idx="475">
                  <c:v>9.9027102154298472</c:v>
                </c:pt>
                <c:pt idx="476">
                  <c:v>9.9235580264048409</c:v>
                </c:pt>
                <c:pt idx="477">
                  <c:v>9.9444058373871158</c:v>
                </c:pt>
                <c:pt idx="478">
                  <c:v>9.9652536483693908</c:v>
                </c:pt>
                <c:pt idx="479">
                  <c:v>9.9861014593443844</c:v>
                </c:pt>
                <c:pt idx="480">
                  <c:v>10.006949270326659</c:v>
                </c:pt>
                <c:pt idx="481">
                  <c:v>10.027797081308934</c:v>
                </c:pt>
                <c:pt idx="482">
                  <c:v>10.048644892283928</c:v>
                </c:pt>
                <c:pt idx="483">
                  <c:v>10.069492703266203</c:v>
                </c:pt>
                <c:pt idx="484">
                  <c:v>10.090340514248478</c:v>
                </c:pt>
                <c:pt idx="485">
                  <c:v>10.111188325223472</c:v>
                </c:pt>
                <c:pt idx="486">
                  <c:v>10.132036136205747</c:v>
                </c:pt>
                <c:pt idx="487">
                  <c:v>10.152883947188021</c:v>
                </c:pt>
                <c:pt idx="488">
                  <c:v>10.173731758163015</c:v>
                </c:pt>
                <c:pt idx="489">
                  <c:v>10.19457956914529</c:v>
                </c:pt>
                <c:pt idx="490">
                  <c:v>10.215427380127565</c:v>
                </c:pt>
                <c:pt idx="491">
                  <c:v>10.236275191102559</c:v>
                </c:pt>
                <c:pt idx="492">
                  <c:v>10.257123002084834</c:v>
                </c:pt>
                <c:pt idx="493">
                  <c:v>10.277970813067109</c:v>
                </c:pt>
                <c:pt idx="494">
                  <c:v>10.298818624042102</c:v>
                </c:pt>
                <c:pt idx="495">
                  <c:v>10.319666435024377</c:v>
                </c:pt>
                <c:pt idx="496">
                  <c:v>10.340514246006652</c:v>
                </c:pt>
                <c:pt idx="497">
                  <c:v>10.361362056981646</c:v>
                </c:pt>
                <c:pt idx="498">
                  <c:v>10.382209867963921</c:v>
                </c:pt>
                <c:pt idx="499">
                  <c:v>10.403057678946196</c:v>
                </c:pt>
                <c:pt idx="500">
                  <c:v>10.423905489921189</c:v>
                </c:pt>
                <c:pt idx="501">
                  <c:v>10.444753300903464</c:v>
                </c:pt>
                <c:pt idx="502">
                  <c:v>10.465601111885739</c:v>
                </c:pt>
                <c:pt idx="503">
                  <c:v>10.486448922860733</c:v>
                </c:pt>
                <c:pt idx="504">
                  <c:v>10.507296733843008</c:v>
                </c:pt>
                <c:pt idx="505">
                  <c:v>10.528144544825283</c:v>
                </c:pt>
                <c:pt idx="506">
                  <c:v>10.548992355800276</c:v>
                </c:pt>
                <c:pt idx="507">
                  <c:v>10.569840166782551</c:v>
                </c:pt>
                <c:pt idx="508">
                  <c:v>10.590687977764826</c:v>
                </c:pt>
                <c:pt idx="509">
                  <c:v>10.61153578873982</c:v>
                </c:pt>
                <c:pt idx="510">
                  <c:v>10.632383599722095</c:v>
                </c:pt>
                <c:pt idx="511">
                  <c:v>10.65323141070437</c:v>
                </c:pt>
                <c:pt idx="512">
                  <c:v>10.674079221679364</c:v>
                </c:pt>
                <c:pt idx="513">
                  <c:v>10.694927032661639</c:v>
                </c:pt>
                <c:pt idx="514">
                  <c:v>10.715774843643914</c:v>
                </c:pt>
                <c:pt idx="515">
                  <c:v>10.736622654618907</c:v>
                </c:pt>
                <c:pt idx="516">
                  <c:v>10.757470465601182</c:v>
                </c:pt>
                <c:pt idx="517">
                  <c:v>10.778318276583457</c:v>
                </c:pt>
                <c:pt idx="518">
                  <c:v>10.799166087558451</c:v>
                </c:pt>
                <c:pt idx="519">
                  <c:v>10.820013898540726</c:v>
                </c:pt>
                <c:pt idx="520">
                  <c:v>10.840861709523001</c:v>
                </c:pt>
                <c:pt idx="521">
                  <c:v>10.861709520497994</c:v>
                </c:pt>
                <c:pt idx="522">
                  <c:v>10.882557331480269</c:v>
                </c:pt>
                <c:pt idx="523">
                  <c:v>10.903405142462544</c:v>
                </c:pt>
                <c:pt idx="524">
                  <c:v>10.924252953437538</c:v>
                </c:pt>
                <c:pt idx="525">
                  <c:v>10.945100764419813</c:v>
                </c:pt>
                <c:pt idx="526">
                  <c:v>10.965948575402088</c:v>
                </c:pt>
                <c:pt idx="527">
                  <c:v>10.986796386377081</c:v>
                </c:pt>
                <c:pt idx="528">
                  <c:v>11.007644197359356</c:v>
                </c:pt>
                <c:pt idx="529">
                  <c:v>11.028492008341631</c:v>
                </c:pt>
                <c:pt idx="530">
                  <c:v>11.049339819316625</c:v>
                </c:pt>
                <c:pt idx="531">
                  <c:v>11.0701876302989</c:v>
                </c:pt>
                <c:pt idx="532">
                  <c:v>11.091035441281175</c:v>
                </c:pt>
                <c:pt idx="533">
                  <c:v>11.111883252256169</c:v>
                </c:pt>
                <c:pt idx="534">
                  <c:v>11.132731063238444</c:v>
                </c:pt>
                <c:pt idx="535">
                  <c:v>11.153578874220718</c:v>
                </c:pt>
                <c:pt idx="536">
                  <c:v>11.174426685195712</c:v>
                </c:pt>
                <c:pt idx="537">
                  <c:v>11.195274496177987</c:v>
                </c:pt>
                <c:pt idx="538">
                  <c:v>11.216122307160262</c:v>
                </c:pt>
                <c:pt idx="539">
                  <c:v>11.236970118135256</c:v>
                </c:pt>
                <c:pt idx="540">
                  <c:v>11.257817929117531</c:v>
                </c:pt>
                <c:pt idx="541">
                  <c:v>11.278665740099806</c:v>
                </c:pt>
                <c:pt idx="542">
                  <c:v>11.299513551074799</c:v>
                </c:pt>
                <c:pt idx="543">
                  <c:v>11.320361362057074</c:v>
                </c:pt>
                <c:pt idx="544">
                  <c:v>11.341209173039349</c:v>
                </c:pt>
                <c:pt idx="545">
                  <c:v>11.362056984014343</c:v>
                </c:pt>
                <c:pt idx="546">
                  <c:v>11.382904794996618</c:v>
                </c:pt>
                <c:pt idx="547">
                  <c:v>11.403752605978893</c:v>
                </c:pt>
                <c:pt idx="548">
                  <c:v>11.424600416953886</c:v>
                </c:pt>
                <c:pt idx="549">
                  <c:v>11.445448227936161</c:v>
                </c:pt>
                <c:pt idx="550">
                  <c:v>11.466296038918436</c:v>
                </c:pt>
                <c:pt idx="551">
                  <c:v>11.48714384989343</c:v>
                </c:pt>
                <c:pt idx="552">
                  <c:v>11.507991660875705</c:v>
                </c:pt>
                <c:pt idx="553">
                  <c:v>11.52883947185798</c:v>
                </c:pt>
                <c:pt idx="554">
                  <c:v>11.549687282832974</c:v>
                </c:pt>
                <c:pt idx="555">
                  <c:v>11.570535093815248</c:v>
                </c:pt>
                <c:pt idx="556">
                  <c:v>11.591382904797523</c:v>
                </c:pt>
                <c:pt idx="557">
                  <c:v>11.612230715772517</c:v>
                </c:pt>
                <c:pt idx="558">
                  <c:v>11.633078526754792</c:v>
                </c:pt>
                <c:pt idx="559">
                  <c:v>11.653926337737067</c:v>
                </c:pt>
                <c:pt idx="560">
                  <c:v>11.674774148712061</c:v>
                </c:pt>
                <c:pt idx="561">
                  <c:v>11.695621959694336</c:v>
                </c:pt>
                <c:pt idx="562">
                  <c:v>11.716469770676611</c:v>
                </c:pt>
                <c:pt idx="563">
                  <c:v>11.737317581651604</c:v>
                </c:pt>
                <c:pt idx="564">
                  <c:v>11.758165392633879</c:v>
                </c:pt>
                <c:pt idx="565">
                  <c:v>11.779013203616154</c:v>
                </c:pt>
                <c:pt idx="566">
                  <c:v>11.799861014591148</c:v>
                </c:pt>
                <c:pt idx="567">
                  <c:v>11.820708825573423</c:v>
                </c:pt>
                <c:pt idx="568">
                  <c:v>11.841556636555698</c:v>
                </c:pt>
                <c:pt idx="569">
                  <c:v>11.862404447530691</c:v>
                </c:pt>
                <c:pt idx="570">
                  <c:v>11.883252258512966</c:v>
                </c:pt>
                <c:pt idx="571">
                  <c:v>11.904100069495241</c:v>
                </c:pt>
                <c:pt idx="572">
                  <c:v>11.924947880470235</c:v>
                </c:pt>
                <c:pt idx="573">
                  <c:v>11.94579569145251</c:v>
                </c:pt>
                <c:pt idx="574">
                  <c:v>11.966643502434785</c:v>
                </c:pt>
                <c:pt idx="575">
                  <c:v>11.987491313409778</c:v>
                </c:pt>
                <c:pt idx="576">
                  <c:v>12.008339124392053</c:v>
                </c:pt>
                <c:pt idx="577">
                  <c:v>12.029186935374328</c:v>
                </c:pt>
                <c:pt idx="578">
                  <c:v>12.050034746349322</c:v>
                </c:pt>
                <c:pt idx="579">
                  <c:v>12.070882557331597</c:v>
                </c:pt>
                <c:pt idx="580">
                  <c:v>12.091730368313872</c:v>
                </c:pt>
                <c:pt idx="581">
                  <c:v>12.112578179288866</c:v>
                </c:pt>
                <c:pt idx="582">
                  <c:v>12.133425990271141</c:v>
                </c:pt>
                <c:pt idx="583">
                  <c:v>12.154273801253415</c:v>
                </c:pt>
                <c:pt idx="584">
                  <c:v>12.175121612228409</c:v>
                </c:pt>
                <c:pt idx="585">
                  <c:v>12.195969423210684</c:v>
                </c:pt>
                <c:pt idx="586">
                  <c:v>12.216817234192959</c:v>
                </c:pt>
                <c:pt idx="587">
                  <c:v>12.237665045167953</c:v>
                </c:pt>
                <c:pt idx="588">
                  <c:v>12.258512856150228</c:v>
                </c:pt>
                <c:pt idx="589">
                  <c:v>12.279360667132503</c:v>
                </c:pt>
                <c:pt idx="590">
                  <c:v>12.300208478107496</c:v>
                </c:pt>
                <c:pt idx="591">
                  <c:v>12.321056289089771</c:v>
                </c:pt>
                <c:pt idx="592">
                  <c:v>12.341904100072046</c:v>
                </c:pt>
                <c:pt idx="593">
                  <c:v>12.36275191104704</c:v>
                </c:pt>
                <c:pt idx="594">
                  <c:v>12.383599722029315</c:v>
                </c:pt>
                <c:pt idx="595">
                  <c:v>12.40444753301159</c:v>
                </c:pt>
                <c:pt idx="596">
                  <c:v>12.425295343986583</c:v>
                </c:pt>
                <c:pt idx="597">
                  <c:v>12.446143154968858</c:v>
                </c:pt>
                <c:pt idx="598">
                  <c:v>12.466990965951133</c:v>
                </c:pt>
                <c:pt idx="599">
                  <c:v>12.487838776926127</c:v>
                </c:pt>
                <c:pt idx="600">
                  <c:v>12.508686587908402</c:v>
                </c:pt>
                <c:pt idx="601">
                  <c:v>12.529534398890677</c:v>
                </c:pt>
                <c:pt idx="602">
                  <c:v>12.550382209865671</c:v>
                </c:pt>
                <c:pt idx="603">
                  <c:v>12.571230020847945</c:v>
                </c:pt>
                <c:pt idx="604">
                  <c:v>12.59207783183022</c:v>
                </c:pt>
                <c:pt idx="605">
                  <c:v>12.612925642805214</c:v>
                </c:pt>
                <c:pt idx="606">
                  <c:v>12.633773453787489</c:v>
                </c:pt>
                <c:pt idx="607">
                  <c:v>12.654621264769764</c:v>
                </c:pt>
                <c:pt idx="608">
                  <c:v>12.675469075744758</c:v>
                </c:pt>
                <c:pt idx="609">
                  <c:v>12.696316886727033</c:v>
                </c:pt>
                <c:pt idx="610">
                  <c:v>12.717164697709308</c:v>
                </c:pt>
                <c:pt idx="611">
                  <c:v>12.738012508684301</c:v>
                </c:pt>
                <c:pt idx="612">
                  <c:v>12.758860319666576</c:v>
                </c:pt>
                <c:pt idx="613">
                  <c:v>12.779708130648851</c:v>
                </c:pt>
                <c:pt idx="614">
                  <c:v>12.800555941623845</c:v>
                </c:pt>
                <c:pt idx="615">
                  <c:v>12.82140375260612</c:v>
                </c:pt>
                <c:pt idx="616">
                  <c:v>12.842251563588395</c:v>
                </c:pt>
                <c:pt idx="617">
                  <c:v>12.863099374563388</c:v>
                </c:pt>
                <c:pt idx="618">
                  <c:v>12.883947185545663</c:v>
                </c:pt>
                <c:pt idx="619">
                  <c:v>12.904794996527938</c:v>
                </c:pt>
                <c:pt idx="620">
                  <c:v>12.925642807502932</c:v>
                </c:pt>
                <c:pt idx="621">
                  <c:v>12.946490618485207</c:v>
                </c:pt>
                <c:pt idx="622">
                  <c:v>12.967338429467482</c:v>
                </c:pt>
                <c:pt idx="623">
                  <c:v>12.988186240442475</c:v>
                </c:pt>
                <c:pt idx="624">
                  <c:v>13.00903405142475</c:v>
                </c:pt>
                <c:pt idx="625">
                  <c:v>13.029881862407025</c:v>
                </c:pt>
                <c:pt idx="626">
                  <c:v>13.050729673382019</c:v>
                </c:pt>
                <c:pt idx="627">
                  <c:v>13.071577484364294</c:v>
                </c:pt>
                <c:pt idx="628">
                  <c:v>13.092425295346569</c:v>
                </c:pt>
                <c:pt idx="629">
                  <c:v>13.113273106321563</c:v>
                </c:pt>
                <c:pt idx="630">
                  <c:v>13.134120917303838</c:v>
                </c:pt>
                <c:pt idx="631">
                  <c:v>13.154968728286113</c:v>
                </c:pt>
                <c:pt idx="632">
                  <c:v>13.175816539261106</c:v>
                </c:pt>
                <c:pt idx="633">
                  <c:v>13.196664350243381</c:v>
                </c:pt>
                <c:pt idx="634">
                  <c:v>13.217512161225656</c:v>
                </c:pt>
                <c:pt idx="635">
                  <c:v>13.23835997220065</c:v>
                </c:pt>
                <c:pt idx="636">
                  <c:v>13.259207783182925</c:v>
                </c:pt>
                <c:pt idx="637">
                  <c:v>13.2800555941652</c:v>
                </c:pt>
                <c:pt idx="638">
                  <c:v>13.300903405140193</c:v>
                </c:pt>
                <c:pt idx="639">
                  <c:v>13.321751216122468</c:v>
                </c:pt>
                <c:pt idx="640">
                  <c:v>13.342599027104743</c:v>
                </c:pt>
                <c:pt idx="641">
                  <c:v>13.363446838079737</c:v>
                </c:pt>
                <c:pt idx="642">
                  <c:v>13.384294649062012</c:v>
                </c:pt>
                <c:pt idx="643">
                  <c:v>13.405142460044287</c:v>
                </c:pt>
                <c:pt idx="644">
                  <c:v>13.42599027101928</c:v>
                </c:pt>
                <c:pt idx="645">
                  <c:v>13.446838082001555</c:v>
                </c:pt>
                <c:pt idx="646">
                  <c:v>13.46768589298383</c:v>
                </c:pt>
                <c:pt idx="647">
                  <c:v>13.488533703958824</c:v>
                </c:pt>
                <c:pt idx="648">
                  <c:v>13.509381514941099</c:v>
                </c:pt>
                <c:pt idx="649">
                  <c:v>13.530229325923374</c:v>
                </c:pt>
                <c:pt idx="650">
                  <c:v>13.551077136898368</c:v>
                </c:pt>
                <c:pt idx="651">
                  <c:v>13.571924947880643</c:v>
                </c:pt>
                <c:pt idx="652">
                  <c:v>13.592772758862917</c:v>
                </c:pt>
                <c:pt idx="653">
                  <c:v>13.613620569837911</c:v>
                </c:pt>
                <c:pt idx="654">
                  <c:v>13.634468380820186</c:v>
                </c:pt>
                <c:pt idx="655">
                  <c:v>13.655316191802461</c:v>
                </c:pt>
                <c:pt idx="656">
                  <c:v>13.676164002777455</c:v>
                </c:pt>
                <c:pt idx="657">
                  <c:v>13.69701181375973</c:v>
                </c:pt>
                <c:pt idx="658">
                  <c:v>13.717859624742005</c:v>
                </c:pt>
                <c:pt idx="659">
                  <c:v>13.738707435716998</c:v>
                </c:pt>
                <c:pt idx="660">
                  <c:v>13.759555246699273</c:v>
                </c:pt>
                <c:pt idx="661">
                  <c:v>13.780403057681548</c:v>
                </c:pt>
                <c:pt idx="662">
                  <c:v>13.801250868656542</c:v>
                </c:pt>
                <c:pt idx="663">
                  <c:v>13.822098679638817</c:v>
                </c:pt>
                <c:pt idx="664">
                  <c:v>13.842946490621092</c:v>
                </c:pt>
                <c:pt idx="665">
                  <c:v>13.863794301596085</c:v>
                </c:pt>
                <c:pt idx="666">
                  <c:v>13.88464211257836</c:v>
                </c:pt>
                <c:pt idx="667">
                  <c:v>13.905489923560635</c:v>
                </c:pt>
                <c:pt idx="668">
                  <c:v>13.926337734535629</c:v>
                </c:pt>
                <c:pt idx="669">
                  <c:v>13.947185545517904</c:v>
                </c:pt>
                <c:pt idx="670">
                  <c:v>13.968033356500179</c:v>
                </c:pt>
                <c:pt idx="671">
                  <c:v>13.988881167475173</c:v>
                </c:pt>
                <c:pt idx="672">
                  <c:v>14.009728978457447</c:v>
                </c:pt>
                <c:pt idx="673">
                  <c:v>14.030576789439722</c:v>
                </c:pt>
                <c:pt idx="674">
                  <c:v>14.051424600414716</c:v>
                </c:pt>
                <c:pt idx="675">
                  <c:v>14.072272411396991</c:v>
                </c:pt>
                <c:pt idx="676">
                  <c:v>14.093120222379266</c:v>
                </c:pt>
                <c:pt idx="677">
                  <c:v>14.11396803335426</c:v>
                </c:pt>
                <c:pt idx="678">
                  <c:v>14.134815844336535</c:v>
                </c:pt>
                <c:pt idx="679">
                  <c:v>14.15566365531881</c:v>
                </c:pt>
                <c:pt idx="680">
                  <c:v>14.176511466293803</c:v>
                </c:pt>
                <c:pt idx="681">
                  <c:v>14.197359277276078</c:v>
                </c:pt>
                <c:pt idx="682">
                  <c:v>14.218207088258353</c:v>
                </c:pt>
                <c:pt idx="683">
                  <c:v>14.239054899233347</c:v>
                </c:pt>
                <c:pt idx="684">
                  <c:v>14.259902710215622</c:v>
                </c:pt>
                <c:pt idx="685">
                  <c:v>14.280750521197897</c:v>
                </c:pt>
                <c:pt idx="686">
                  <c:v>14.30159833217289</c:v>
                </c:pt>
                <c:pt idx="687">
                  <c:v>14.322446143155165</c:v>
                </c:pt>
                <c:pt idx="688">
                  <c:v>14.34329395413744</c:v>
                </c:pt>
                <c:pt idx="689">
                  <c:v>14.364141765112434</c:v>
                </c:pt>
                <c:pt idx="690">
                  <c:v>14.384989576094709</c:v>
                </c:pt>
                <c:pt idx="691">
                  <c:v>14.405837387076984</c:v>
                </c:pt>
                <c:pt idx="692">
                  <c:v>14.426685198051977</c:v>
                </c:pt>
                <c:pt idx="693">
                  <c:v>14.447533009034252</c:v>
                </c:pt>
                <c:pt idx="694">
                  <c:v>14.468380820016527</c:v>
                </c:pt>
                <c:pt idx="695">
                  <c:v>14.489228630991521</c:v>
                </c:pt>
                <c:pt idx="696">
                  <c:v>14.510076441973796</c:v>
                </c:pt>
                <c:pt idx="697">
                  <c:v>14.530924252956071</c:v>
                </c:pt>
                <c:pt idx="698">
                  <c:v>14.551772063931065</c:v>
                </c:pt>
                <c:pt idx="699">
                  <c:v>14.57261987491334</c:v>
                </c:pt>
                <c:pt idx="700">
                  <c:v>14.593467685895614</c:v>
                </c:pt>
                <c:pt idx="701">
                  <c:v>14.614315496870608</c:v>
                </c:pt>
                <c:pt idx="702">
                  <c:v>14.635163307852883</c:v>
                </c:pt>
                <c:pt idx="703">
                  <c:v>14.656011118835158</c:v>
                </c:pt>
                <c:pt idx="704">
                  <c:v>14.676858929810152</c:v>
                </c:pt>
                <c:pt idx="705">
                  <c:v>14.697706740792427</c:v>
                </c:pt>
                <c:pt idx="706">
                  <c:v>14.718554551774702</c:v>
                </c:pt>
                <c:pt idx="707">
                  <c:v>14.739402362749695</c:v>
                </c:pt>
                <c:pt idx="708">
                  <c:v>14.76025017373197</c:v>
                </c:pt>
                <c:pt idx="709">
                  <c:v>14.781097984714245</c:v>
                </c:pt>
                <c:pt idx="710">
                  <c:v>14.801945795689239</c:v>
                </c:pt>
                <c:pt idx="711">
                  <c:v>14.822793606671514</c:v>
                </c:pt>
                <c:pt idx="712">
                  <c:v>14.843641417653789</c:v>
                </c:pt>
                <c:pt idx="713">
                  <c:v>14.864489228628782</c:v>
                </c:pt>
                <c:pt idx="714">
                  <c:v>14.885337039611057</c:v>
                </c:pt>
                <c:pt idx="715">
                  <c:v>14.906184850593332</c:v>
                </c:pt>
                <c:pt idx="716">
                  <c:v>14.927032661568326</c:v>
                </c:pt>
                <c:pt idx="717">
                  <c:v>14.947880472550601</c:v>
                </c:pt>
                <c:pt idx="718">
                  <c:v>14.968728283532876</c:v>
                </c:pt>
                <c:pt idx="719">
                  <c:v>14.98957609450787</c:v>
                </c:pt>
                <c:pt idx="720">
                  <c:v>15.010423905490144</c:v>
                </c:pt>
                <c:pt idx="721">
                  <c:v>15.031271716472419</c:v>
                </c:pt>
                <c:pt idx="722">
                  <c:v>15.052119527447413</c:v>
                </c:pt>
                <c:pt idx="723">
                  <c:v>15.072967338429688</c:v>
                </c:pt>
                <c:pt idx="724">
                  <c:v>15.093815149411963</c:v>
                </c:pt>
                <c:pt idx="725">
                  <c:v>15.114662960386957</c:v>
                </c:pt>
                <c:pt idx="726">
                  <c:v>15.135510771369232</c:v>
                </c:pt>
                <c:pt idx="727">
                  <c:v>15.156358582351507</c:v>
                </c:pt>
                <c:pt idx="728">
                  <c:v>15.1772063933265</c:v>
                </c:pt>
                <c:pt idx="729">
                  <c:v>15.198054204308775</c:v>
                </c:pt>
                <c:pt idx="730">
                  <c:v>15.21890201529105</c:v>
                </c:pt>
                <c:pt idx="731">
                  <c:v>15.239749826266044</c:v>
                </c:pt>
                <c:pt idx="732">
                  <c:v>15.260597637248319</c:v>
                </c:pt>
                <c:pt idx="733">
                  <c:v>15.281445448230594</c:v>
                </c:pt>
                <c:pt idx="734">
                  <c:v>15.302293259205587</c:v>
                </c:pt>
                <c:pt idx="735">
                  <c:v>15.323141070187862</c:v>
                </c:pt>
                <c:pt idx="736">
                  <c:v>15.343988881170137</c:v>
                </c:pt>
                <c:pt idx="737">
                  <c:v>15.364836692145131</c:v>
                </c:pt>
                <c:pt idx="738">
                  <c:v>15.385684503127406</c:v>
                </c:pt>
                <c:pt idx="739">
                  <c:v>15.406532314109681</c:v>
                </c:pt>
                <c:pt idx="740">
                  <c:v>15.427380125084674</c:v>
                </c:pt>
                <c:pt idx="741">
                  <c:v>15.448227936066949</c:v>
                </c:pt>
                <c:pt idx="742">
                  <c:v>15.469075747049224</c:v>
                </c:pt>
                <c:pt idx="743">
                  <c:v>15.489923558024218</c:v>
                </c:pt>
                <c:pt idx="744">
                  <c:v>15.510771369006493</c:v>
                </c:pt>
                <c:pt idx="745">
                  <c:v>15.531619179988768</c:v>
                </c:pt>
                <c:pt idx="746">
                  <c:v>15.552466990963762</c:v>
                </c:pt>
                <c:pt idx="747">
                  <c:v>15.573314801946037</c:v>
                </c:pt>
                <c:pt idx="748">
                  <c:v>15.594162612928312</c:v>
                </c:pt>
                <c:pt idx="749">
                  <c:v>15.615010423903305</c:v>
                </c:pt>
                <c:pt idx="750">
                  <c:v>15.63585823488558</c:v>
                </c:pt>
                <c:pt idx="751">
                  <c:v>15.656706045867855</c:v>
                </c:pt>
                <c:pt idx="752">
                  <c:v>15.677553856842849</c:v>
                </c:pt>
                <c:pt idx="753">
                  <c:v>15.698401667825124</c:v>
                </c:pt>
                <c:pt idx="754">
                  <c:v>15.719249478807399</c:v>
                </c:pt>
                <c:pt idx="755">
                  <c:v>15.740097289782392</c:v>
                </c:pt>
                <c:pt idx="756">
                  <c:v>15.760945100764667</c:v>
                </c:pt>
                <c:pt idx="757">
                  <c:v>15.781792911746942</c:v>
                </c:pt>
                <c:pt idx="758">
                  <c:v>15.802640722721936</c:v>
                </c:pt>
                <c:pt idx="759">
                  <c:v>15.823488533704211</c:v>
                </c:pt>
                <c:pt idx="760">
                  <c:v>15.844336344686486</c:v>
                </c:pt>
                <c:pt idx="761">
                  <c:v>15.865184155661479</c:v>
                </c:pt>
                <c:pt idx="762">
                  <c:v>15.886031966643754</c:v>
                </c:pt>
                <c:pt idx="763">
                  <c:v>15.906879777626029</c:v>
                </c:pt>
                <c:pt idx="764">
                  <c:v>15.927727588601023</c:v>
                </c:pt>
                <c:pt idx="765">
                  <c:v>15.948575399583298</c:v>
                </c:pt>
                <c:pt idx="766">
                  <c:v>15.969423210565573</c:v>
                </c:pt>
                <c:pt idx="767">
                  <c:v>15.990271021540567</c:v>
                </c:pt>
                <c:pt idx="768">
                  <c:v>16.01111883252284</c:v>
                </c:pt>
                <c:pt idx="769">
                  <c:v>16.031966643505115</c:v>
                </c:pt>
                <c:pt idx="770">
                  <c:v>16.052814454480107</c:v>
                </c:pt>
                <c:pt idx="771">
                  <c:v>16.073662265462382</c:v>
                </c:pt>
                <c:pt idx="772">
                  <c:v>16.094510076444656</c:v>
                </c:pt>
                <c:pt idx="773">
                  <c:v>16.115357887419648</c:v>
                </c:pt>
                <c:pt idx="774">
                  <c:v>16.136205698401923</c:v>
                </c:pt>
                <c:pt idx="775">
                  <c:v>16.157053509384198</c:v>
                </c:pt>
                <c:pt idx="776">
                  <c:v>16.17790132035919</c:v>
                </c:pt>
                <c:pt idx="777">
                  <c:v>16.198749131341465</c:v>
                </c:pt>
                <c:pt idx="778">
                  <c:v>16.21959694232374</c:v>
                </c:pt>
                <c:pt idx="779">
                  <c:v>16.240444753298732</c:v>
                </c:pt>
                <c:pt idx="780">
                  <c:v>16.261292564281007</c:v>
                </c:pt>
                <c:pt idx="781">
                  <c:v>16.282140375263282</c:v>
                </c:pt>
                <c:pt idx="782">
                  <c:v>16.302988186238274</c:v>
                </c:pt>
                <c:pt idx="783">
                  <c:v>16.323835997220549</c:v>
                </c:pt>
                <c:pt idx="784">
                  <c:v>16.344683808202824</c:v>
                </c:pt>
                <c:pt idx="785">
                  <c:v>16.365531619177816</c:v>
                </c:pt>
                <c:pt idx="786">
                  <c:v>16.38637943016009</c:v>
                </c:pt>
                <c:pt idx="787">
                  <c:v>16.407227241142365</c:v>
                </c:pt>
                <c:pt idx="788">
                  <c:v>16.428075052117357</c:v>
                </c:pt>
                <c:pt idx="789">
                  <c:v>16.448922863099632</c:v>
                </c:pt>
                <c:pt idx="790">
                  <c:v>16.469770674081907</c:v>
                </c:pt>
                <c:pt idx="791">
                  <c:v>16.490618485056899</c:v>
                </c:pt>
                <c:pt idx="792">
                  <c:v>16.511466296039174</c:v>
                </c:pt>
                <c:pt idx="793">
                  <c:v>16.532314107021449</c:v>
                </c:pt>
                <c:pt idx="794">
                  <c:v>16.553161917996441</c:v>
                </c:pt>
                <c:pt idx="795">
                  <c:v>16.574009728978716</c:v>
                </c:pt>
                <c:pt idx="796">
                  <c:v>16.594857539960991</c:v>
                </c:pt>
                <c:pt idx="797">
                  <c:v>16.615705350935983</c:v>
                </c:pt>
                <c:pt idx="798">
                  <c:v>16.636553161918258</c:v>
                </c:pt>
                <c:pt idx="799">
                  <c:v>16.657400972900533</c:v>
                </c:pt>
                <c:pt idx="800">
                  <c:v>16.678248783875524</c:v>
                </c:pt>
                <c:pt idx="801">
                  <c:v>16.699096594857799</c:v>
                </c:pt>
                <c:pt idx="802">
                  <c:v>16.719944405840074</c:v>
                </c:pt>
                <c:pt idx="803">
                  <c:v>16.740792216815066</c:v>
                </c:pt>
                <c:pt idx="804">
                  <c:v>16.761640027797341</c:v>
                </c:pt>
                <c:pt idx="805">
                  <c:v>16.782487838779616</c:v>
                </c:pt>
                <c:pt idx="806">
                  <c:v>16.803335649754608</c:v>
                </c:pt>
                <c:pt idx="807">
                  <c:v>16.824183460736883</c:v>
                </c:pt>
                <c:pt idx="808">
                  <c:v>16.845031271719158</c:v>
                </c:pt>
                <c:pt idx="809">
                  <c:v>16.86587908269415</c:v>
                </c:pt>
                <c:pt idx="810">
                  <c:v>16.886726893676425</c:v>
                </c:pt>
                <c:pt idx="811">
                  <c:v>16.9075747046587</c:v>
                </c:pt>
                <c:pt idx="812">
                  <c:v>16.928422515633692</c:v>
                </c:pt>
                <c:pt idx="813">
                  <c:v>16.949270326615967</c:v>
                </c:pt>
                <c:pt idx="814">
                  <c:v>16.970118137598242</c:v>
                </c:pt>
                <c:pt idx="815">
                  <c:v>16.990965948573233</c:v>
                </c:pt>
                <c:pt idx="816">
                  <c:v>17.011813759555508</c:v>
                </c:pt>
                <c:pt idx="817">
                  <c:v>17.032661570537783</c:v>
                </c:pt>
                <c:pt idx="818">
                  <c:v>17.053509381512775</c:v>
                </c:pt>
                <c:pt idx="819">
                  <c:v>17.07435719249505</c:v>
                </c:pt>
                <c:pt idx="820">
                  <c:v>17.095205003477325</c:v>
                </c:pt>
                <c:pt idx="821">
                  <c:v>17.116052814452317</c:v>
                </c:pt>
                <c:pt idx="822">
                  <c:v>17.136900625434592</c:v>
                </c:pt>
                <c:pt idx="823">
                  <c:v>17.157748436416867</c:v>
                </c:pt>
                <c:pt idx="824">
                  <c:v>17.178596247391859</c:v>
                </c:pt>
                <c:pt idx="825">
                  <c:v>17.199444058374134</c:v>
                </c:pt>
                <c:pt idx="826">
                  <c:v>17.220291869356409</c:v>
                </c:pt>
                <c:pt idx="827">
                  <c:v>17.241139680331401</c:v>
                </c:pt>
                <c:pt idx="828">
                  <c:v>17.261987491313675</c:v>
                </c:pt>
                <c:pt idx="829">
                  <c:v>17.28283530229595</c:v>
                </c:pt>
                <c:pt idx="830">
                  <c:v>17.303683113270942</c:v>
                </c:pt>
                <c:pt idx="831">
                  <c:v>17.324530924253217</c:v>
                </c:pt>
                <c:pt idx="832">
                  <c:v>17.345378735235492</c:v>
                </c:pt>
                <c:pt idx="833">
                  <c:v>17.366226546210484</c:v>
                </c:pt>
                <c:pt idx="834">
                  <c:v>17.387074357192759</c:v>
                </c:pt>
                <c:pt idx="835">
                  <c:v>17.407922168175034</c:v>
                </c:pt>
                <c:pt idx="836">
                  <c:v>17.428769979150026</c:v>
                </c:pt>
                <c:pt idx="837">
                  <c:v>17.449617790132301</c:v>
                </c:pt>
                <c:pt idx="838">
                  <c:v>17.470465601114576</c:v>
                </c:pt>
                <c:pt idx="839">
                  <c:v>17.491313412089568</c:v>
                </c:pt>
                <c:pt idx="840">
                  <c:v>17.512161223071843</c:v>
                </c:pt>
                <c:pt idx="841">
                  <c:v>17.533009034054118</c:v>
                </c:pt>
                <c:pt idx="842">
                  <c:v>17.553856845029109</c:v>
                </c:pt>
                <c:pt idx="843">
                  <c:v>17.574704656011384</c:v>
                </c:pt>
                <c:pt idx="844">
                  <c:v>17.595552466993659</c:v>
                </c:pt>
                <c:pt idx="845">
                  <c:v>17.616400277968651</c:v>
                </c:pt>
                <c:pt idx="846">
                  <c:v>17.637248088950926</c:v>
                </c:pt>
                <c:pt idx="847">
                  <c:v>17.658095899933201</c:v>
                </c:pt>
                <c:pt idx="848">
                  <c:v>17.678943710908193</c:v>
                </c:pt>
                <c:pt idx="849">
                  <c:v>17.699791521890468</c:v>
                </c:pt>
                <c:pt idx="850">
                  <c:v>17.720639332872743</c:v>
                </c:pt>
                <c:pt idx="851">
                  <c:v>17.741487143847735</c:v>
                </c:pt>
                <c:pt idx="852">
                  <c:v>17.76233495483001</c:v>
                </c:pt>
                <c:pt idx="853">
                  <c:v>17.783182765812285</c:v>
                </c:pt>
                <c:pt idx="854">
                  <c:v>17.804030576787277</c:v>
                </c:pt>
                <c:pt idx="855">
                  <c:v>17.824878387769552</c:v>
                </c:pt>
                <c:pt idx="856">
                  <c:v>17.845726198751827</c:v>
                </c:pt>
                <c:pt idx="857">
                  <c:v>17.866574009726818</c:v>
                </c:pt>
                <c:pt idx="858">
                  <c:v>17.887421820709093</c:v>
                </c:pt>
                <c:pt idx="859">
                  <c:v>17.908269631691368</c:v>
                </c:pt>
                <c:pt idx="860">
                  <c:v>17.92911744266636</c:v>
                </c:pt>
                <c:pt idx="861">
                  <c:v>17.949965253648635</c:v>
                </c:pt>
                <c:pt idx="862">
                  <c:v>17.97081306463091</c:v>
                </c:pt>
                <c:pt idx="863">
                  <c:v>17.991660875605902</c:v>
                </c:pt>
                <c:pt idx="864">
                  <c:v>18.012508686588177</c:v>
                </c:pt>
                <c:pt idx="865">
                  <c:v>18.033356497570452</c:v>
                </c:pt>
                <c:pt idx="866">
                  <c:v>18.054204308545444</c:v>
                </c:pt>
                <c:pt idx="867">
                  <c:v>18.075052119527719</c:v>
                </c:pt>
                <c:pt idx="868">
                  <c:v>18.095899930509994</c:v>
                </c:pt>
                <c:pt idx="869">
                  <c:v>18.116747741484986</c:v>
                </c:pt>
                <c:pt idx="870">
                  <c:v>18.137595552467261</c:v>
                </c:pt>
                <c:pt idx="871">
                  <c:v>18.158443363449535</c:v>
                </c:pt>
                <c:pt idx="872">
                  <c:v>18.179291174424527</c:v>
                </c:pt>
                <c:pt idx="873">
                  <c:v>18.200138985406802</c:v>
                </c:pt>
                <c:pt idx="874">
                  <c:v>18.220986796389077</c:v>
                </c:pt>
                <c:pt idx="875">
                  <c:v>18.241834607364069</c:v>
                </c:pt>
                <c:pt idx="876">
                  <c:v>18.262682418346344</c:v>
                </c:pt>
                <c:pt idx="877">
                  <c:v>18.283530229328619</c:v>
                </c:pt>
                <c:pt idx="878">
                  <c:v>18.304378040303611</c:v>
                </c:pt>
                <c:pt idx="879">
                  <c:v>18.325225851285886</c:v>
                </c:pt>
                <c:pt idx="880">
                  <c:v>18.346073662268161</c:v>
                </c:pt>
                <c:pt idx="881">
                  <c:v>18.366921473243153</c:v>
                </c:pt>
                <c:pt idx="882">
                  <c:v>18.387769284225428</c:v>
                </c:pt>
                <c:pt idx="883">
                  <c:v>18.408617095207703</c:v>
                </c:pt>
                <c:pt idx="884">
                  <c:v>18.429464906182695</c:v>
                </c:pt>
                <c:pt idx="885">
                  <c:v>18.450312717164969</c:v>
                </c:pt>
                <c:pt idx="886">
                  <c:v>18.471160528147244</c:v>
                </c:pt>
                <c:pt idx="887">
                  <c:v>18.492008339122236</c:v>
                </c:pt>
                <c:pt idx="888">
                  <c:v>18.512856150104511</c:v>
                </c:pt>
                <c:pt idx="889">
                  <c:v>18.533703961086786</c:v>
                </c:pt>
                <c:pt idx="890">
                  <c:v>18.554551772061778</c:v>
                </c:pt>
                <c:pt idx="891">
                  <c:v>18.575399583044053</c:v>
                </c:pt>
                <c:pt idx="892">
                  <c:v>18.596247394026328</c:v>
                </c:pt>
                <c:pt idx="893">
                  <c:v>18.61709520500132</c:v>
                </c:pt>
                <c:pt idx="894">
                  <c:v>18.637943015983595</c:v>
                </c:pt>
                <c:pt idx="895">
                  <c:v>18.65879082696587</c:v>
                </c:pt>
                <c:pt idx="896">
                  <c:v>18.679638637940862</c:v>
                </c:pt>
                <c:pt idx="897">
                  <c:v>18.700486448923137</c:v>
                </c:pt>
                <c:pt idx="898">
                  <c:v>18.721334259905412</c:v>
                </c:pt>
                <c:pt idx="899">
                  <c:v>18.742182070880403</c:v>
                </c:pt>
                <c:pt idx="900">
                  <c:v>18.763029881862678</c:v>
                </c:pt>
                <c:pt idx="901">
                  <c:v>18.783877692844953</c:v>
                </c:pt>
                <c:pt idx="902">
                  <c:v>18.804725503819945</c:v>
                </c:pt>
                <c:pt idx="903">
                  <c:v>18.82557331480222</c:v>
                </c:pt>
                <c:pt idx="904">
                  <c:v>18.846421125784495</c:v>
                </c:pt>
                <c:pt idx="905">
                  <c:v>18.867268936759487</c:v>
                </c:pt>
                <c:pt idx="906">
                  <c:v>18.888116747741762</c:v>
                </c:pt>
                <c:pt idx="907">
                  <c:v>18.908964558724037</c:v>
                </c:pt>
                <c:pt idx="908">
                  <c:v>18.929812369699029</c:v>
                </c:pt>
                <c:pt idx="909">
                  <c:v>18.950660180681304</c:v>
                </c:pt>
                <c:pt idx="910">
                  <c:v>18.971507991663579</c:v>
                </c:pt>
                <c:pt idx="911">
                  <c:v>18.992355802638571</c:v>
                </c:pt>
                <c:pt idx="912">
                  <c:v>19.013203613620846</c:v>
                </c:pt>
                <c:pt idx="913">
                  <c:v>19.03405142460312</c:v>
                </c:pt>
                <c:pt idx="914">
                  <c:v>19.054899235578112</c:v>
                </c:pt>
                <c:pt idx="915">
                  <c:v>19.075747046560387</c:v>
                </c:pt>
                <c:pt idx="916">
                  <c:v>19.096594857542662</c:v>
                </c:pt>
                <c:pt idx="917">
                  <c:v>19.117442668517654</c:v>
                </c:pt>
                <c:pt idx="918">
                  <c:v>19.138290479499929</c:v>
                </c:pt>
                <c:pt idx="919">
                  <c:v>19.159138290482204</c:v>
                </c:pt>
                <c:pt idx="920">
                  <c:v>19.179986101457196</c:v>
                </c:pt>
                <c:pt idx="921">
                  <c:v>19.200833912439471</c:v>
                </c:pt>
                <c:pt idx="922">
                  <c:v>19.221681723421746</c:v>
                </c:pt>
                <c:pt idx="923">
                  <c:v>19.242529534396738</c:v>
                </c:pt>
                <c:pt idx="924">
                  <c:v>19.263377345379013</c:v>
                </c:pt>
                <c:pt idx="925">
                  <c:v>19.284225156361288</c:v>
                </c:pt>
                <c:pt idx="926">
                  <c:v>19.30507296733628</c:v>
                </c:pt>
                <c:pt idx="927">
                  <c:v>19.325920778318554</c:v>
                </c:pt>
                <c:pt idx="928">
                  <c:v>19.346768589300829</c:v>
                </c:pt>
                <c:pt idx="929">
                  <c:v>19.367616400275821</c:v>
                </c:pt>
                <c:pt idx="930">
                  <c:v>19.388464211258096</c:v>
                </c:pt>
                <c:pt idx="931">
                  <c:v>19.409312022240371</c:v>
                </c:pt>
                <c:pt idx="932">
                  <c:v>19.430159833215363</c:v>
                </c:pt>
                <c:pt idx="933">
                  <c:v>19.451007644197638</c:v>
                </c:pt>
                <c:pt idx="934">
                  <c:v>19.471855455179913</c:v>
                </c:pt>
                <c:pt idx="935">
                  <c:v>19.492703266154905</c:v>
                </c:pt>
                <c:pt idx="936">
                  <c:v>19.51355107713718</c:v>
                </c:pt>
                <c:pt idx="937">
                  <c:v>19.534398888119455</c:v>
                </c:pt>
                <c:pt idx="938">
                  <c:v>19.555246699094447</c:v>
                </c:pt>
                <c:pt idx="939">
                  <c:v>19.576094510076722</c:v>
                </c:pt>
                <c:pt idx="940">
                  <c:v>19.596942321058997</c:v>
                </c:pt>
                <c:pt idx="941">
                  <c:v>19.617790132033988</c:v>
                </c:pt>
                <c:pt idx="942">
                  <c:v>19.638637943016263</c:v>
                </c:pt>
                <c:pt idx="943">
                  <c:v>19.659485753998538</c:v>
                </c:pt>
                <c:pt idx="944">
                  <c:v>19.68033356497353</c:v>
                </c:pt>
                <c:pt idx="945">
                  <c:v>19.701181375955805</c:v>
                </c:pt>
                <c:pt idx="946">
                  <c:v>19.72202918693808</c:v>
                </c:pt>
                <c:pt idx="947">
                  <c:v>19.742876997913072</c:v>
                </c:pt>
                <c:pt idx="948">
                  <c:v>19.763724808895347</c:v>
                </c:pt>
                <c:pt idx="949">
                  <c:v>19.784572619877622</c:v>
                </c:pt>
                <c:pt idx="950">
                  <c:v>19.805420430852614</c:v>
                </c:pt>
                <c:pt idx="951">
                  <c:v>19.826268241834889</c:v>
                </c:pt>
                <c:pt idx="952">
                  <c:v>19.847116052817164</c:v>
                </c:pt>
                <c:pt idx="953">
                  <c:v>19.867963863792156</c:v>
                </c:pt>
                <c:pt idx="954">
                  <c:v>19.888811674774431</c:v>
                </c:pt>
                <c:pt idx="955">
                  <c:v>19.909659485756706</c:v>
                </c:pt>
                <c:pt idx="956">
                  <c:v>19.930507296731697</c:v>
                </c:pt>
                <c:pt idx="957">
                  <c:v>19.951355107713972</c:v>
                </c:pt>
                <c:pt idx="958">
                  <c:v>19.972202918696247</c:v>
                </c:pt>
                <c:pt idx="959">
                  <c:v>19.993050729671239</c:v>
                </c:pt>
                <c:pt idx="960">
                  <c:v>20.013898540653514</c:v>
                </c:pt>
                <c:pt idx="961">
                  <c:v>20.034746351635789</c:v>
                </c:pt>
                <c:pt idx="962">
                  <c:v>20.055594162610781</c:v>
                </c:pt>
                <c:pt idx="963">
                  <c:v>20.076441973593056</c:v>
                </c:pt>
                <c:pt idx="964">
                  <c:v>20.097289784575331</c:v>
                </c:pt>
                <c:pt idx="965">
                  <c:v>20.118137595550323</c:v>
                </c:pt>
                <c:pt idx="966">
                  <c:v>20.138985406532598</c:v>
                </c:pt>
                <c:pt idx="967">
                  <c:v>20.159833217514873</c:v>
                </c:pt>
                <c:pt idx="968">
                  <c:v>20.180681028489865</c:v>
                </c:pt>
                <c:pt idx="969">
                  <c:v>20.20152883947214</c:v>
                </c:pt>
                <c:pt idx="970">
                  <c:v>20.222376650454414</c:v>
                </c:pt>
                <c:pt idx="971">
                  <c:v>20.243224461429406</c:v>
                </c:pt>
                <c:pt idx="972">
                  <c:v>20.264072272411681</c:v>
                </c:pt>
                <c:pt idx="973">
                  <c:v>20.284920083393956</c:v>
                </c:pt>
                <c:pt idx="974">
                  <c:v>20.305767894368948</c:v>
                </c:pt>
                <c:pt idx="975">
                  <c:v>20.326615705351223</c:v>
                </c:pt>
                <c:pt idx="976">
                  <c:v>20.347463516333498</c:v>
                </c:pt>
                <c:pt idx="977">
                  <c:v>20.36831132730849</c:v>
                </c:pt>
                <c:pt idx="978">
                  <c:v>20.389159138290765</c:v>
                </c:pt>
                <c:pt idx="979">
                  <c:v>20.41000694927304</c:v>
                </c:pt>
                <c:pt idx="980">
                  <c:v>20.430854760248032</c:v>
                </c:pt>
                <c:pt idx="981">
                  <c:v>20.451702571230307</c:v>
                </c:pt>
                <c:pt idx="982">
                  <c:v>20.472550382212582</c:v>
                </c:pt>
                <c:pt idx="983">
                  <c:v>20.493398193187573</c:v>
                </c:pt>
                <c:pt idx="984">
                  <c:v>20.514246004169848</c:v>
                </c:pt>
                <c:pt idx="985">
                  <c:v>20.535093815152123</c:v>
                </c:pt>
                <c:pt idx="986">
                  <c:v>20.555941626127115</c:v>
                </c:pt>
                <c:pt idx="987">
                  <c:v>20.57678943710939</c:v>
                </c:pt>
                <c:pt idx="988">
                  <c:v>20.597637248091665</c:v>
                </c:pt>
                <c:pt idx="989">
                  <c:v>20.618485059066657</c:v>
                </c:pt>
                <c:pt idx="990">
                  <c:v>20.639332870048932</c:v>
                </c:pt>
                <c:pt idx="991">
                  <c:v>20.660180681031207</c:v>
                </c:pt>
                <c:pt idx="992">
                  <c:v>20.681028492006199</c:v>
                </c:pt>
                <c:pt idx="993">
                  <c:v>20.701876302988474</c:v>
                </c:pt>
                <c:pt idx="994">
                  <c:v>20.722724113970749</c:v>
                </c:pt>
                <c:pt idx="995">
                  <c:v>20.743571924945741</c:v>
                </c:pt>
                <c:pt idx="996">
                  <c:v>20.764419735928016</c:v>
                </c:pt>
                <c:pt idx="997">
                  <c:v>20.785267546910291</c:v>
                </c:pt>
                <c:pt idx="998">
                  <c:v>20.806115357885282</c:v>
                </c:pt>
                <c:pt idx="999">
                  <c:v>20.826963168867557</c:v>
                </c:pt>
                <c:pt idx="1000">
                  <c:v>20.847810979849832</c:v>
                </c:pt>
                <c:pt idx="1001">
                  <c:v>20.868658790824824</c:v>
                </c:pt>
                <c:pt idx="1002">
                  <c:v>20.889506601807099</c:v>
                </c:pt>
                <c:pt idx="1003">
                  <c:v>20.910354412789374</c:v>
                </c:pt>
                <c:pt idx="1004">
                  <c:v>20.931202223764366</c:v>
                </c:pt>
                <c:pt idx="1005">
                  <c:v>20.952050034746641</c:v>
                </c:pt>
                <c:pt idx="1006">
                  <c:v>20.972897845728916</c:v>
                </c:pt>
                <c:pt idx="1007">
                  <c:v>20.993745656703908</c:v>
                </c:pt>
                <c:pt idx="1008">
                  <c:v>21.014593467686183</c:v>
                </c:pt>
                <c:pt idx="1009">
                  <c:v>21.035441278668458</c:v>
                </c:pt>
                <c:pt idx="1010">
                  <c:v>21.05628908964345</c:v>
                </c:pt>
                <c:pt idx="1011">
                  <c:v>21.077136900625725</c:v>
                </c:pt>
                <c:pt idx="1012">
                  <c:v>21.097984711607999</c:v>
                </c:pt>
                <c:pt idx="1013">
                  <c:v>21.118832522582991</c:v>
                </c:pt>
                <c:pt idx="1014">
                  <c:v>21.139680333565266</c:v>
                </c:pt>
                <c:pt idx="1015">
                  <c:v>21.160528144547541</c:v>
                </c:pt>
                <c:pt idx="1016">
                  <c:v>21.181375955522533</c:v>
                </c:pt>
                <c:pt idx="1017">
                  <c:v>21.202223766504808</c:v>
                </c:pt>
                <c:pt idx="1018">
                  <c:v>21.223071577487083</c:v>
                </c:pt>
                <c:pt idx="1019">
                  <c:v>21.243919388462075</c:v>
                </c:pt>
                <c:pt idx="1020">
                  <c:v>21.26476719944435</c:v>
                </c:pt>
                <c:pt idx="1021">
                  <c:v>21.285615010426625</c:v>
                </c:pt>
                <c:pt idx="1022">
                  <c:v>21.306462821401617</c:v>
                </c:pt>
                <c:pt idx="1023">
                  <c:v>21.327310632383892</c:v>
                </c:pt>
                <c:pt idx="1024">
                  <c:v>21.348158443366167</c:v>
                </c:pt>
                <c:pt idx="1025">
                  <c:v>21.369006254341159</c:v>
                </c:pt>
                <c:pt idx="1026">
                  <c:v>21.389854065323433</c:v>
                </c:pt>
                <c:pt idx="1027">
                  <c:v>21.410701876305708</c:v>
                </c:pt>
                <c:pt idx="1028">
                  <c:v>21.4315496872807</c:v>
                </c:pt>
                <c:pt idx="1029">
                  <c:v>21.452397498262975</c:v>
                </c:pt>
                <c:pt idx="1030">
                  <c:v>21.47324530924525</c:v>
                </c:pt>
                <c:pt idx="1031">
                  <c:v>21.494093120220242</c:v>
                </c:pt>
                <c:pt idx="1032">
                  <c:v>21.514940931202517</c:v>
                </c:pt>
                <c:pt idx="1033">
                  <c:v>21.535788742184792</c:v>
                </c:pt>
                <c:pt idx="1034">
                  <c:v>21.556636553159784</c:v>
                </c:pt>
                <c:pt idx="1035">
                  <c:v>21.577484364142059</c:v>
                </c:pt>
                <c:pt idx="1036">
                  <c:v>21.598332175124334</c:v>
                </c:pt>
                <c:pt idx="1037">
                  <c:v>21.619179986099326</c:v>
                </c:pt>
                <c:pt idx="1038">
                  <c:v>21.640027797081601</c:v>
                </c:pt>
                <c:pt idx="1039">
                  <c:v>21.660875608063876</c:v>
                </c:pt>
                <c:pt idx="1040">
                  <c:v>21.681723419038867</c:v>
                </c:pt>
                <c:pt idx="1041">
                  <c:v>21.702571230021142</c:v>
                </c:pt>
                <c:pt idx="1042">
                  <c:v>21.723419041003417</c:v>
                </c:pt>
                <c:pt idx="1043">
                  <c:v>21.744266851978409</c:v>
                </c:pt>
                <c:pt idx="1044">
                  <c:v>21.765114662960684</c:v>
                </c:pt>
                <c:pt idx="1045">
                  <c:v>21.785962473942959</c:v>
                </c:pt>
                <c:pt idx="1046">
                  <c:v>21.806810284917951</c:v>
                </c:pt>
                <c:pt idx="1047">
                  <c:v>21.827658095900226</c:v>
                </c:pt>
                <c:pt idx="1048">
                  <c:v>21.848505906882501</c:v>
                </c:pt>
                <c:pt idx="1049">
                  <c:v>21.869353717857493</c:v>
                </c:pt>
                <c:pt idx="1050">
                  <c:v>21.890201528839768</c:v>
                </c:pt>
                <c:pt idx="1051">
                  <c:v>21.911049339822043</c:v>
                </c:pt>
                <c:pt idx="1052">
                  <c:v>21.931897150797035</c:v>
                </c:pt>
                <c:pt idx="1053">
                  <c:v>21.95274496177931</c:v>
                </c:pt>
                <c:pt idx="1054">
                  <c:v>21.973592772761585</c:v>
                </c:pt>
                <c:pt idx="1055">
                  <c:v>21.994440583736576</c:v>
                </c:pt>
                <c:pt idx="1056">
                  <c:v>22.015288394718851</c:v>
                </c:pt>
                <c:pt idx="1057">
                  <c:v>22.036136205701126</c:v>
                </c:pt>
                <c:pt idx="1058">
                  <c:v>22.056984016676118</c:v>
                </c:pt>
                <c:pt idx="1059">
                  <c:v>22.077831827658393</c:v>
                </c:pt>
                <c:pt idx="1060">
                  <c:v>22.098679638640668</c:v>
                </c:pt>
                <c:pt idx="1061">
                  <c:v>22.11952744961566</c:v>
                </c:pt>
                <c:pt idx="1062">
                  <c:v>22.140375260597935</c:v>
                </c:pt>
                <c:pt idx="1063">
                  <c:v>22.16122307158021</c:v>
                </c:pt>
                <c:pt idx="1064">
                  <c:v>22.182070882555202</c:v>
                </c:pt>
                <c:pt idx="1065">
                  <c:v>22.202918693537477</c:v>
                </c:pt>
                <c:pt idx="1066">
                  <c:v>22.223766504519752</c:v>
                </c:pt>
                <c:pt idx="1067">
                  <c:v>22.244614315494744</c:v>
                </c:pt>
                <c:pt idx="1068">
                  <c:v>22.265462126477019</c:v>
                </c:pt>
                <c:pt idx="1069">
                  <c:v>22.286309937459293</c:v>
                </c:pt>
                <c:pt idx="1070">
                  <c:v>22.307157748434285</c:v>
                </c:pt>
                <c:pt idx="1071">
                  <c:v>22.32800555941656</c:v>
                </c:pt>
                <c:pt idx="1072">
                  <c:v>22.348853370398835</c:v>
                </c:pt>
                <c:pt idx="1073">
                  <c:v>22.369701181373827</c:v>
                </c:pt>
                <c:pt idx="1074">
                  <c:v>22.390548992356102</c:v>
                </c:pt>
                <c:pt idx="1075">
                  <c:v>22.411396803338377</c:v>
                </c:pt>
                <c:pt idx="1076">
                  <c:v>22.432244614313369</c:v>
                </c:pt>
                <c:pt idx="1077">
                  <c:v>22.453092425295644</c:v>
                </c:pt>
                <c:pt idx="1078">
                  <c:v>22.473940236277919</c:v>
                </c:pt>
                <c:pt idx="1079">
                  <c:v>22.494788047252911</c:v>
                </c:pt>
                <c:pt idx="1080">
                  <c:v>22.515635858235186</c:v>
                </c:pt>
                <c:pt idx="1081">
                  <c:v>22.536483669217461</c:v>
                </c:pt>
                <c:pt idx="1082">
                  <c:v>22.557331480192452</c:v>
                </c:pt>
                <c:pt idx="1083">
                  <c:v>22.578179291174727</c:v>
                </c:pt>
                <c:pt idx="1084">
                  <c:v>22.599027102157002</c:v>
                </c:pt>
                <c:pt idx="1085">
                  <c:v>22.619874913131994</c:v>
                </c:pt>
                <c:pt idx="1086">
                  <c:v>22.640722724114269</c:v>
                </c:pt>
                <c:pt idx="1087">
                  <c:v>22.661570535096544</c:v>
                </c:pt>
                <c:pt idx="1088">
                  <c:v>22.682418346071536</c:v>
                </c:pt>
                <c:pt idx="1089">
                  <c:v>22.703266157053811</c:v>
                </c:pt>
                <c:pt idx="1090">
                  <c:v>22.724113968036086</c:v>
                </c:pt>
                <c:pt idx="1091">
                  <c:v>22.744961779011078</c:v>
                </c:pt>
                <c:pt idx="1092">
                  <c:v>22.765809589993353</c:v>
                </c:pt>
                <c:pt idx="1093">
                  <c:v>22.786657400975628</c:v>
                </c:pt>
                <c:pt idx="1094">
                  <c:v>22.80750521195062</c:v>
                </c:pt>
                <c:pt idx="1095">
                  <c:v>22.828353022932895</c:v>
                </c:pt>
                <c:pt idx="1096">
                  <c:v>22.84920083391517</c:v>
                </c:pt>
                <c:pt idx="1097">
                  <c:v>22.870048644890161</c:v>
                </c:pt>
                <c:pt idx="1098">
                  <c:v>22.890896455872436</c:v>
                </c:pt>
                <c:pt idx="1099">
                  <c:v>22.911744266854711</c:v>
                </c:pt>
                <c:pt idx="1100">
                  <c:v>22.932592077829703</c:v>
                </c:pt>
                <c:pt idx="1101">
                  <c:v>22.953439888811978</c:v>
                </c:pt>
                <c:pt idx="1102">
                  <c:v>22.974287699794253</c:v>
                </c:pt>
                <c:pt idx="1103">
                  <c:v>22.995135510769245</c:v>
                </c:pt>
                <c:pt idx="1104">
                  <c:v>23.01598332175152</c:v>
                </c:pt>
                <c:pt idx="1105">
                  <c:v>23.036831132733795</c:v>
                </c:pt>
                <c:pt idx="1106">
                  <c:v>23.057678943708787</c:v>
                </c:pt>
                <c:pt idx="1107">
                  <c:v>23.078526754691062</c:v>
                </c:pt>
                <c:pt idx="1108">
                  <c:v>23.099374565673337</c:v>
                </c:pt>
                <c:pt idx="1109">
                  <c:v>23.120222376648329</c:v>
                </c:pt>
                <c:pt idx="1110">
                  <c:v>23.141070187630604</c:v>
                </c:pt>
                <c:pt idx="1111">
                  <c:v>23.161917998612878</c:v>
                </c:pt>
                <c:pt idx="1112">
                  <c:v>23.18276580958787</c:v>
                </c:pt>
                <c:pt idx="1113">
                  <c:v>23.203613620570145</c:v>
                </c:pt>
                <c:pt idx="1114">
                  <c:v>23.22446143155242</c:v>
                </c:pt>
                <c:pt idx="1115">
                  <c:v>23.245309242527412</c:v>
                </c:pt>
                <c:pt idx="1116">
                  <c:v>23.266157053509687</c:v>
                </c:pt>
                <c:pt idx="1117">
                  <c:v>23.287004864491962</c:v>
                </c:pt>
                <c:pt idx="1118">
                  <c:v>23.307852675466954</c:v>
                </c:pt>
                <c:pt idx="1119">
                  <c:v>23.328700486449229</c:v>
                </c:pt>
                <c:pt idx="1120">
                  <c:v>23.349548297431504</c:v>
                </c:pt>
                <c:pt idx="1121">
                  <c:v>23.370396108406496</c:v>
                </c:pt>
                <c:pt idx="1122">
                  <c:v>23.391243919388771</c:v>
                </c:pt>
                <c:pt idx="1123">
                  <c:v>23.412091730371046</c:v>
                </c:pt>
                <c:pt idx="1124">
                  <c:v>23.432939541346038</c:v>
                </c:pt>
                <c:pt idx="1125">
                  <c:v>23.453787352328312</c:v>
                </c:pt>
                <c:pt idx="1126">
                  <c:v>23.474635163310587</c:v>
                </c:pt>
                <c:pt idx="1127">
                  <c:v>23.495482974285579</c:v>
                </c:pt>
                <c:pt idx="1128">
                  <c:v>23.516330785267854</c:v>
                </c:pt>
                <c:pt idx="1129">
                  <c:v>23.537178596250129</c:v>
                </c:pt>
                <c:pt idx="1130">
                  <c:v>23.558026407225121</c:v>
                </c:pt>
                <c:pt idx="1131">
                  <c:v>23.578874218207396</c:v>
                </c:pt>
                <c:pt idx="1132">
                  <c:v>23.599722029189671</c:v>
                </c:pt>
                <c:pt idx="1133">
                  <c:v>23.620569840164663</c:v>
                </c:pt>
                <c:pt idx="1134">
                  <c:v>23.641417651146938</c:v>
                </c:pt>
                <c:pt idx="1135">
                  <c:v>23.662265462129213</c:v>
                </c:pt>
                <c:pt idx="1136">
                  <c:v>23.683113273104205</c:v>
                </c:pt>
                <c:pt idx="1137">
                  <c:v>23.70396108408648</c:v>
                </c:pt>
                <c:pt idx="1138">
                  <c:v>23.724808895068755</c:v>
                </c:pt>
                <c:pt idx="1139">
                  <c:v>23.745656706043746</c:v>
                </c:pt>
                <c:pt idx="1140">
                  <c:v>23.766504517026021</c:v>
                </c:pt>
                <c:pt idx="1141">
                  <c:v>23.787352328008296</c:v>
                </c:pt>
                <c:pt idx="1142">
                  <c:v>23.808200138983288</c:v>
                </c:pt>
                <c:pt idx="1143">
                  <c:v>23.829047949965563</c:v>
                </c:pt>
                <c:pt idx="1144">
                  <c:v>23.849895760947838</c:v>
                </c:pt>
                <c:pt idx="1145">
                  <c:v>23.87074357192283</c:v>
                </c:pt>
                <c:pt idx="1146">
                  <c:v>23.891591382905105</c:v>
                </c:pt>
                <c:pt idx="1147">
                  <c:v>23.91243919388738</c:v>
                </c:pt>
                <c:pt idx="1148">
                  <c:v>23.933287004862372</c:v>
                </c:pt>
                <c:pt idx="1149">
                  <c:v>23.954134815844647</c:v>
                </c:pt>
                <c:pt idx="1150">
                  <c:v>23.974982626826922</c:v>
                </c:pt>
                <c:pt idx="1151">
                  <c:v>23.995830437801914</c:v>
                </c:pt>
                <c:pt idx="1152">
                  <c:v>24.016678248784189</c:v>
                </c:pt>
                <c:pt idx="1153">
                  <c:v>24.037526059766464</c:v>
                </c:pt>
                <c:pt idx="1154">
                  <c:v>24.058373870741455</c:v>
                </c:pt>
                <c:pt idx="1155">
                  <c:v>24.07922168172373</c:v>
                </c:pt>
                <c:pt idx="1156">
                  <c:v>24.100069492706005</c:v>
                </c:pt>
                <c:pt idx="1157">
                  <c:v>24.120917303680997</c:v>
                </c:pt>
                <c:pt idx="1158">
                  <c:v>24.141765114663272</c:v>
                </c:pt>
                <c:pt idx="1159">
                  <c:v>24.162612925645547</c:v>
                </c:pt>
                <c:pt idx="1160">
                  <c:v>24.183460736620539</c:v>
                </c:pt>
                <c:pt idx="1161">
                  <c:v>24.204308547602814</c:v>
                </c:pt>
                <c:pt idx="1162">
                  <c:v>24.225156358585089</c:v>
                </c:pt>
                <c:pt idx="1163">
                  <c:v>24.246004169560081</c:v>
                </c:pt>
                <c:pt idx="1164">
                  <c:v>24.266851980542356</c:v>
                </c:pt>
                <c:pt idx="1165">
                  <c:v>24.287699791524631</c:v>
                </c:pt>
                <c:pt idx="1166">
                  <c:v>24.308547602499623</c:v>
                </c:pt>
                <c:pt idx="1167">
                  <c:v>24.329395413481897</c:v>
                </c:pt>
                <c:pt idx="1168">
                  <c:v>24.350243224464172</c:v>
                </c:pt>
                <c:pt idx="1169">
                  <c:v>24.371091035439164</c:v>
                </c:pt>
                <c:pt idx="1170">
                  <c:v>24.391938846421439</c:v>
                </c:pt>
                <c:pt idx="1171">
                  <c:v>24.412786657403714</c:v>
                </c:pt>
                <c:pt idx="1172">
                  <c:v>24.433634468378706</c:v>
                </c:pt>
                <c:pt idx="1173">
                  <c:v>24.454482279360981</c:v>
                </c:pt>
                <c:pt idx="1174">
                  <c:v>24.475330090343256</c:v>
                </c:pt>
                <c:pt idx="1175">
                  <c:v>24.496177901318248</c:v>
                </c:pt>
                <c:pt idx="1176">
                  <c:v>24.517025712300523</c:v>
                </c:pt>
                <c:pt idx="1177">
                  <c:v>24.537873523282798</c:v>
                </c:pt>
                <c:pt idx="1178">
                  <c:v>24.55872133425779</c:v>
                </c:pt>
                <c:pt idx="1179">
                  <c:v>24.579569145240065</c:v>
                </c:pt>
                <c:pt idx="1180">
                  <c:v>24.60041695622234</c:v>
                </c:pt>
                <c:pt idx="1181">
                  <c:v>24.621264767197331</c:v>
                </c:pt>
                <c:pt idx="1182">
                  <c:v>24.642112578179606</c:v>
                </c:pt>
                <c:pt idx="1183">
                  <c:v>24.662960389161881</c:v>
                </c:pt>
                <c:pt idx="1184">
                  <c:v>24.683808200136873</c:v>
                </c:pt>
                <c:pt idx="1185">
                  <c:v>24.704656011119148</c:v>
                </c:pt>
                <c:pt idx="1186">
                  <c:v>24.725503822101423</c:v>
                </c:pt>
                <c:pt idx="1187">
                  <c:v>24.746351633076415</c:v>
                </c:pt>
                <c:pt idx="1188">
                  <c:v>24.76719944405869</c:v>
                </c:pt>
                <c:pt idx="1189">
                  <c:v>24.788047255040965</c:v>
                </c:pt>
                <c:pt idx="1190">
                  <c:v>24.808895066015957</c:v>
                </c:pt>
                <c:pt idx="1191">
                  <c:v>24.829742876998232</c:v>
                </c:pt>
                <c:pt idx="1192">
                  <c:v>24.850590687980507</c:v>
                </c:pt>
                <c:pt idx="1193">
                  <c:v>24.871438498955499</c:v>
                </c:pt>
                <c:pt idx="1194">
                  <c:v>24.892286309937774</c:v>
                </c:pt>
                <c:pt idx="1195">
                  <c:v>24.913134120920049</c:v>
                </c:pt>
                <c:pt idx="1196">
                  <c:v>24.93398193189504</c:v>
                </c:pt>
                <c:pt idx="1197">
                  <c:v>24.954829742877315</c:v>
                </c:pt>
                <c:pt idx="1198">
                  <c:v>24.97567755385959</c:v>
                </c:pt>
                <c:pt idx="1199">
                  <c:v>24.996525364834582</c:v>
                </c:pt>
                <c:pt idx="1200">
                  <c:v>25.017373175816857</c:v>
                </c:pt>
                <c:pt idx="1201">
                  <c:v>25.038220986799132</c:v>
                </c:pt>
                <c:pt idx="1202">
                  <c:v>25.059068797774124</c:v>
                </c:pt>
                <c:pt idx="1203">
                  <c:v>25.079916608756399</c:v>
                </c:pt>
                <c:pt idx="1204">
                  <c:v>25.100764419738674</c:v>
                </c:pt>
                <c:pt idx="1205">
                  <c:v>25.121612230713666</c:v>
                </c:pt>
                <c:pt idx="1206">
                  <c:v>25.142460041695941</c:v>
                </c:pt>
                <c:pt idx="1207">
                  <c:v>25.163307852678216</c:v>
                </c:pt>
                <c:pt idx="1208">
                  <c:v>25.184155663653208</c:v>
                </c:pt>
                <c:pt idx="1209">
                  <c:v>25.205003474635483</c:v>
                </c:pt>
                <c:pt idx="1210">
                  <c:v>25.225851285617757</c:v>
                </c:pt>
                <c:pt idx="1211">
                  <c:v>25.246699096592749</c:v>
                </c:pt>
                <c:pt idx="1212">
                  <c:v>25.267546907575024</c:v>
                </c:pt>
                <c:pt idx="1213">
                  <c:v>25.288394718557299</c:v>
                </c:pt>
                <c:pt idx="1214">
                  <c:v>25.309242529532291</c:v>
                </c:pt>
                <c:pt idx="1215">
                  <c:v>25.330090340514566</c:v>
                </c:pt>
                <c:pt idx="1216">
                  <c:v>25.350938151496841</c:v>
                </c:pt>
                <c:pt idx="1217">
                  <c:v>25.371785962471833</c:v>
                </c:pt>
                <c:pt idx="1218">
                  <c:v>25.392633773454108</c:v>
                </c:pt>
                <c:pt idx="1219">
                  <c:v>25.413481584436383</c:v>
                </c:pt>
                <c:pt idx="1220">
                  <c:v>25.434329395411375</c:v>
                </c:pt>
                <c:pt idx="1221">
                  <c:v>25.45517720639365</c:v>
                </c:pt>
                <c:pt idx="1222">
                  <c:v>25.476025017375925</c:v>
                </c:pt>
                <c:pt idx="1223">
                  <c:v>25.496872828350917</c:v>
                </c:pt>
                <c:pt idx="1224">
                  <c:v>25.517720639333191</c:v>
                </c:pt>
                <c:pt idx="1225">
                  <c:v>25.538568450315466</c:v>
                </c:pt>
                <c:pt idx="1226">
                  <c:v>25.559416261290458</c:v>
                </c:pt>
                <c:pt idx="1227">
                  <c:v>25.580264072272733</c:v>
                </c:pt>
                <c:pt idx="1228">
                  <c:v>25.601111883255008</c:v>
                </c:pt>
                <c:pt idx="1229">
                  <c:v>25.62195969423</c:v>
                </c:pt>
                <c:pt idx="1230">
                  <c:v>25.642807505212275</c:v>
                </c:pt>
                <c:pt idx="1231">
                  <c:v>25.66365531619455</c:v>
                </c:pt>
                <c:pt idx="1232">
                  <c:v>25.684503127169542</c:v>
                </c:pt>
                <c:pt idx="1233">
                  <c:v>25.705350938151817</c:v>
                </c:pt>
                <c:pt idx="1234">
                  <c:v>25.726198749134092</c:v>
                </c:pt>
                <c:pt idx="1235">
                  <c:v>25.747046560109084</c:v>
                </c:pt>
                <c:pt idx="1236">
                  <c:v>25.767894371091359</c:v>
                </c:pt>
                <c:pt idx="1237">
                  <c:v>25.788742182073634</c:v>
                </c:pt>
                <c:pt idx="1238">
                  <c:v>25.809589993048625</c:v>
                </c:pt>
                <c:pt idx="1239">
                  <c:v>25.8304378040309</c:v>
                </c:pt>
                <c:pt idx="1240">
                  <c:v>25.851285615013175</c:v>
                </c:pt>
                <c:pt idx="1241">
                  <c:v>25.872133425988167</c:v>
                </c:pt>
                <c:pt idx="1242">
                  <c:v>25.892981236970442</c:v>
                </c:pt>
                <c:pt idx="1243">
                  <c:v>25.913829047952717</c:v>
                </c:pt>
                <c:pt idx="1244">
                  <c:v>25.934676858927709</c:v>
                </c:pt>
                <c:pt idx="1245">
                  <c:v>25.955524669909984</c:v>
                </c:pt>
                <c:pt idx="1246">
                  <c:v>25.976372480892259</c:v>
                </c:pt>
                <c:pt idx="1247">
                  <c:v>25.997220291867251</c:v>
                </c:pt>
              </c:numCache>
            </c:numRef>
          </c:xVal>
          <c:yVal>
            <c:numRef>
              <c:f>'[Jasper_15min_discharge_Oct24.xlsx]compiled Jasper'!$N$4:$N$2517</c:f>
              <c:numCache>
                <c:formatCode>General</c:formatCode>
                <c:ptCount val="2514"/>
                <c:pt idx="0">
                  <c:v>9060</c:v>
                </c:pt>
                <c:pt idx="1">
                  <c:v>8940</c:v>
                </c:pt>
                <c:pt idx="2">
                  <c:v>8860</c:v>
                </c:pt>
                <c:pt idx="3">
                  <c:v>8740</c:v>
                </c:pt>
                <c:pt idx="4">
                  <c:v>8660</c:v>
                </c:pt>
                <c:pt idx="5">
                  <c:v>8630</c:v>
                </c:pt>
                <c:pt idx="6">
                  <c:v>8580</c:v>
                </c:pt>
                <c:pt idx="7">
                  <c:v>8550</c:v>
                </c:pt>
                <c:pt idx="8">
                  <c:v>8600</c:v>
                </c:pt>
                <c:pt idx="9">
                  <c:v>8770</c:v>
                </c:pt>
                <c:pt idx="10">
                  <c:v>9180</c:v>
                </c:pt>
                <c:pt idx="11">
                  <c:v>9530</c:v>
                </c:pt>
                <c:pt idx="12">
                  <c:v>9710</c:v>
                </c:pt>
                <c:pt idx="13">
                  <c:v>9800</c:v>
                </c:pt>
                <c:pt idx="14">
                  <c:v>10100</c:v>
                </c:pt>
                <c:pt idx="15">
                  <c:v>10400</c:v>
                </c:pt>
                <c:pt idx="16">
                  <c:v>10600</c:v>
                </c:pt>
                <c:pt idx="17">
                  <c:v>10600</c:v>
                </c:pt>
                <c:pt idx="18">
                  <c:v>10600</c:v>
                </c:pt>
                <c:pt idx="19">
                  <c:v>10500</c:v>
                </c:pt>
                <c:pt idx="20">
                  <c:v>10500</c:v>
                </c:pt>
                <c:pt idx="21">
                  <c:v>10500</c:v>
                </c:pt>
                <c:pt idx="22">
                  <c:v>10500</c:v>
                </c:pt>
                <c:pt idx="23">
                  <c:v>10500</c:v>
                </c:pt>
                <c:pt idx="24">
                  <c:v>10500</c:v>
                </c:pt>
                <c:pt idx="25">
                  <c:v>10500</c:v>
                </c:pt>
                <c:pt idx="26">
                  <c:v>10500</c:v>
                </c:pt>
                <c:pt idx="27">
                  <c:v>10400</c:v>
                </c:pt>
                <c:pt idx="28">
                  <c:v>10400</c:v>
                </c:pt>
                <c:pt idx="29">
                  <c:v>10400</c:v>
                </c:pt>
                <c:pt idx="30">
                  <c:v>10500</c:v>
                </c:pt>
                <c:pt idx="31">
                  <c:v>10400</c:v>
                </c:pt>
                <c:pt idx="32">
                  <c:v>10400</c:v>
                </c:pt>
                <c:pt idx="33">
                  <c:v>10300</c:v>
                </c:pt>
                <c:pt idx="34">
                  <c:v>10300</c:v>
                </c:pt>
                <c:pt idx="35">
                  <c:v>10200</c:v>
                </c:pt>
                <c:pt idx="36">
                  <c:v>10200</c:v>
                </c:pt>
                <c:pt idx="37">
                  <c:v>10100</c:v>
                </c:pt>
                <c:pt idx="38">
                  <c:v>10100</c:v>
                </c:pt>
                <c:pt idx="39">
                  <c:v>10100</c:v>
                </c:pt>
                <c:pt idx="40">
                  <c:v>10000</c:v>
                </c:pt>
                <c:pt idx="41">
                  <c:v>10000</c:v>
                </c:pt>
                <c:pt idx="42">
                  <c:v>9980</c:v>
                </c:pt>
                <c:pt idx="43">
                  <c:v>9980</c:v>
                </c:pt>
                <c:pt idx="44">
                  <c:v>9950</c:v>
                </c:pt>
                <c:pt idx="45">
                  <c:v>9950</c:v>
                </c:pt>
                <c:pt idx="46">
                  <c:v>9950</c:v>
                </c:pt>
                <c:pt idx="47">
                  <c:v>9950</c:v>
                </c:pt>
                <c:pt idx="48">
                  <c:v>9950</c:v>
                </c:pt>
                <c:pt idx="49">
                  <c:v>9920</c:v>
                </c:pt>
                <c:pt idx="50">
                  <c:v>9920</c:v>
                </c:pt>
                <c:pt idx="51">
                  <c:v>9890</c:v>
                </c:pt>
                <c:pt idx="52">
                  <c:v>9890</c:v>
                </c:pt>
                <c:pt idx="53">
                  <c:v>9860</c:v>
                </c:pt>
                <c:pt idx="54">
                  <c:v>9860</c:v>
                </c:pt>
                <c:pt idx="55">
                  <c:v>9860</c:v>
                </c:pt>
                <c:pt idx="56">
                  <c:v>9830</c:v>
                </c:pt>
                <c:pt idx="57">
                  <c:v>9830</c:v>
                </c:pt>
                <c:pt idx="58">
                  <c:v>9800</c:v>
                </c:pt>
                <c:pt idx="59">
                  <c:v>9770</c:v>
                </c:pt>
                <c:pt idx="60">
                  <c:v>9740</c:v>
                </c:pt>
                <c:pt idx="61">
                  <c:v>9740</c:v>
                </c:pt>
                <c:pt idx="62">
                  <c:v>9740</c:v>
                </c:pt>
                <c:pt idx="63">
                  <c:v>9710</c:v>
                </c:pt>
                <c:pt idx="64">
                  <c:v>9710</c:v>
                </c:pt>
                <c:pt idx="65">
                  <c:v>9710</c:v>
                </c:pt>
                <c:pt idx="66">
                  <c:v>9680</c:v>
                </c:pt>
                <c:pt idx="67">
                  <c:v>9680</c:v>
                </c:pt>
                <c:pt idx="68">
                  <c:v>9560</c:v>
                </c:pt>
                <c:pt idx="69">
                  <c:v>9500</c:v>
                </c:pt>
                <c:pt idx="70">
                  <c:v>9470</c:v>
                </c:pt>
                <c:pt idx="71">
                  <c:v>9410</c:v>
                </c:pt>
                <c:pt idx="72">
                  <c:v>9290</c:v>
                </c:pt>
                <c:pt idx="73">
                  <c:v>9230</c:v>
                </c:pt>
                <c:pt idx="74">
                  <c:v>9230</c:v>
                </c:pt>
                <c:pt idx="75">
                  <c:v>9200</c:v>
                </c:pt>
                <c:pt idx="76">
                  <c:v>9200</c:v>
                </c:pt>
                <c:pt idx="77">
                  <c:v>9200</c:v>
                </c:pt>
                <c:pt idx="78">
                  <c:v>9200</c:v>
                </c:pt>
                <c:pt idx="79">
                  <c:v>9200</c:v>
                </c:pt>
                <c:pt idx="80">
                  <c:v>9200</c:v>
                </c:pt>
                <c:pt idx="81">
                  <c:v>9200</c:v>
                </c:pt>
                <c:pt idx="82">
                  <c:v>9320</c:v>
                </c:pt>
                <c:pt idx="83">
                  <c:v>9380</c:v>
                </c:pt>
                <c:pt idx="84">
                  <c:v>9410</c:v>
                </c:pt>
                <c:pt idx="85">
                  <c:v>9500</c:v>
                </c:pt>
                <c:pt idx="86">
                  <c:v>9680</c:v>
                </c:pt>
                <c:pt idx="87">
                  <c:v>9740</c:v>
                </c:pt>
                <c:pt idx="88">
                  <c:v>9770</c:v>
                </c:pt>
                <c:pt idx="89">
                  <c:v>9860</c:v>
                </c:pt>
                <c:pt idx="90">
                  <c:v>9920</c:v>
                </c:pt>
                <c:pt idx="91">
                  <c:v>10000</c:v>
                </c:pt>
                <c:pt idx="92">
                  <c:v>10200</c:v>
                </c:pt>
                <c:pt idx="93">
                  <c:v>10300</c:v>
                </c:pt>
                <c:pt idx="94">
                  <c:v>10300</c:v>
                </c:pt>
                <c:pt idx="95">
                  <c:v>10300</c:v>
                </c:pt>
                <c:pt idx="96">
                  <c:v>10500</c:v>
                </c:pt>
                <c:pt idx="97">
                  <c:v>10600</c:v>
                </c:pt>
                <c:pt idx="98">
                  <c:v>10700</c:v>
                </c:pt>
                <c:pt idx="99">
                  <c:v>11000</c:v>
                </c:pt>
                <c:pt idx="100">
                  <c:v>11000</c:v>
                </c:pt>
                <c:pt idx="101">
                  <c:v>11000</c:v>
                </c:pt>
                <c:pt idx="102">
                  <c:v>11000</c:v>
                </c:pt>
                <c:pt idx="103">
                  <c:v>11000</c:v>
                </c:pt>
                <c:pt idx="104">
                  <c:v>11100</c:v>
                </c:pt>
                <c:pt idx="105">
                  <c:v>11200</c:v>
                </c:pt>
                <c:pt idx="106">
                  <c:v>11300</c:v>
                </c:pt>
                <c:pt idx="107">
                  <c:v>11300</c:v>
                </c:pt>
                <c:pt idx="108">
                  <c:v>11300</c:v>
                </c:pt>
                <c:pt idx="109">
                  <c:v>11300</c:v>
                </c:pt>
                <c:pt idx="110">
                  <c:v>11300</c:v>
                </c:pt>
                <c:pt idx="111">
                  <c:v>11300</c:v>
                </c:pt>
                <c:pt idx="112">
                  <c:v>11300</c:v>
                </c:pt>
                <c:pt idx="113">
                  <c:v>11500</c:v>
                </c:pt>
                <c:pt idx="114">
                  <c:v>11700</c:v>
                </c:pt>
                <c:pt idx="115">
                  <c:v>11800</c:v>
                </c:pt>
                <c:pt idx="116">
                  <c:v>11800</c:v>
                </c:pt>
                <c:pt idx="117">
                  <c:v>11800</c:v>
                </c:pt>
                <c:pt idx="118">
                  <c:v>11700</c:v>
                </c:pt>
                <c:pt idx="119">
                  <c:v>11700</c:v>
                </c:pt>
                <c:pt idx="120">
                  <c:v>11800</c:v>
                </c:pt>
                <c:pt idx="121">
                  <c:v>12000</c:v>
                </c:pt>
                <c:pt idx="122">
                  <c:v>12200</c:v>
                </c:pt>
                <c:pt idx="123">
                  <c:v>12100</c:v>
                </c:pt>
                <c:pt idx="124">
                  <c:v>11700</c:v>
                </c:pt>
                <c:pt idx="125">
                  <c:v>11400</c:v>
                </c:pt>
                <c:pt idx="126">
                  <c:v>10600</c:v>
                </c:pt>
                <c:pt idx="127">
                  <c:v>9680</c:v>
                </c:pt>
                <c:pt idx="128">
                  <c:v>8720</c:v>
                </c:pt>
                <c:pt idx="129">
                  <c:v>7970</c:v>
                </c:pt>
                <c:pt idx="130">
                  <c:v>7460</c:v>
                </c:pt>
                <c:pt idx="131">
                  <c:v>6830</c:v>
                </c:pt>
                <c:pt idx="132">
                  <c:v>6350</c:v>
                </c:pt>
                <c:pt idx="133">
                  <c:v>5950</c:v>
                </c:pt>
                <c:pt idx="134">
                  <c:v>5730</c:v>
                </c:pt>
                <c:pt idx="135">
                  <c:v>5690</c:v>
                </c:pt>
                <c:pt idx="136">
                  <c:v>5730</c:v>
                </c:pt>
                <c:pt idx="137">
                  <c:v>5810</c:v>
                </c:pt>
                <c:pt idx="138">
                  <c:v>5900</c:v>
                </c:pt>
                <c:pt idx="139">
                  <c:v>6020</c:v>
                </c:pt>
                <c:pt idx="140">
                  <c:v>6090</c:v>
                </c:pt>
                <c:pt idx="141">
                  <c:v>6180</c:v>
                </c:pt>
                <c:pt idx="142">
                  <c:v>6250</c:v>
                </c:pt>
                <c:pt idx="143">
                  <c:v>6320</c:v>
                </c:pt>
                <c:pt idx="144">
                  <c:v>6390</c:v>
                </c:pt>
                <c:pt idx="145">
                  <c:v>6490</c:v>
                </c:pt>
                <c:pt idx="146">
                  <c:v>6610</c:v>
                </c:pt>
                <c:pt idx="147">
                  <c:v>6680</c:v>
                </c:pt>
                <c:pt idx="148">
                  <c:v>6760</c:v>
                </c:pt>
                <c:pt idx="149">
                  <c:v>6810</c:v>
                </c:pt>
                <c:pt idx="150">
                  <c:v>6860</c:v>
                </c:pt>
                <c:pt idx="151">
                  <c:v>6960</c:v>
                </c:pt>
                <c:pt idx="152">
                  <c:v>7060</c:v>
                </c:pt>
                <c:pt idx="153">
                  <c:v>7160</c:v>
                </c:pt>
                <c:pt idx="154">
                  <c:v>7260</c:v>
                </c:pt>
                <c:pt idx="155">
                  <c:v>7340</c:v>
                </c:pt>
                <c:pt idx="156">
                  <c:v>7410</c:v>
                </c:pt>
                <c:pt idx="157">
                  <c:v>7520</c:v>
                </c:pt>
                <c:pt idx="158">
                  <c:v>7620</c:v>
                </c:pt>
                <c:pt idx="159">
                  <c:v>7730</c:v>
                </c:pt>
                <c:pt idx="160">
                  <c:v>7810</c:v>
                </c:pt>
                <c:pt idx="161">
                  <c:v>7890</c:v>
                </c:pt>
                <c:pt idx="162">
                  <c:v>7910</c:v>
                </c:pt>
                <c:pt idx="163">
                  <c:v>7910</c:v>
                </c:pt>
                <c:pt idx="164">
                  <c:v>7910</c:v>
                </c:pt>
                <c:pt idx="165">
                  <c:v>7890</c:v>
                </c:pt>
                <c:pt idx="166">
                  <c:v>7890</c:v>
                </c:pt>
                <c:pt idx="167">
                  <c:v>7830</c:v>
                </c:pt>
                <c:pt idx="168">
                  <c:v>7780</c:v>
                </c:pt>
                <c:pt idx="169">
                  <c:v>7700</c:v>
                </c:pt>
                <c:pt idx="170">
                  <c:v>7650</c:v>
                </c:pt>
                <c:pt idx="171">
                  <c:v>7570</c:v>
                </c:pt>
                <c:pt idx="172">
                  <c:v>7520</c:v>
                </c:pt>
                <c:pt idx="173">
                  <c:v>7460</c:v>
                </c:pt>
                <c:pt idx="174">
                  <c:v>7410</c:v>
                </c:pt>
                <c:pt idx="175">
                  <c:v>7360</c:v>
                </c:pt>
                <c:pt idx="176">
                  <c:v>7310</c:v>
                </c:pt>
                <c:pt idx="177">
                  <c:v>7260</c:v>
                </c:pt>
                <c:pt idx="178">
                  <c:v>7210</c:v>
                </c:pt>
                <c:pt idx="179">
                  <c:v>7210</c:v>
                </c:pt>
                <c:pt idx="180">
                  <c:v>7210</c:v>
                </c:pt>
                <c:pt idx="181">
                  <c:v>7210</c:v>
                </c:pt>
                <c:pt idx="182">
                  <c:v>7160</c:v>
                </c:pt>
                <c:pt idx="183">
                  <c:v>7110</c:v>
                </c:pt>
                <c:pt idx="184">
                  <c:v>7060</c:v>
                </c:pt>
                <c:pt idx="185">
                  <c:v>7060</c:v>
                </c:pt>
                <c:pt idx="186">
                  <c:v>7030</c:v>
                </c:pt>
                <c:pt idx="187">
                  <c:v>7030</c:v>
                </c:pt>
                <c:pt idx="188">
                  <c:v>7030</c:v>
                </c:pt>
                <c:pt idx="189">
                  <c:v>7010</c:v>
                </c:pt>
                <c:pt idx="190">
                  <c:v>6960</c:v>
                </c:pt>
                <c:pt idx="191">
                  <c:v>6930</c:v>
                </c:pt>
                <c:pt idx="192">
                  <c:v>7060</c:v>
                </c:pt>
                <c:pt idx="193">
                  <c:v>7180</c:v>
                </c:pt>
                <c:pt idx="194">
                  <c:v>7230</c:v>
                </c:pt>
                <c:pt idx="195">
                  <c:v>7230</c:v>
                </c:pt>
                <c:pt idx="196">
                  <c:v>7360</c:v>
                </c:pt>
                <c:pt idx="197">
                  <c:v>7490</c:v>
                </c:pt>
                <c:pt idx="198">
                  <c:v>7540</c:v>
                </c:pt>
                <c:pt idx="199">
                  <c:v>7540</c:v>
                </c:pt>
                <c:pt idx="200">
                  <c:v>7520</c:v>
                </c:pt>
                <c:pt idx="201">
                  <c:v>7540</c:v>
                </c:pt>
                <c:pt idx="202">
                  <c:v>8020</c:v>
                </c:pt>
                <c:pt idx="203">
                  <c:v>8490</c:v>
                </c:pt>
                <c:pt idx="204">
                  <c:v>9120</c:v>
                </c:pt>
                <c:pt idx="205">
                  <c:v>9680</c:v>
                </c:pt>
                <c:pt idx="206">
                  <c:v>10300</c:v>
                </c:pt>
                <c:pt idx="207">
                  <c:v>10700</c:v>
                </c:pt>
                <c:pt idx="208">
                  <c:v>10900</c:v>
                </c:pt>
                <c:pt idx="209">
                  <c:v>11100</c:v>
                </c:pt>
                <c:pt idx="210">
                  <c:v>11300</c:v>
                </c:pt>
                <c:pt idx="211">
                  <c:v>11400</c:v>
                </c:pt>
                <c:pt idx="212">
                  <c:v>11600</c:v>
                </c:pt>
                <c:pt idx="213">
                  <c:v>11800</c:v>
                </c:pt>
                <c:pt idx="214">
                  <c:v>12100</c:v>
                </c:pt>
                <c:pt idx="215">
                  <c:v>12300</c:v>
                </c:pt>
                <c:pt idx="216">
                  <c:v>12400</c:v>
                </c:pt>
                <c:pt idx="217">
                  <c:v>12700</c:v>
                </c:pt>
                <c:pt idx="218">
                  <c:v>13000</c:v>
                </c:pt>
                <c:pt idx="219">
                  <c:v>13700</c:v>
                </c:pt>
                <c:pt idx="220">
                  <c:v>14500</c:v>
                </c:pt>
                <c:pt idx="221">
                  <c:v>15400</c:v>
                </c:pt>
                <c:pt idx="222">
                  <c:v>16300</c:v>
                </c:pt>
                <c:pt idx="223">
                  <c:v>17000</c:v>
                </c:pt>
                <c:pt idx="224">
                  <c:v>17500</c:v>
                </c:pt>
                <c:pt idx="225">
                  <c:v>17800</c:v>
                </c:pt>
                <c:pt idx="226">
                  <c:v>18100</c:v>
                </c:pt>
                <c:pt idx="227">
                  <c:v>18100</c:v>
                </c:pt>
                <c:pt idx="228">
                  <c:v>18200</c:v>
                </c:pt>
                <c:pt idx="229">
                  <c:v>18300</c:v>
                </c:pt>
                <c:pt idx="230">
                  <c:v>18200</c:v>
                </c:pt>
                <c:pt idx="231">
                  <c:v>18200</c:v>
                </c:pt>
                <c:pt idx="232">
                  <c:v>18200</c:v>
                </c:pt>
                <c:pt idx="233">
                  <c:v>18000</c:v>
                </c:pt>
                <c:pt idx="234">
                  <c:v>17900</c:v>
                </c:pt>
                <c:pt idx="235">
                  <c:v>17700</c:v>
                </c:pt>
                <c:pt idx="236">
                  <c:v>17600</c:v>
                </c:pt>
                <c:pt idx="237">
                  <c:v>17600</c:v>
                </c:pt>
                <c:pt idx="238">
                  <c:v>17500</c:v>
                </c:pt>
                <c:pt idx="239">
                  <c:v>17500</c:v>
                </c:pt>
                <c:pt idx="240">
                  <c:v>17500</c:v>
                </c:pt>
                <c:pt idx="241">
                  <c:v>17400</c:v>
                </c:pt>
                <c:pt idx="242">
                  <c:v>17400</c:v>
                </c:pt>
                <c:pt idx="243">
                  <c:v>17500</c:v>
                </c:pt>
                <c:pt idx="244">
                  <c:v>17600</c:v>
                </c:pt>
                <c:pt idx="245">
                  <c:v>17500</c:v>
                </c:pt>
                <c:pt idx="246">
                  <c:v>17500</c:v>
                </c:pt>
                <c:pt idx="247">
                  <c:v>17500</c:v>
                </c:pt>
                <c:pt idx="248">
                  <c:v>17500</c:v>
                </c:pt>
                <c:pt idx="249">
                  <c:v>17500</c:v>
                </c:pt>
                <c:pt idx="250">
                  <c:v>17500</c:v>
                </c:pt>
                <c:pt idx="251">
                  <c:v>17500</c:v>
                </c:pt>
                <c:pt idx="252">
                  <c:v>17500</c:v>
                </c:pt>
                <c:pt idx="253">
                  <c:v>17500</c:v>
                </c:pt>
                <c:pt idx="254">
                  <c:v>17500</c:v>
                </c:pt>
                <c:pt idx="255">
                  <c:v>17500</c:v>
                </c:pt>
                <c:pt idx="256">
                  <c:v>17500</c:v>
                </c:pt>
                <c:pt idx="257">
                  <c:v>17400</c:v>
                </c:pt>
                <c:pt idx="258">
                  <c:v>17400</c:v>
                </c:pt>
                <c:pt idx="259">
                  <c:v>17500</c:v>
                </c:pt>
                <c:pt idx="260">
                  <c:v>17400</c:v>
                </c:pt>
                <c:pt idx="261">
                  <c:v>17400</c:v>
                </c:pt>
                <c:pt idx="262">
                  <c:v>17300</c:v>
                </c:pt>
                <c:pt idx="263">
                  <c:v>17400</c:v>
                </c:pt>
                <c:pt idx="264">
                  <c:v>17500</c:v>
                </c:pt>
                <c:pt idx="265">
                  <c:v>17400</c:v>
                </c:pt>
                <c:pt idx="266">
                  <c:v>17400</c:v>
                </c:pt>
                <c:pt idx="267">
                  <c:v>17400</c:v>
                </c:pt>
                <c:pt idx="268">
                  <c:v>17400</c:v>
                </c:pt>
                <c:pt idx="269">
                  <c:v>17400</c:v>
                </c:pt>
                <c:pt idx="270">
                  <c:v>17400</c:v>
                </c:pt>
                <c:pt idx="271">
                  <c:v>17400</c:v>
                </c:pt>
                <c:pt idx="272">
                  <c:v>17400</c:v>
                </c:pt>
                <c:pt idx="273">
                  <c:v>17300</c:v>
                </c:pt>
                <c:pt idx="274">
                  <c:v>17300</c:v>
                </c:pt>
                <c:pt idx="275">
                  <c:v>17300</c:v>
                </c:pt>
                <c:pt idx="276">
                  <c:v>17300</c:v>
                </c:pt>
                <c:pt idx="277">
                  <c:v>17400</c:v>
                </c:pt>
                <c:pt idx="278">
                  <c:v>17500</c:v>
                </c:pt>
                <c:pt idx="279">
                  <c:v>17500</c:v>
                </c:pt>
                <c:pt idx="280">
                  <c:v>17500</c:v>
                </c:pt>
                <c:pt idx="281">
                  <c:v>17500</c:v>
                </c:pt>
                <c:pt idx="282">
                  <c:v>17600</c:v>
                </c:pt>
                <c:pt idx="283">
                  <c:v>17600</c:v>
                </c:pt>
                <c:pt idx="284">
                  <c:v>17600</c:v>
                </c:pt>
                <c:pt idx="285">
                  <c:v>17600</c:v>
                </c:pt>
                <c:pt idx="286">
                  <c:v>17600</c:v>
                </c:pt>
                <c:pt idx="287">
                  <c:v>17500</c:v>
                </c:pt>
                <c:pt idx="288">
                  <c:v>17500</c:v>
                </c:pt>
                <c:pt idx="289">
                  <c:v>17500</c:v>
                </c:pt>
                <c:pt idx="290">
                  <c:v>17600</c:v>
                </c:pt>
                <c:pt idx="291">
                  <c:v>17600</c:v>
                </c:pt>
                <c:pt idx="292">
                  <c:v>17500</c:v>
                </c:pt>
                <c:pt idx="293">
                  <c:v>17600</c:v>
                </c:pt>
                <c:pt idx="294">
                  <c:v>17600</c:v>
                </c:pt>
                <c:pt idx="295">
                  <c:v>17600</c:v>
                </c:pt>
                <c:pt idx="296">
                  <c:v>17600</c:v>
                </c:pt>
                <c:pt idx="297">
                  <c:v>17600</c:v>
                </c:pt>
                <c:pt idx="298">
                  <c:v>17600</c:v>
                </c:pt>
                <c:pt idx="299">
                  <c:v>17700</c:v>
                </c:pt>
                <c:pt idx="300">
                  <c:v>17700</c:v>
                </c:pt>
                <c:pt idx="301">
                  <c:v>17700</c:v>
                </c:pt>
                <c:pt idx="302">
                  <c:v>17800</c:v>
                </c:pt>
                <c:pt idx="303">
                  <c:v>17800</c:v>
                </c:pt>
                <c:pt idx="304">
                  <c:v>17800</c:v>
                </c:pt>
                <c:pt idx="305">
                  <c:v>17900</c:v>
                </c:pt>
                <c:pt idx="306">
                  <c:v>17900</c:v>
                </c:pt>
                <c:pt idx="307">
                  <c:v>17900</c:v>
                </c:pt>
                <c:pt idx="308">
                  <c:v>18000</c:v>
                </c:pt>
                <c:pt idx="309">
                  <c:v>18000</c:v>
                </c:pt>
                <c:pt idx="310">
                  <c:v>18100</c:v>
                </c:pt>
                <c:pt idx="311">
                  <c:v>18100</c:v>
                </c:pt>
                <c:pt idx="312">
                  <c:v>18300</c:v>
                </c:pt>
                <c:pt idx="313">
                  <c:v>18400</c:v>
                </c:pt>
                <c:pt idx="314">
                  <c:v>18300</c:v>
                </c:pt>
                <c:pt idx="315">
                  <c:v>18400</c:v>
                </c:pt>
                <c:pt idx="316">
                  <c:v>18400</c:v>
                </c:pt>
                <c:pt idx="317">
                  <c:v>18500</c:v>
                </c:pt>
                <c:pt idx="318">
                  <c:v>18500</c:v>
                </c:pt>
                <c:pt idx="319">
                  <c:v>18500</c:v>
                </c:pt>
                <c:pt idx="320">
                  <c:v>18500</c:v>
                </c:pt>
                <c:pt idx="321">
                  <c:v>18500</c:v>
                </c:pt>
                <c:pt idx="322">
                  <c:v>18600</c:v>
                </c:pt>
                <c:pt idx="323">
                  <c:v>18600</c:v>
                </c:pt>
                <c:pt idx="324">
                  <c:v>18600</c:v>
                </c:pt>
                <c:pt idx="325">
                  <c:v>18600</c:v>
                </c:pt>
                <c:pt idx="326">
                  <c:v>18600</c:v>
                </c:pt>
                <c:pt idx="327">
                  <c:v>18600</c:v>
                </c:pt>
                <c:pt idx="328">
                  <c:v>18600</c:v>
                </c:pt>
                <c:pt idx="329">
                  <c:v>18500</c:v>
                </c:pt>
                <c:pt idx="330">
                  <c:v>18500</c:v>
                </c:pt>
                <c:pt idx="331">
                  <c:v>18500</c:v>
                </c:pt>
                <c:pt idx="332">
                  <c:v>18600</c:v>
                </c:pt>
                <c:pt idx="333">
                  <c:v>18600</c:v>
                </c:pt>
                <c:pt idx="334">
                  <c:v>18600</c:v>
                </c:pt>
                <c:pt idx="335">
                  <c:v>18500</c:v>
                </c:pt>
                <c:pt idx="336">
                  <c:v>18600</c:v>
                </c:pt>
                <c:pt idx="337">
                  <c:v>18600</c:v>
                </c:pt>
                <c:pt idx="338">
                  <c:v>18500</c:v>
                </c:pt>
                <c:pt idx="339">
                  <c:v>18500</c:v>
                </c:pt>
                <c:pt idx="340">
                  <c:v>18500</c:v>
                </c:pt>
                <c:pt idx="341">
                  <c:v>18500</c:v>
                </c:pt>
                <c:pt idx="342">
                  <c:v>18500</c:v>
                </c:pt>
                <c:pt idx="343">
                  <c:v>18600</c:v>
                </c:pt>
                <c:pt idx="344">
                  <c:v>18500</c:v>
                </c:pt>
                <c:pt idx="345">
                  <c:v>18500</c:v>
                </c:pt>
                <c:pt idx="346">
                  <c:v>18600</c:v>
                </c:pt>
                <c:pt idx="347">
                  <c:v>18500</c:v>
                </c:pt>
                <c:pt idx="348">
                  <c:v>18500</c:v>
                </c:pt>
                <c:pt idx="349">
                  <c:v>18500</c:v>
                </c:pt>
                <c:pt idx="350">
                  <c:v>18200</c:v>
                </c:pt>
                <c:pt idx="351">
                  <c:v>17800</c:v>
                </c:pt>
                <c:pt idx="352">
                  <c:v>17200</c:v>
                </c:pt>
                <c:pt idx="353">
                  <c:v>16600</c:v>
                </c:pt>
                <c:pt idx="354">
                  <c:v>16200</c:v>
                </c:pt>
                <c:pt idx="355">
                  <c:v>15600</c:v>
                </c:pt>
                <c:pt idx="356">
                  <c:v>15100</c:v>
                </c:pt>
                <c:pt idx="357">
                  <c:v>14700</c:v>
                </c:pt>
                <c:pt idx="358">
                  <c:v>14100</c:v>
                </c:pt>
                <c:pt idx="359">
                  <c:v>13700</c:v>
                </c:pt>
                <c:pt idx="360">
                  <c:v>13300</c:v>
                </c:pt>
                <c:pt idx="361">
                  <c:v>12900</c:v>
                </c:pt>
                <c:pt idx="362">
                  <c:v>12700</c:v>
                </c:pt>
                <c:pt idx="363">
                  <c:v>12400</c:v>
                </c:pt>
                <c:pt idx="364">
                  <c:v>12000</c:v>
                </c:pt>
                <c:pt idx="365">
                  <c:v>11700</c:v>
                </c:pt>
                <c:pt idx="366">
                  <c:v>11500</c:v>
                </c:pt>
                <c:pt idx="367">
                  <c:v>11400</c:v>
                </c:pt>
                <c:pt idx="368">
                  <c:v>11200</c:v>
                </c:pt>
                <c:pt idx="369">
                  <c:v>11100</c:v>
                </c:pt>
                <c:pt idx="370">
                  <c:v>11100</c:v>
                </c:pt>
                <c:pt idx="371">
                  <c:v>11100</c:v>
                </c:pt>
                <c:pt idx="372">
                  <c:v>11000</c:v>
                </c:pt>
                <c:pt idx="373">
                  <c:v>11000</c:v>
                </c:pt>
                <c:pt idx="374">
                  <c:v>11000</c:v>
                </c:pt>
                <c:pt idx="375">
                  <c:v>11000</c:v>
                </c:pt>
                <c:pt idx="376">
                  <c:v>11000</c:v>
                </c:pt>
                <c:pt idx="377">
                  <c:v>11000</c:v>
                </c:pt>
                <c:pt idx="378">
                  <c:v>11000</c:v>
                </c:pt>
                <c:pt idx="379">
                  <c:v>10900</c:v>
                </c:pt>
                <c:pt idx="380">
                  <c:v>10700</c:v>
                </c:pt>
                <c:pt idx="381">
                  <c:v>10600</c:v>
                </c:pt>
                <c:pt idx="382">
                  <c:v>10600</c:v>
                </c:pt>
                <c:pt idx="383">
                  <c:v>10600</c:v>
                </c:pt>
                <c:pt idx="384">
                  <c:v>10500</c:v>
                </c:pt>
                <c:pt idx="385">
                  <c:v>10500</c:v>
                </c:pt>
                <c:pt idx="386">
                  <c:v>10400</c:v>
                </c:pt>
                <c:pt idx="387">
                  <c:v>10400</c:v>
                </c:pt>
                <c:pt idx="388">
                  <c:v>10300</c:v>
                </c:pt>
                <c:pt idx="389">
                  <c:v>10100</c:v>
                </c:pt>
                <c:pt idx="390">
                  <c:v>9890</c:v>
                </c:pt>
                <c:pt idx="391">
                  <c:v>9830</c:v>
                </c:pt>
                <c:pt idx="392">
                  <c:v>9740</c:v>
                </c:pt>
                <c:pt idx="393">
                  <c:v>9620</c:v>
                </c:pt>
                <c:pt idx="394">
                  <c:v>9560</c:v>
                </c:pt>
                <c:pt idx="395">
                  <c:v>9500</c:v>
                </c:pt>
                <c:pt idx="396">
                  <c:v>9470</c:v>
                </c:pt>
                <c:pt idx="397">
                  <c:v>9500</c:v>
                </c:pt>
                <c:pt idx="398">
                  <c:v>9530</c:v>
                </c:pt>
                <c:pt idx="399">
                  <c:v>9500</c:v>
                </c:pt>
                <c:pt idx="400">
                  <c:v>9500</c:v>
                </c:pt>
                <c:pt idx="401">
                  <c:v>9500</c:v>
                </c:pt>
                <c:pt idx="402">
                  <c:v>9500</c:v>
                </c:pt>
                <c:pt idx="403">
                  <c:v>9500</c:v>
                </c:pt>
                <c:pt idx="404">
                  <c:v>9500</c:v>
                </c:pt>
                <c:pt idx="405">
                  <c:v>9470</c:v>
                </c:pt>
                <c:pt idx="406">
                  <c:v>9470</c:v>
                </c:pt>
                <c:pt idx="407">
                  <c:v>9500</c:v>
                </c:pt>
                <c:pt idx="408">
                  <c:v>9470</c:v>
                </c:pt>
                <c:pt idx="409">
                  <c:v>9500</c:v>
                </c:pt>
                <c:pt idx="410">
                  <c:v>9470</c:v>
                </c:pt>
                <c:pt idx="411">
                  <c:v>9470</c:v>
                </c:pt>
                <c:pt idx="412">
                  <c:v>9440</c:v>
                </c:pt>
                <c:pt idx="413">
                  <c:v>9470</c:v>
                </c:pt>
                <c:pt idx="414">
                  <c:v>9470</c:v>
                </c:pt>
                <c:pt idx="415">
                  <c:v>9440</c:v>
                </c:pt>
                <c:pt idx="416">
                  <c:v>9410</c:v>
                </c:pt>
                <c:pt idx="417">
                  <c:v>9380</c:v>
                </c:pt>
                <c:pt idx="418">
                  <c:v>9380</c:v>
                </c:pt>
                <c:pt idx="419">
                  <c:v>9350</c:v>
                </c:pt>
                <c:pt idx="420">
                  <c:v>9380</c:v>
                </c:pt>
                <c:pt idx="421">
                  <c:v>9320</c:v>
                </c:pt>
                <c:pt idx="422">
                  <c:v>9290</c:v>
                </c:pt>
                <c:pt idx="423">
                  <c:v>9230</c:v>
                </c:pt>
                <c:pt idx="424">
                  <c:v>9230</c:v>
                </c:pt>
                <c:pt idx="425">
                  <c:v>9200</c:v>
                </c:pt>
                <c:pt idx="426">
                  <c:v>9230</c:v>
                </c:pt>
                <c:pt idx="427">
                  <c:v>9230</c:v>
                </c:pt>
                <c:pt idx="428">
                  <c:v>9200</c:v>
                </c:pt>
                <c:pt idx="429">
                  <c:v>9200</c:v>
                </c:pt>
                <c:pt idx="430">
                  <c:v>9180</c:v>
                </c:pt>
                <c:pt idx="431">
                  <c:v>9150</c:v>
                </c:pt>
                <c:pt idx="432">
                  <c:v>9180</c:v>
                </c:pt>
                <c:pt idx="433">
                  <c:v>9180</c:v>
                </c:pt>
                <c:pt idx="434">
                  <c:v>9180</c:v>
                </c:pt>
                <c:pt idx="435">
                  <c:v>9150</c:v>
                </c:pt>
                <c:pt idx="436">
                  <c:v>9150</c:v>
                </c:pt>
                <c:pt idx="437">
                  <c:v>9180</c:v>
                </c:pt>
                <c:pt idx="438">
                  <c:v>9180</c:v>
                </c:pt>
                <c:pt idx="439">
                  <c:v>9200</c:v>
                </c:pt>
                <c:pt idx="440">
                  <c:v>9230</c:v>
                </c:pt>
                <c:pt idx="441">
                  <c:v>9200</c:v>
                </c:pt>
                <c:pt idx="442">
                  <c:v>9230</c:v>
                </c:pt>
                <c:pt idx="443">
                  <c:v>9230</c:v>
                </c:pt>
                <c:pt idx="444">
                  <c:v>9260</c:v>
                </c:pt>
                <c:pt idx="445">
                  <c:v>9260</c:v>
                </c:pt>
                <c:pt idx="446">
                  <c:v>9320</c:v>
                </c:pt>
                <c:pt idx="447">
                  <c:v>9380</c:v>
                </c:pt>
                <c:pt idx="448">
                  <c:v>9440</c:v>
                </c:pt>
                <c:pt idx="449">
                  <c:v>9500</c:v>
                </c:pt>
                <c:pt idx="450">
                  <c:v>9560</c:v>
                </c:pt>
                <c:pt idx="451">
                  <c:v>9590</c:v>
                </c:pt>
                <c:pt idx="452">
                  <c:v>9680</c:v>
                </c:pt>
                <c:pt idx="453">
                  <c:v>9710</c:v>
                </c:pt>
                <c:pt idx="454">
                  <c:v>9740</c:v>
                </c:pt>
                <c:pt idx="455">
                  <c:v>9740</c:v>
                </c:pt>
                <c:pt idx="456">
                  <c:v>9770</c:v>
                </c:pt>
                <c:pt idx="457">
                  <c:v>9800</c:v>
                </c:pt>
                <c:pt idx="458">
                  <c:v>9830</c:v>
                </c:pt>
                <c:pt idx="459">
                  <c:v>9860</c:v>
                </c:pt>
                <c:pt idx="460">
                  <c:v>9830</c:v>
                </c:pt>
                <c:pt idx="461">
                  <c:v>9860</c:v>
                </c:pt>
                <c:pt idx="462">
                  <c:v>9860</c:v>
                </c:pt>
                <c:pt idx="463">
                  <c:v>9860</c:v>
                </c:pt>
                <c:pt idx="464">
                  <c:v>9860</c:v>
                </c:pt>
                <c:pt idx="465">
                  <c:v>9920</c:v>
                </c:pt>
                <c:pt idx="466">
                  <c:v>10200</c:v>
                </c:pt>
                <c:pt idx="467">
                  <c:v>10400</c:v>
                </c:pt>
                <c:pt idx="468">
                  <c:v>10700</c:v>
                </c:pt>
                <c:pt idx="469">
                  <c:v>10800</c:v>
                </c:pt>
                <c:pt idx="470">
                  <c:v>10900</c:v>
                </c:pt>
                <c:pt idx="471">
                  <c:v>10900</c:v>
                </c:pt>
                <c:pt idx="472">
                  <c:v>10800</c:v>
                </c:pt>
                <c:pt idx="473">
                  <c:v>10800</c:v>
                </c:pt>
                <c:pt idx="474">
                  <c:v>10800</c:v>
                </c:pt>
                <c:pt idx="475">
                  <c:v>10900</c:v>
                </c:pt>
                <c:pt idx="476">
                  <c:v>10800</c:v>
                </c:pt>
                <c:pt idx="477">
                  <c:v>10900</c:v>
                </c:pt>
                <c:pt idx="478">
                  <c:v>11100</c:v>
                </c:pt>
                <c:pt idx="479">
                  <c:v>11200</c:v>
                </c:pt>
                <c:pt idx="480">
                  <c:v>11300</c:v>
                </c:pt>
                <c:pt idx="481">
                  <c:v>11500</c:v>
                </c:pt>
                <c:pt idx="482">
                  <c:v>11800</c:v>
                </c:pt>
                <c:pt idx="483">
                  <c:v>12000</c:v>
                </c:pt>
                <c:pt idx="484">
                  <c:v>12200</c:v>
                </c:pt>
                <c:pt idx="485">
                  <c:v>12300</c:v>
                </c:pt>
                <c:pt idx="486">
                  <c:v>12400</c:v>
                </c:pt>
                <c:pt idx="487">
                  <c:v>12400</c:v>
                </c:pt>
                <c:pt idx="488">
                  <c:v>12400</c:v>
                </c:pt>
                <c:pt idx="489">
                  <c:v>12400</c:v>
                </c:pt>
                <c:pt idx="490">
                  <c:v>12400</c:v>
                </c:pt>
                <c:pt idx="491">
                  <c:v>12400</c:v>
                </c:pt>
                <c:pt idx="492">
                  <c:v>12500</c:v>
                </c:pt>
                <c:pt idx="493">
                  <c:v>12500</c:v>
                </c:pt>
                <c:pt idx="494">
                  <c:v>12400</c:v>
                </c:pt>
                <c:pt idx="495">
                  <c:v>12500</c:v>
                </c:pt>
                <c:pt idx="496">
                  <c:v>12900</c:v>
                </c:pt>
                <c:pt idx="497">
                  <c:v>13100</c:v>
                </c:pt>
                <c:pt idx="498">
                  <c:v>13300</c:v>
                </c:pt>
                <c:pt idx="499">
                  <c:v>13700</c:v>
                </c:pt>
                <c:pt idx="500">
                  <c:v>14000</c:v>
                </c:pt>
                <c:pt idx="501">
                  <c:v>14300</c:v>
                </c:pt>
                <c:pt idx="502">
                  <c:v>14600</c:v>
                </c:pt>
                <c:pt idx="503">
                  <c:v>14800</c:v>
                </c:pt>
                <c:pt idx="504">
                  <c:v>14900</c:v>
                </c:pt>
                <c:pt idx="505">
                  <c:v>14900</c:v>
                </c:pt>
                <c:pt idx="506">
                  <c:v>15100</c:v>
                </c:pt>
                <c:pt idx="507">
                  <c:v>15200</c:v>
                </c:pt>
                <c:pt idx="508">
                  <c:v>15400</c:v>
                </c:pt>
                <c:pt idx="509">
                  <c:v>15600</c:v>
                </c:pt>
                <c:pt idx="510">
                  <c:v>15700</c:v>
                </c:pt>
                <c:pt idx="511">
                  <c:v>15900</c:v>
                </c:pt>
                <c:pt idx="512">
                  <c:v>16200</c:v>
                </c:pt>
                <c:pt idx="513">
                  <c:v>16600</c:v>
                </c:pt>
                <c:pt idx="514">
                  <c:v>17100</c:v>
                </c:pt>
                <c:pt idx="515">
                  <c:v>17600</c:v>
                </c:pt>
                <c:pt idx="516">
                  <c:v>18200</c:v>
                </c:pt>
                <c:pt idx="517">
                  <c:v>18700</c:v>
                </c:pt>
                <c:pt idx="518">
                  <c:v>19000</c:v>
                </c:pt>
                <c:pt idx="519">
                  <c:v>19300</c:v>
                </c:pt>
                <c:pt idx="520">
                  <c:v>19800</c:v>
                </c:pt>
                <c:pt idx="521">
                  <c:v>20400</c:v>
                </c:pt>
                <c:pt idx="522">
                  <c:v>21000</c:v>
                </c:pt>
                <c:pt idx="523">
                  <c:v>21400</c:v>
                </c:pt>
                <c:pt idx="524">
                  <c:v>21800</c:v>
                </c:pt>
                <c:pt idx="525">
                  <c:v>22100</c:v>
                </c:pt>
                <c:pt idx="526">
                  <c:v>22500</c:v>
                </c:pt>
                <c:pt idx="527">
                  <c:v>22500</c:v>
                </c:pt>
                <c:pt idx="528">
                  <c:v>22400</c:v>
                </c:pt>
                <c:pt idx="529">
                  <c:v>22000</c:v>
                </c:pt>
                <c:pt idx="530">
                  <c:v>21700</c:v>
                </c:pt>
                <c:pt idx="531">
                  <c:v>21400</c:v>
                </c:pt>
                <c:pt idx="532">
                  <c:v>21100</c:v>
                </c:pt>
                <c:pt idx="533">
                  <c:v>21000</c:v>
                </c:pt>
                <c:pt idx="534">
                  <c:v>20900</c:v>
                </c:pt>
                <c:pt idx="535">
                  <c:v>20900</c:v>
                </c:pt>
                <c:pt idx="536">
                  <c:v>20900</c:v>
                </c:pt>
                <c:pt idx="537">
                  <c:v>20800</c:v>
                </c:pt>
                <c:pt idx="538">
                  <c:v>20800</c:v>
                </c:pt>
                <c:pt idx="539">
                  <c:v>20800</c:v>
                </c:pt>
                <c:pt idx="540">
                  <c:v>20800</c:v>
                </c:pt>
                <c:pt idx="541">
                  <c:v>20700</c:v>
                </c:pt>
                <c:pt idx="542">
                  <c:v>20700</c:v>
                </c:pt>
                <c:pt idx="543">
                  <c:v>20700</c:v>
                </c:pt>
                <c:pt idx="544">
                  <c:v>20600</c:v>
                </c:pt>
                <c:pt idx="545">
                  <c:v>20600</c:v>
                </c:pt>
                <c:pt idx="546">
                  <c:v>20400</c:v>
                </c:pt>
                <c:pt idx="547">
                  <c:v>20400</c:v>
                </c:pt>
                <c:pt idx="548">
                  <c:v>20300</c:v>
                </c:pt>
                <c:pt idx="549">
                  <c:v>20300</c:v>
                </c:pt>
                <c:pt idx="550">
                  <c:v>20200</c:v>
                </c:pt>
                <c:pt idx="551">
                  <c:v>20200</c:v>
                </c:pt>
                <c:pt idx="552">
                  <c:v>20200</c:v>
                </c:pt>
                <c:pt idx="553">
                  <c:v>20200</c:v>
                </c:pt>
                <c:pt idx="554">
                  <c:v>20200</c:v>
                </c:pt>
                <c:pt idx="555">
                  <c:v>20100</c:v>
                </c:pt>
                <c:pt idx="556">
                  <c:v>20100</c:v>
                </c:pt>
                <c:pt idx="557">
                  <c:v>20100</c:v>
                </c:pt>
                <c:pt idx="558">
                  <c:v>20100</c:v>
                </c:pt>
                <c:pt idx="559">
                  <c:v>20100</c:v>
                </c:pt>
                <c:pt idx="560">
                  <c:v>20100</c:v>
                </c:pt>
                <c:pt idx="561">
                  <c:v>20100</c:v>
                </c:pt>
                <c:pt idx="562">
                  <c:v>20100</c:v>
                </c:pt>
                <c:pt idx="563">
                  <c:v>20000</c:v>
                </c:pt>
                <c:pt idx="564">
                  <c:v>20000</c:v>
                </c:pt>
                <c:pt idx="565">
                  <c:v>20000</c:v>
                </c:pt>
                <c:pt idx="566">
                  <c:v>20100</c:v>
                </c:pt>
                <c:pt idx="567">
                  <c:v>20000</c:v>
                </c:pt>
                <c:pt idx="568">
                  <c:v>20000</c:v>
                </c:pt>
                <c:pt idx="569">
                  <c:v>20100</c:v>
                </c:pt>
                <c:pt idx="570">
                  <c:v>20000</c:v>
                </c:pt>
                <c:pt idx="571">
                  <c:v>20000</c:v>
                </c:pt>
                <c:pt idx="572">
                  <c:v>20000</c:v>
                </c:pt>
                <c:pt idx="573">
                  <c:v>20100</c:v>
                </c:pt>
                <c:pt idx="574">
                  <c:v>20100</c:v>
                </c:pt>
                <c:pt idx="575">
                  <c:v>20100</c:v>
                </c:pt>
                <c:pt idx="576">
                  <c:v>20100</c:v>
                </c:pt>
                <c:pt idx="577">
                  <c:v>20100</c:v>
                </c:pt>
                <c:pt idx="578">
                  <c:v>20100</c:v>
                </c:pt>
                <c:pt idx="579">
                  <c:v>20200</c:v>
                </c:pt>
                <c:pt idx="580">
                  <c:v>20200</c:v>
                </c:pt>
                <c:pt idx="581">
                  <c:v>20100</c:v>
                </c:pt>
                <c:pt idx="582">
                  <c:v>20100</c:v>
                </c:pt>
                <c:pt idx="583">
                  <c:v>20100</c:v>
                </c:pt>
                <c:pt idx="584">
                  <c:v>20200</c:v>
                </c:pt>
                <c:pt idx="585">
                  <c:v>20200</c:v>
                </c:pt>
                <c:pt idx="586">
                  <c:v>20200</c:v>
                </c:pt>
                <c:pt idx="587">
                  <c:v>20200</c:v>
                </c:pt>
                <c:pt idx="588">
                  <c:v>20200</c:v>
                </c:pt>
                <c:pt idx="589">
                  <c:v>20200</c:v>
                </c:pt>
                <c:pt idx="590">
                  <c:v>20200</c:v>
                </c:pt>
                <c:pt idx="591">
                  <c:v>20200</c:v>
                </c:pt>
                <c:pt idx="592">
                  <c:v>20200</c:v>
                </c:pt>
                <c:pt idx="593">
                  <c:v>20100</c:v>
                </c:pt>
                <c:pt idx="594">
                  <c:v>19900</c:v>
                </c:pt>
                <c:pt idx="595">
                  <c:v>19600</c:v>
                </c:pt>
                <c:pt idx="596">
                  <c:v>19500</c:v>
                </c:pt>
                <c:pt idx="597">
                  <c:v>19300</c:v>
                </c:pt>
                <c:pt idx="598">
                  <c:v>19200</c:v>
                </c:pt>
                <c:pt idx="599">
                  <c:v>18900</c:v>
                </c:pt>
                <c:pt idx="600">
                  <c:v>18700</c:v>
                </c:pt>
                <c:pt idx="601">
                  <c:v>18400</c:v>
                </c:pt>
                <c:pt idx="602">
                  <c:v>18200</c:v>
                </c:pt>
                <c:pt idx="603">
                  <c:v>17900</c:v>
                </c:pt>
                <c:pt idx="604">
                  <c:v>17700</c:v>
                </c:pt>
                <c:pt idx="605">
                  <c:v>17500</c:v>
                </c:pt>
                <c:pt idx="606">
                  <c:v>17300</c:v>
                </c:pt>
                <c:pt idx="607">
                  <c:v>17100</c:v>
                </c:pt>
                <c:pt idx="608">
                  <c:v>17000</c:v>
                </c:pt>
                <c:pt idx="609">
                  <c:v>16800</c:v>
                </c:pt>
                <c:pt idx="610">
                  <c:v>16700</c:v>
                </c:pt>
                <c:pt idx="611">
                  <c:v>16400</c:v>
                </c:pt>
                <c:pt idx="612">
                  <c:v>16200</c:v>
                </c:pt>
                <c:pt idx="613">
                  <c:v>16200</c:v>
                </c:pt>
                <c:pt idx="614">
                  <c:v>16100</c:v>
                </c:pt>
                <c:pt idx="615">
                  <c:v>16100</c:v>
                </c:pt>
                <c:pt idx="616">
                  <c:v>16000</c:v>
                </c:pt>
                <c:pt idx="617">
                  <c:v>16100</c:v>
                </c:pt>
                <c:pt idx="618">
                  <c:v>16000</c:v>
                </c:pt>
                <c:pt idx="619">
                  <c:v>16000</c:v>
                </c:pt>
                <c:pt idx="620">
                  <c:v>16000</c:v>
                </c:pt>
                <c:pt idx="621">
                  <c:v>16000</c:v>
                </c:pt>
                <c:pt idx="622">
                  <c:v>16100</c:v>
                </c:pt>
                <c:pt idx="623">
                  <c:v>16000</c:v>
                </c:pt>
                <c:pt idx="624">
                  <c:v>16000</c:v>
                </c:pt>
                <c:pt idx="625">
                  <c:v>16000</c:v>
                </c:pt>
                <c:pt idx="626">
                  <c:v>16000</c:v>
                </c:pt>
                <c:pt idx="627">
                  <c:v>16000</c:v>
                </c:pt>
                <c:pt idx="628">
                  <c:v>16000</c:v>
                </c:pt>
                <c:pt idx="629">
                  <c:v>16000</c:v>
                </c:pt>
                <c:pt idx="630">
                  <c:v>16000</c:v>
                </c:pt>
                <c:pt idx="631">
                  <c:v>16000</c:v>
                </c:pt>
                <c:pt idx="632">
                  <c:v>16000</c:v>
                </c:pt>
                <c:pt idx="633">
                  <c:v>16000</c:v>
                </c:pt>
                <c:pt idx="634">
                  <c:v>16000</c:v>
                </c:pt>
                <c:pt idx="635">
                  <c:v>16000</c:v>
                </c:pt>
                <c:pt idx="636">
                  <c:v>16000</c:v>
                </c:pt>
                <c:pt idx="637">
                  <c:v>16000</c:v>
                </c:pt>
                <c:pt idx="638">
                  <c:v>16000</c:v>
                </c:pt>
                <c:pt idx="639">
                  <c:v>16000</c:v>
                </c:pt>
                <c:pt idx="640">
                  <c:v>16000</c:v>
                </c:pt>
                <c:pt idx="641">
                  <c:v>16000</c:v>
                </c:pt>
                <c:pt idx="642">
                  <c:v>15800</c:v>
                </c:pt>
                <c:pt idx="643">
                  <c:v>15600</c:v>
                </c:pt>
                <c:pt idx="644">
                  <c:v>15500</c:v>
                </c:pt>
                <c:pt idx="645">
                  <c:v>15500</c:v>
                </c:pt>
                <c:pt idx="646">
                  <c:v>15300</c:v>
                </c:pt>
                <c:pt idx="647">
                  <c:v>15200</c:v>
                </c:pt>
                <c:pt idx="648">
                  <c:v>15100</c:v>
                </c:pt>
                <c:pt idx="649">
                  <c:v>15000</c:v>
                </c:pt>
                <c:pt idx="650">
                  <c:v>14800</c:v>
                </c:pt>
                <c:pt idx="651">
                  <c:v>14700</c:v>
                </c:pt>
                <c:pt idx="652">
                  <c:v>14600</c:v>
                </c:pt>
                <c:pt idx="653">
                  <c:v>14600</c:v>
                </c:pt>
                <c:pt idx="654">
                  <c:v>14400</c:v>
                </c:pt>
                <c:pt idx="655">
                  <c:v>14300</c:v>
                </c:pt>
                <c:pt idx="656">
                  <c:v>14200</c:v>
                </c:pt>
                <c:pt idx="657">
                  <c:v>14200</c:v>
                </c:pt>
                <c:pt idx="658">
                  <c:v>14000</c:v>
                </c:pt>
                <c:pt idx="659">
                  <c:v>13800</c:v>
                </c:pt>
                <c:pt idx="660">
                  <c:v>13800</c:v>
                </c:pt>
                <c:pt idx="661">
                  <c:v>13800</c:v>
                </c:pt>
                <c:pt idx="662">
                  <c:v>13800</c:v>
                </c:pt>
                <c:pt idx="663">
                  <c:v>13800</c:v>
                </c:pt>
                <c:pt idx="664">
                  <c:v>13800</c:v>
                </c:pt>
                <c:pt idx="665">
                  <c:v>13800</c:v>
                </c:pt>
                <c:pt idx="666">
                  <c:v>13800</c:v>
                </c:pt>
                <c:pt idx="667">
                  <c:v>13800</c:v>
                </c:pt>
                <c:pt idx="668">
                  <c:v>13800</c:v>
                </c:pt>
                <c:pt idx="669">
                  <c:v>13800</c:v>
                </c:pt>
                <c:pt idx="670">
                  <c:v>13800</c:v>
                </c:pt>
                <c:pt idx="671">
                  <c:v>13800</c:v>
                </c:pt>
                <c:pt idx="672">
                  <c:v>13800</c:v>
                </c:pt>
                <c:pt idx="673">
                  <c:v>13800</c:v>
                </c:pt>
                <c:pt idx="674">
                  <c:v>13800</c:v>
                </c:pt>
                <c:pt idx="675">
                  <c:v>13800</c:v>
                </c:pt>
                <c:pt idx="676">
                  <c:v>13800</c:v>
                </c:pt>
                <c:pt idx="677">
                  <c:v>13700</c:v>
                </c:pt>
                <c:pt idx="678">
                  <c:v>13800</c:v>
                </c:pt>
                <c:pt idx="679">
                  <c:v>13700</c:v>
                </c:pt>
                <c:pt idx="680">
                  <c:v>13700</c:v>
                </c:pt>
                <c:pt idx="681">
                  <c:v>13700</c:v>
                </c:pt>
                <c:pt idx="682">
                  <c:v>13700</c:v>
                </c:pt>
                <c:pt idx="683">
                  <c:v>13700</c:v>
                </c:pt>
                <c:pt idx="684">
                  <c:v>13700</c:v>
                </c:pt>
                <c:pt idx="685">
                  <c:v>13700</c:v>
                </c:pt>
                <c:pt idx="686">
                  <c:v>13700</c:v>
                </c:pt>
                <c:pt idx="687">
                  <c:v>13700</c:v>
                </c:pt>
                <c:pt idx="688">
                  <c:v>13700</c:v>
                </c:pt>
                <c:pt idx="689">
                  <c:v>13600</c:v>
                </c:pt>
                <c:pt idx="690">
                  <c:v>13400</c:v>
                </c:pt>
                <c:pt idx="691">
                  <c:v>13300</c:v>
                </c:pt>
                <c:pt idx="692">
                  <c:v>13200</c:v>
                </c:pt>
                <c:pt idx="693">
                  <c:v>13100</c:v>
                </c:pt>
                <c:pt idx="694">
                  <c:v>13000</c:v>
                </c:pt>
                <c:pt idx="695">
                  <c:v>13000</c:v>
                </c:pt>
                <c:pt idx="696">
                  <c:v>12900</c:v>
                </c:pt>
                <c:pt idx="697">
                  <c:v>12900</c:v>
                </c:pt>
                <c:pt idx="698">
                  <c:v>12800</c:v>
                </c:pt>
                <c:pt idx="699">
                  <c:v>12800</c:v>
                </c:pt>
                <c:pt idx="700">
                  <c:v>12700</c:v>
                </c:pt>
                <c:pt idx="701">
                  <c:v>12500</c:v>
                </c:pt>
                <c:pt idx="702">
                  <c:v>12500</c:v>
                </c:pt>
                <c:pt idx="703">
                  <c:v>12400</c:v>
                </c:pt>
                <c:pt idx="704">
                  <c:v>12300</c:v>
                </c:pt>
                <c:pt idx="705">
                  <c:v>12300</c:v>
                </c:pt>
                <c:pt idx="706">
                  <c:v>12200</c:v>
                </c:pt>
                <c:pt idx="707">
                  <c:v>12100</c:v>
                </c:pt>
                <c:pt idx="708">
                  <c:v>12100</c:v>
                </c:pt>
                <c:pt idx="709">
                  <c:v>12000</c:v>
                </c:pt>
                <c:pt idx="710">
                  <c:v>12000</c:v>
                </c:pt>
                <c:pt idx="711">
                  <c:v>12000</c:v>
                </c:pt>
                <c:pt idx="712">
                  <c:v>12000</c:v>
                </c:pt>
                <c:pt idx="713">
                  <c:v>11900</c:v>
                </c:pt>
                <c:pt idx="714">
                  <c:v>11900</c:v>
                </c:pt>
                <c:pt idx="715">
                  <c:v>11800</c:v>
                </c:pt>
                <c:pt idx="716">
                  <c:v>11800</c:v>
                </c:pt>
                <c:pt idx="717">
                  <c:v>11800</c:v>
                </c:pt>
                <c:pt idx="718">
                  <c:v>11800</c:v>
                </c:pt>
                <c:pt idx="719">
                  <c:v>11800</c:v>
                </c:pt>
                <c:pt idx="720">
                  <c:v>11800</c:v>
                </c:pt>
                <c:pt idx="721">
                  <c:v>11800</c:v>
                </c:pt>
                <c:pt idx="722">
                  <c:v>11800</c:v>
                </c:pt>
                <c:pt idx="723">
                  <c:v>11800</c:v>
                </c:pt>
                <c:pt idx="724">
                  <c:v>11800</c:v>
                </c:pt>
                <c:pt idx="725">
                  <c:v>11800</c:v>
                </c:pt>
                <c:pt idx="726">
                  <c:v>11900</c:v>
                </c:pt>
                <c:pt idx="727">
                  <c:v>11900</c:v>
                </c:pt>
                <c:pt idx="728">
                  <c:v>11900</c:v>
                </c:pt>
                <c:pt idx="729">
                  <c:v>11800</c:v>
                </c:pt>
                <c:pt idx="730">
                  <c:v>11800</c:v>
                </c:pt>
                <c:pt idx="731">
                  <c:v>11900</c:v>
                </c:pt>
                <c:pt idx="732">
                  <c:v>11900</c:v>
                </c:pt>
                <c:pt idx="733">
                  <c:v>11800</c:v>
                </c:pt>
                <c:pt idx="734">
                  <c:v>11900</c:v>
                </c:pt>
                <c:pt idx="735">
                  <c:v>11800</c:v>
                </c:pt>
                <c:pt idx="736">
                  <c:v>11900</c:v>
                </c:pt>
                <c:pt idx="737">
                  <c:v>11800</c:v>
                </c:pt>
                <c:pt idx="738">
                  <c:v>11800</c:v>
                </c:pt>
                <c:pt idx="739">
                  <c:v>11900</c:v>
                </c:pt>
                <c:pt idx="740">
                  <c:v>11800</c:v>
                </c:pt>
                <c:pt idx="741">
                  <c:v>11800</c:v>
                </c:pt>
                <c:pt idx="742">
                  <c:v>11800</c:v>
                </c:pt>
                <c:pt idx="743">
                  <c:v>11800</c:v>
                </c:pt>
                <c:pt idx="744">
                  <c:v>11800</c:v>
                </c:pt>
                <c:pt idx="745">
                  <c:v>11800</c:v>
                </c:pt>
                <c:pt idx="746">
                  <c:v>11800</c:v>
                </c:pt>
                <c:pt idx="747">
                  <c:v>11800</c:v>
                </c:pt>
                <c:pt idx="748">
                  <c:v>11800</c:v>
                </c:pt>
                <c:pt idx="749">
                  <c:v>11800</c:v>
                </c:pt>
                <c:pt idx="750">
                  <c:v>11800</c:v>
                </c:pt>
                <c:pt idx="751">
                  <c:v>11800</c:v>
                </c:pt>
                <c:pt idx="752">
                  <c:v>11800</c:v>
                </c:pt>
                <c:pt idx="753">
                  <c:v>11800</c:v>
                </c:pt>
                <c:pt idx="754">
                  <c:v>11800</c:v>
                </c:pt>
                <c:pt idx="755">
                  <c:v>11800</c:v>
                </c:pt>
                <c:pt idx="756">
                  <c:v>11800</c:v>
                </c:pt>
                <c:pt idx="757">
                  <c:v>11800</c:v>
                </c:pt>
                <c:pt idx="758">
                  <c:v>11800</c:v>
                </c:pt>
                <c:pt idx="759">
                  <c:v>11700</c:v>
                </c:pt>
                <c:pt idx="760">
                  <c:v>11700</c:v>
                </c:pt>
                <c:pt idx="761">
                  <c:v>11700</c:v>
                </c:pt>
                <c:pt idx="762">
                  <c:v>11700</c:v>
                </c:pt>
                <c:pt idx="763">
                  <c:v>11700</c:v>
                </c:pt>
                <c:pt idx="764">
                  <c:v>11700</c:v>
                </c:pt>
                <c:pt idx="765">
                  <c:v>11700</c:v>
                </c:pt>
                <c:pt idx="766">
                  <c:v>11700</c:v>
                </c:pt>
                <c:pt idx="767">
                  <c:v>11700</c:v>
                </c:pt>
                <c:pt idx="768">
                  <c:v>11700</c:v>
                </c:pt>
                <c:pt idx="769">
                  <c:v>11700</c:v>
                </c:pt>
                <c:pt idx="770">
                  <c:v>11700</c:v>
                </c:pt>
                <c:pt idx="771">
                  <c:v>11700</c:v>
                </c:pt>
                <c:pt idx="772">
                  <c:v>11700</c:v>
                </c:pt>
                <c:pt idx="773">
                  <c:v>11700</c:v>
                </c:pt>
                <c:pt idx="774">
                  <c:v>11700</c:v>
                </c:pt>
                <c:pt idx="775">
                  <c:v>11700</c:v>
                </c:pt>
                <c:pt idx="776">
                  <c:v>11600</c:v>
                </c:pt>
                <c:pt idx="777">
                  <c:v>11700</c:v>
                </c:pt>
                <c:pt idx="778">
                  <c:v>11600</c:v>
                </c:pt>
                <c:pt idx="779">
                  <c:v>11700</c:v>
                </c:pt>
                <c:pt idx="780">
                  <c:v>11700</c:v>
                </c:pt>
                <c:pt idx="781">
                  <c:v>11700</c:v>
                </c:pt>
                <c:pt idx="782">
                  <c:v>11700</c:v>
                </c:pt>
                <c:pt idx="783">
                  <c:v>11700</c:v>
                </c:pt>
                <c:pt idx="784">
                  <c:v>11700</c:v>
                </c:pt>
                <c:pt idx="785">
                  <c:v>11700</c:v>
                </c:pt>
                <c:pt idx="786">
                  <c:v>11700</c:v>
                </c:pt>
                <c:pt idx="787">
                  <c:v>11700</c:v>
                </c:pt>
                <c:pt idx="788">
                  <c:v>11700</c:v>
                </c:pt>
                <c:pt idx="789">
                  <c:v>11700</c:v>
                </c:pt>
                <c:pt idx="790">
                  <c:v>11800</c:v>
                </c:pt>
                <c:pt idx="791">
                  <c:v>11700</c:v>
                </c:pt>
                <c:pt idx="792">
                  <c:v>11700</c:v>
                </c:pt>
                <c:pt idx="793">
                  <c:v>11800</c:v>
                </c:pt>
                <c:pt idx="794">
                  <c:v>11700</c:v>
                </c:pt>
                <c:pt idx="795">
                  <c:v>11700</c:v>
                </c:pt>
                <c:pt idx="796">
                  <c:v>11700</c:v>
                </c:pt>
                <c:pt idx="797">
                  <c:v>11800</c:v>
                </c:pt>
                <c:pt idx="798">
                  <c:v>11700</c:v>
                </c:pt>
                <c:pt idx="799">
                  <c:v>11800</c:v>
                </c:pt>
                <c:pt idx="800">
                  <c:v>11800</c:v>
                </c:pt>
                <c:pt idx="801">
                  <c:v>11700</c:v>
                </c:pt>
                <c:pt idx="802">
                  <c:v>11800</c:v>
                </c:pt>
                <c:pt idx="803">
                  <c:v>11800</c:v>
                </c:pt>
                <c:pt idx="804">
                  <c:v>11700</c:v>
                </c:pt>
                <c:pt idx="805">
                  <c:v>11700</c:v>
                </c:pt>
                <c:pt idx="806">
                  <c:v>11700</c:v>
                </c:pt>
                <c:pt idx="807">
                  <c:v>11600</c:v>
                </c:pt>
                <c:pt idx="808">
                  <c:v>11700</c:v>
                </c:pt>
                <c:pt idx="809">
                  <c:v>11600</c:v>
                </c:pt>
                <c:pt idx="810">
                  <c:v>11600</c:v>
                </c:pt>
                <c:pt idx="811">
                  <c:v>11600</c:v>
                </c:pt>
                <c:pt idx="812">
                  <c:v>11600</c:v>
                </c:pt>
                <c:pt idx="813">
                  <c:v>11600</c:v>
                </c:pt>
                <c:pt idx="814">
                  <c:v>11600</c:v>
                </c:pt>
                <c:pt idx="815">
                  <c:v>11600</c:v>
                </c:pt>
                <c:pt idx="816">
                  <c:v>11600</c:v>
                </c:pt>
                <c:pt idx="817">
                  <c:v>11600</c:v>
                </c:pt>
                <c:pt idx="818">
                  <c:v>11600</c:v>
                </c:pt>
                <c:pt idx="819">
                  <c:v>11600</c:v>
                </c:pt>
                <c:pt idx="820">
                  <c:v>11600</c:v>
                </c:pt>
                <c:pt idx="821">
                  <c:v>11600</c:v>
                </c:pt>
                <c:pt idx="822">
                  <c:v>11600</c:v>
                </c:pt>
                <c:pt idx="823">
                  <c:v>11600</c:v>
                </c:pt>
                <c:pt idx="824">
                  <c:v>11600</c:v>
                </c:pt>
                <c:pt idx="825">
                  <c:v>11600</c:v>
                </c:pt>
                <c:pt idx="826">
                  <c:v>11600</c:v>
                </c:pt>
                <c:pt idx="827">
                  <c:v>11600</c:v>
                </c:pt>
                <c:pt idx="828">
                  <c:v>11600</c:v>
                </c:pt>
                <c:pt idx="829">
                  <c:v>11500</c:v>
                </c:pt>
                <c:pt idx="830">
                  <c:v>11400</c:v>
                </c:pt>
                <c:pt idx="831">
                  <c:v>11400</c:v>
                </c:pt>
                <c:pt idx="832">
                  <c:v>11400</c:v>
                </c:pt>
                <c:pt idx="833">
                  <c:v>11300</c:v>
                </c:pt>
                <c:pt idx="834">
                  <c:v>11300</c:v>
                </c:pt>
                <c:pt idx="835">
                  <c:v>11300</c:v>
                </c:pt>
                <c:pt idx="836">
                  <c:v>11300</c:v>
                </c:pt>
                <c:pt idx="837">
                  <c:v>11300</c:v>
                </c:pt>
                <c:pt idx="838">
                  <c:v>11300</c:v>
                </c:pt>
                <c:pt idx="839">
                  <c:v>11300</c:v>
                </c:pt>
                <c:pt idx="840">
                  <c:v>11200</c:v>
                </c:pt>
                <c:pt idx="841">
                  <c:v>11100</c:v>
                </c:pt>
                <c:pt idx="842">
                  <c:v>11000</c:v>
                </c:pt>
                <c:pt idx="843">
                  <c:v>11000</c:v>
                </c:pt>
                <c:pt idx="844">
                  <c:v>10900</c:v>
                </c:pt>
                <c:pt idx="845">
                  <c:v>10700</c:v>
                </c:pt>
                <c:pt idx="846">
                  <c:v>10600</c:v>
                </c:pt>
                <c:pt idx="847">
                  <c:v>10500</c:v>
                </c:pt>
                <c:pt idx="848">
                  <c:v>10300</c:v>
                </c:pt>
                <c:pt idx="849">
                  <c:v>10200</c:v>
                </c:pt>
                <c:pt idx="850">
                  <c:v>10200</c:v>
                </c:pt>
                <c:pt idx="851">
                  <c:v>10200</c:v>
                </c:pt>
                <c:pt idx="852">
                  <c:v>10100</c:v>
                </c:pt>
                <c:pt idx="853">
                  <c:v>10100</c:v>
                </c:pt>
                <c:pt idx="854">
                  <c:v>10000</c:v>
                </c:pt>
                <c:pt idx="855">
                  <c:v>10000</c:v>
                </c:pt>
                <c:pt idx="856">
                  <c:v>10000</c:v>
                </c:pt>
                <c:pt idx="857">
                  <c:v>10000</c:v>
                </c:pt>
                <c:pt idx="858">
                  <c:v>9950</c:v>
                </c:pt>
                <c:pt idx="859">
                  <c:v>9860</c:v>
                </c:pt>
                <c:pt idx="860">
                  <c:v>9830</c:v>
                </c:pt>
                <c:pt idx="861">
                  <c:v>9800</c:v>
                </c:pt>
                <c:pt idx="862">
                  <c:v>9800</c:v>
                </c:pt>
                <c:pt idx="863">
                  <c:v>9770</c:v>
                </c:pt>
                <c:pt idx="864">
                  <c:v>9740</c:v>
                </c:pt>
                <c:pt idx="865">
                  <c:v>9620</c:v>
                </c:pt>
                <c:pt idx="866">
                  <c:v>9620</c:v>
                </c:pt>
                <c:pt idx="867">
                  <c:v>9590</c:v>
                </c:pt>
                <c:pt idx="868">
                  <c:v>9590</c:v>
                </c:pt>
                <c:pt idx="869">
                  <c:v>9620</c:v>
                </c:pt>
                <c:pt idx="870">
                  <c:v>9620</c:v>
                </c:pt>
                <c:pt idx="871">
                  <c:v>9620</c:v>
                </c:pt>
                <c:pt idx="872">
                  <c:v>9590</c:v>
                </c:pt>
                <c:pt idx="873">
                  <c:v>9590</c:v>
                </c:pt>
                <c:pt idx="874">
                  <c:v>9500</c:v>
                </c:pt>
                <c:pt idx="875">
                  <c:v>9410</c:v>
                </c:pt>
                <c:pt idx="876">
                  <c:v>9350</c:v>
                </c:pt>
                <c:pt idx="877">
                  <c:v>9320</c:v>
                </c:pt>
                <c:pt idx="878">
                  <c:v>9320</c:v>
                </c:pt>
                <c:pt idx="879">
                  <c:v>9320</c:v>
                </c:pt>
                <c:pt idx="880">
                  <c:v>9290</c:v>
                </c:pt>
                <c:pt idx="881">
                  <c:v>9260</c:v>
                </c:pt>
                <c:pt idx="882">
                  <c:v>9260</c:v>
                </c:pt>
                <c:pt idx="883">
                  <c:v>9290</c:v>
                </c:pt>
                <c:pt idx="884">
                  <c:v>9200</c:v>
                </c:pt>
                <c:pt idx="885">
                  <c:v>9120</c:v>
                </c:pt>
                <c:pt idx="886">
                  <c:v>9030</c:v>
                </c:pt>
                <c:pt idx="887">
                  <c:v>8920</c:v>
                </c:pt>
                <c:pt idx="888">
                  <c:v>8830</c:v>
                </c:pt>
                <c:pt idx="889">
                  <c:v>8800</c:v>
                </c:pt>
                <c:pt idx="890">
                  <c:v>8800</c:v>
                </c:pt>
                <c:pt idx="891">
                  <c:v>8830</c:v>
                </c:pt>
                <c:pt idx="892">
                  <c:v>8830</c:v>
                </c:pt>
                <c:pt idx="893">
                  <c:v>8860</c:v>
                </c:pt>
                <c:pt idx="894">
                  <c:v>8830</c:v>
                </c:pt>
                <c:pt idx="895">
                  <c:v>8740</c:v>
                </c:pt>
                <c:pt idx="896">
                  <c:v>8660</c:v>
                </c:pt>
                <c:pt idx="897">
                  <c:v>8600</c:v>
                </c:pt>
                <c:pt idx="898">
                  <c:v>8600</c:v>
                </c:pt>
                <c:pt idx="899">
                  <c:v>8490</c:v>
                </c:pt>
                <c:pt idx="900">
                  <c:v>8410</c:v>
                </c:pt>
                <c:pt idx="901">
                  <c:v>8300</c:v>
                </c:pt>
                <c:pt idx="902">
                  <c:v>8210</c:v>
                </c:pt>
                <c:pt idx="903">
                  <c:v>8100</c:v>
                </c:pt>
                <c:pt idx="904">
                  <c:v>8000</c:v>
                </c:pt>
                <c:pt idx="905">
                  <c:v>7890</c:v>
                </c:pt>
                <c:pt idx="906">
                  <c:v>7830</c:v>
                </c:pt>
                <c:pt idx="907">
                  <c:v>7780</c:v>
                </c:pt>
                <c:pt idx="908">
                  <c:v>7780</c:v>
                </c:pt>
                <c:pt idx="909">
                  <c:v>7750</c:v>
                </c:pt>
                <c:pt idx="910">
                  <c:v>7750</c:v>
                </c:pt>
                <c:pt idx="911">
                  <c:v>7700</c:v>
                </c:pt>
                <c:pt idx="912">
                  <c:v>7730</c:v>
                </c:pt>
                <c:pt idx="913">
                  <c:v>7700</c:v>
                </c:pt>
                <c:pt idx="914">
                  <c:v>7700</c:v>
                </c:pt>
                <c:pt idx="915">
                  <c:v>7700</c:v>
                </c:pt>
                <c:pt idx="916">
                  <c:v>7670</c:v>
                </c:pt>
                <c:pt idx="917">
                  <c:v>7670</c:v>
                </c:pt>
                <c:pt idx="918">
                  <c:v>7670</c:v>
                </c:pt>
                <c:pt idx="919">
                  <c:v>7670</c:v>
                </c:pt>
                <c:pt idx="920">
                  <c:v>7650</c:v>
                </c:pt>
                <c:pt idx="921">
                  <c:v>7670</c:v>
                </c:pt>
                <c:pt idx="922">
                  <c:v>7650</c:v>
                </c:pt>
                <c:pt idx="923">
                  <c:v>7670</c:v>
                </c:pt>
                <c:pt idx="924">
                  <c:v>7730</c:v>
                </c:pt>
                <c:pt idx="925">
                  <c:v>7730</c:v>
                </c:pt>
                <c:pt idx="926">
                  <c:v>7730</c:v>
                </c:pt>
                <c:pt idx="927">
                  <c:v>7730</c:v>
                </c:pt>
                <c:pt idx="928">
                  <c:v>7670</c:v>
                </c:pt>
                <c:pt idx="929">
                  <c:v>7700</c:v>
                </c:pt>
                <c:pt idx="930">
                  <c:v>7700</c:v>
                </c:pt>
                <c:pt idx="931">
                  <c:v>7730</c:v>
                </c:pt>
                <c:pt idx="932">
                  <c:v>7700</c:v>
                </c:pt>
                <c:pt idx="933">
                  <c:v>7700</c:v>
                </c:pt>
                <c:pt idx="934">
                  <c:v>7670</c:v>
                </c:pt>
                <c:pt idx="935">
                  <c:v>7670</c:v>
                </c:pt>
                <c:pt idx="936">
                  <c:v>7670</c:v>
                </c:pt>
                <c:pt idx="937">
                  <c:v>7700</c:v>
                </c:pt>
                <c:pt idx="938">
                  <c:v>7700</c:v>
                </c:pt>
                <c:pt idx="939">
                  <c:v>7700</c:v>
                </c:pt>
                <c:pt idx="940">
                  <c:v>7700</c:v>
                </c:pt>
                <c:pt idx="941">
                  <c:v>7670</c:v>
                </c:pt>
                <c:pt idx="942">
                  <c:v>7670</c:v>
                </c:pt>
                <c:pt idx="943">
                  <c:v>7670</c:v>
                </c:pt>
                <c:pt idx="944">
                  <c:v>7670</c:v>
                </c:pt>
                <c:pt idx="945">
                  <c:v>7650</c:v>
                </c:pt>
                <c:pt idx="946">
                  <c:v>7670</c:v>
                </c:pt>
                <c:pt idx="947">
                  <c:v>7650</c:v>
                </c:pt>
                <c:pt idx="948">
                  <c:v>7670</c:v>
                </c:pt>
                <c:pt idx="949">
                  <c:v>7650</c:v>
                </c:pt>
                <c:pt idx="950">
                  <c:v>7700</c:v>
                </c:pt>
                <c:pt idx="951">
                  <c:v>7700</c:v>
                </c:pt>
                <c:pt idx="952">
                  <c:v>7700</c:v>
                </c:pt>
                <c:pt idx="953">
                  <c:v>7700</c:v>
                </c:pt>
                <c:pt idx="954">
                  <c:v>7730</c:v>
                </c:pt>
                <c:pt idx="955">
                  <c:v>7670</c:v>
                </c:pt>
                <c:pt idx="956">
                  <c:v>7670</c:v>
                </c:pt>
                <c:pt idx="957">
                  <c:v>7670</c:v>
                </c:pt>
                <c:pt idx="958">
                  <c:v>7670</c:v>
                </c:pt>
                <c:pt idx="959">
                  <c:v>7670</c:v>
                </c:pt>
                <c:pt idx="960">
                  <c:v>7670</c:v>
                </c:pt>
                <c:pt idx="961">
                  <c:v>7670</c:v>
                </c:pt>
                <c:pt idx="962">
                  <c:v>7670</c:v>
                </c:pt>
                <c:pt idx="963">
                  <c:v>7650</c:v>
                </c:pt>
                <c:pt idx="964">
                  <c:v>7650</c:v>
                </c:pt>
                <c:pt idx="965">
                  <c:v>7620</c:v>
                </c:pt>
                <c:pt idx="966">
                  <c:v>7620</c:v>
                </c:pt>
                <c:pt idx="967">
                  <c:v>7620</c:v>
                </c:pt>
                <c:pt idx="968">
                  <c:v>7620</c:v>
                </c:pt>
                <c:pt idx="969">
                  <c:v>7590</c:v>
                </c:pt>
                <c:pt idx="970">
                  <c:v>7590</c:v>
                </c:pt>
                <c:pt idx="971">
                  <c:v>7590</c:v>
                </c:pt>
                <c:pt idx="972">
                  <c:v>7590</c:v>
                </c:pt>
                <c:pt idx="973">
                  <c:v>7570</c:v>
                </c:pt>
                <c:pt idx="974">
                  <c:v>7570</c:v>
                </c:pt>
                <c:pt idx="975">
                  <c:v>7570</c:v>
                </c:pt>
                <c:pt idx="976">
                  <c:v>7540</c:v>
                </c:pt>
                <c:pt idx="977">
                  <c:v>7570</c:v>
                </c:pt>
                <c:pt idx="978">
                  <c:v>7570</c:v>
                </c:pt>
                <c:pt idx="979">
                  <c:v>7570</c:v>
                </c:pt>
                <c:pt idx="980">
                  <c:v>7570</c:v>
                </c:pt>
                <c:pt idx="981">
                  <c:v>7540</c:v>
                </c:pt>
                <c:pt idx="982">
                  <c:v>7570</c:v>
                </c:pt>
                <c:pt idx="983">
                  <c:v>7570</c:v>
                </c:pt>
                <c:pt idx="984">
                  <c:v>7540</c:v>
                </c:pt>
                <c:pt idx="985">
                  <c:v>7540</c:v>
                </c:pt>
                <c:pt idx="986">
                  <c:v>7540</c:v>
                </c:pt>
                <c:pt idx="987">
                  <c:v>7540</c:v>
                </c:pt>
                <c:pt idx="988">
                  <c:v>7570</c:v>
                </c:pt>
                <c:pt idx="989">
                  <c:v>7540</c:v>
                </c:pt>
                <c:pt idx="990">
                  <c:v>7540</c:v>
                </c:pt>
                <c:pt idx="991">
                  <c:v>7540</c:v>
                </c:pt>
                <c:pt idx="992">
                  <c:v>7540</c:v>
                </c:pt>
                <c:pt idx="993">
                  <c:v>7520</c:v>
                </c:pt>
                <c:pt idx="994">
                  <c:v>7520</c:v>
                </c:pt>
                <c:pt idx="995">
                  <c:v>7520</c:v>
                </c:pt>
                <c:pt idx="996">
                  <c:v>7540</c:v>
                </c:pt>
                <c:pt idx="997">
                  <c:v>7540</c:v>
                </c:pt>
                <c:pt idx="998">
                  <c:v>7520</c:v>
                </c:pt>
                <c:pt idx="999">
                  <c:v>7540</c:v>
                </c:pt>
                <c:pt idx="1000">
                  <c:v>7540</c:v>
                </c:pt>
                <c:pt idx="1001">
                  <c:v>7540</c:v>
                </c:pt>
                <c:pt idx="1002">
                  <c:v>7540</c:v>
                </c:pt>
                <c:pt idx="1003">
                  <c:v>7520</c:v>
                </c:pt>
                <c:pt idx="1004">
                  <c:v>7520</c:v>
                </c:pt>
                <c:pt idx="1005">
                  <c:v>7520</c:v>
                </c:pt>
                <c:pt idx="1006">
                  <c:v>7520</c:v>
                </c:pt>
                <c:pt idx="1007">
                  <c:v>7540</c:v>
                </c:pt>
                <c:pt idx="1008">
                  <c:v>7540</c:v>
                </c:pt>
                <c:pt idx="1009">
                  <c:v>7540</c:v>
                </c:pt>
                <c:pt idx="1010">
                  <c:v>7540</c:v>
                </c:pt>
                <c:pt idx="1011">
                  <c:v>7540</c:v>
                </c:pt>
                <c:pt idx="1012">
                  <c:v>7520</c:v>
                </c:pt>
                <c:pt idx="1013">
                  <c:v>7520</c:v>
                </c:pt>
                <c:pt idx="1014">
                  <c:v>7490</c:v>
                </c:pt>
                <c:pt idx="1015">
                  <c:v>7460</c:v>
                </c:pt>
                <c:pt idx="1016">
                  <c:v>7460</c:v>
                </c:pt>
                <c:pt idx="1017">
                  <c:v>7460</c:v>
                </c:pt>
                <c:pt idx="1018">
                  <c:v>7460</c:v>
                </c:pt>
                <c:pt idx="1019">
                  <c:v>7460</c:v>
                </c:pt>
                <c:pt idx="1020">
                  <c:v>7440</c:v>
                </c:pt>
                <c:pt idx="1021">
                  <c:v>7410</c:v>
                </c:pt>
                <c:pt idx="1022">
                  <c:v>7340</c:v>
                </c:pt>
                <c:pt idx="1023">
                  <c:v>7310</c:v>
                </c:pt>
                <c:pt idx="1024">
                  <c:v>7280</c:v>
                </c:pt>
                <c:pt idx="1025">
                  <c:v>7260</c:v>
                </c:pt>
                <c:pt idx="1026">
                  <c:v>7260</c:v>
                </c:pt>
                <c:pt idx="1027">
                  <c:v>7260</c:v>
                </c:pt>
                <c:pt idx="1028">
                  <c:v>7260</c:v>
                </c:pt>
                <c:pt idx="1029">
                  <c:v>7230</c:v>
                </c:pt>
                <c:pt idx="1030">
                  <c:v>7260</c:v>
                </c:pt>
                <c:pt idx="1031">
                  <c:v>7260</c:v>
                </c:pt>
                <c:pt idx="1032">
                  <c:v>7260</c:v>
                </c:pt>
                <c:pt idx="1033">
                  <c:v>7280</c:v>
                </c:pt>
                <c:pt idx="1034">
                  <c:v>7230</c:v>
                </c:pt>
                <c:pt idx="1035">
                  <c:v>7230</c:v>
                </c:pt>
                <c:pt idx="1036">
                  <c:v>7260</c:v>
                </c:pt>
                <c:pt idx="1037">
                  <c:v>7260</c:v>
                </c:pt>
                <c:pt idx="1038">
                  <c:v>7260</c:v>
                </c:pt>
                <c:pt idx="1039">
                  <c:v>7230</c:v>
                </c:pt>
                <c:pt idx="1040">
                  <c:v>7230</c:v>
                </c:pt>
                <c:pt idx="1041">
                  <c:v>7230</c:v>
                </c:pt>
                <c:pt idx="1042">
                  <c:v>7230</c:v>
                </c:pt>
                <c:pt idx="1043">
                  <c:v>7210</c:v>
                </c:pt>
                <c:pt idx="1044">
                  <c:v>7180</c:v>
                </c:pt>
                <c:pt idx="1045">
                  <c:v>7230</c:v>
                </c:pt>
                <c:pt idx="1046">
                  <c:v>7210</c:v>
                </c:pt>
                <c:pt idx="1047">
                  <c:v>7160</c:v>
                </c:pt>
                <c:pt idx="1048">
                  <c:v>7080</c:v>
                </c:pt>
                <c:pt idx="1049">
                  <c:v>7030</c:v>
                </c:pt>
                <c:pt idx="1050">
                  <c:v>7010</c:v>
                </c:pt>
                <c:pt idx="1051">
                  <c:v>6910</c:v>
                </c:pt>
                <c:pt idx="1052">
                  <c:v>6860</c:v>
                </c:pt>
                <c:pt idx="1053">
                  <c:v>6810</c:v>
                </c:pt>
                <c:pt idx="1054">
                  <c:v>6760</c:v>
                </c:pt>
                <c:pt idx="1055">
                  <c:v>6710</c:v>
                </c:pt>
                <c:pt idx="1056">
                  <c:v>6710</c:v>
                </c:pt>
                <c:pt idx="1057">
                  <c:v>6710</c:v>
                </c:pt>
                <c:pt idx="1058">
                  <c:v>6680</c:v>
                </c:pt>
                <c:pt idx="1059">
                  <c:v>6710</c:v>
                </c:pt>
                <c:pt idx="1060">
                  <c:v>6710</c:v>
                </c:pt>
                <c:pt idx="1061">
                  <c:v>6680</c:v>
                </c:pt>
                <c:pt idx="1062">
                  <c:v>6660</c:v>
                </c:pt>
                <c:pt idx="1063">
                  <c:v>6660</c:v>
                </c:pt>
                <c:pt idx="1064">
                  <c:v>6660</c:v>
                </c:pt>
                <c:pt idx="1065">
                  <c:v>6660</c:v>
                </c:pt>
                <c:pt idx="1066">
                  <c:v>6660</c:v>
                </c:pt>
                <c:pt idx="1067">
                  <c:v>6660</c:v>
                </c:pt>
                <c:pt idx="1068">
                  <c:v>6630</c:v>
                </c:pt>
                <c:pt idx="1069">
                  <c:v>6630</c:v>
                </c:pt>
                <c:pt idx="1070">
                  <c:v>6630</c:v>
                </c:pt>
                <c:pt idx="1071">
                  <c:v>6630</c:v>
                </c:pt>
                <c:pt idx="1072">
                  <c:v>6610</c:v>
                </c:pt>
                <c:pt idx="1073">
                  <c:v>6610</c:v>
                </c:pt>
                <c:pt idx="1074">
                  <c:v>6610</c:v>
                </c:pt>
                <c:pt idx="1075">
                  <c:v>6610</c:v>
                </c:pt>
                <c:pt idx="1076">
                  <c:v>6630</c:v>
                </c:pt>
                <c:pt idx="1077">
                  <c:v>6610</c:v>
                </c:pt>
                <c:pt idx="1078">
                  <c:v>6590</c:v>
                </c:pt>
                <c:pt idx="1079">
                  <c:v>6560</c:v>
                </c:pt>
                <c:pt idx="1080">
                  <c:v>6560</c:v>
                </c:pt>
                <c:pt idx="1081">
                  <c:v>6560</c:v>
                </c:pt>
                <c:pt idx="1082">
                  <c:v>6560</c:v>
                </c:pt>
                <c:pt idx="1083">
                  <c:v>6560</c:v>
                </c:pt>
                <c:pt idx="1084">
                  <c:v>6560</c:v>
                </c:pt>
                <c:pt idx="1085">
                  <c:v>6560</c:v>
                </c:pt>
                <c:pt idx="1086">
                  <c:v>6540</c:v>
                </c:pt>
                <c:pt idx="1087">
                  <c:v>6540</c:v>
                </c:pt>
                <c:pt idx="1088">
                  <c:v>6540</c:v>
                </c:pt>
                <c:pt idx="1089">
                  <c:v>6540</c:v>
                </c:pt>
                <c:pt idx="1090">
                  <c:v>6540</c:v>
                </c:pt>
                <c:pt idx="1091">
                  <c:v>6510</c:v>
                </c:pt>
                <c:pt idx="1092">
                  <c:v>6540</c:v>
                </c:pt>
                <c:pt idx="1093">
                  <c:v>6540</c:v>
                </c:pt>
                <c:pt idx="1094">
                  <c:v>6490</c:v>
                </c:pt>
                <c:pt idx="1095">
                  <c:v>6540</c:v>
                </c:pt>
                <c:pt idx="1096">
                  <c:v>6510</c:v>
                </c:pt>
                <c:pt idx="1097">
                  <c:v>6540</c:v>
                </c:pt>
                <c:pt idx="1098">
                  <c:v>6510</c:v>
                </c:pt>
                <c:pt idx="1099">
                  <c:v>6510</c:v>
                </c:pt>
                <c:pt idx="1100">
                  <c:v>6540</c:v>
                </c:pt>
                <c:pt idx="1101">
                  <c:v>6510</c:v>
                </c:pt>
                <c:pt idx="1102">
                  <c:v>6510</c:v>
                </c:pt>
                <c:pt idx="1103">
                  <c:v>6540</c:v>
                </c:pt>
                <c:pt idx="1104">
                  <c:v>6510</c:v>
                </c:pt>
                <c:pt idx="1105">
                  <c:v>6510</c:v>
                </c:pt>
                <c:pt idx="1106">
                  <c:v>6510</c:v>
                </c:pt>
                <c:pt idx="1107">
                  <c:v>6490</c:v>
                </c:pt>
                <c:pt idx="1108">
                  <c:v>6510</c:v>
                </c:pt>
                <c:pt idx="1109">
                  <c:v>6510</c:v>
                </c:pt>
                <c:pt idx="1110">
                  <c:v>6470</c:v>
                </c:pt>
                <c:pt idx="1111">
                  <c:v>6490</c:v>
                </c:pt>
                <c:pt idx="1112">
                  <c:v>6490</c:v>
                </c:pt>
                <c:pt idx="1113">
                  <c:v>6470</c:v>
                </c:pt>
                <c:pt idx="1114">
                  <c:v>6470</c:v>
                </c:pt>
                <c:pt idx="1115">
                  <c:v>6470</c:v>
                </c:pt>
                <c:pt idx="1116">
                  <c:v>6440</c:v>
                </c:pt>
                <c:pt idx="1117">
                  <c:v>6470</c:v>
                </c:pt>
                <c:pt idx="1118">
                  <c:v>6440</c:v>
                </c:pt>
                <c:pt idx="1119">
                  <c:v>6440</c:v>
                </c:pt>
                <c:pt idx="1120">
                  <c:v>6440</c:v>
                </c:pt>
                <c:pt idx="1121">
                  <c:v>6370</c:v>
                </c:pt>
                <c:pt idx="1122">
                  <c:v>6350</c:v>
                </c:pt>
                <c:pt idx="1123">
                  <c:v>6270</c:v>
                </c:pt>
                <c:pt idx="1124">
                  <c:v>6270</c:v>
                </c:pt>
                <c:pt idx="1125">
                  <c:v>6230</c:v>
                </c:pt>
                <c:pt idx="1126">
                  <c:v>6160</c:v>
                </c:pt>
                <c:pt idx="1127">
                  <c:v>6130</c:v>
                </c:pt>
                <c:pt idx="1128">
                  <c:v>6090</c:v>
                </c:pt>
                <c:pt idx="1129">
                  <c:v>6040</c:v>
                </c:pt>
                <c:pt idx="1130">
                  <c:v>5990</c:v>
                </c:pt>
                <c:pt idx="1131">
                  <c:v>5950</c:v>
                </c:pt>
                <c:pt idx="1132">
                  <c:v>5900</c:v>
                </c:pt>
                <c:pt idx="1133">
                  <c:v>5860</c:v>
                </c:pt>
                <c:pt idx="1134">
                  <c:v>5810</c:v>
                </c:pt>
                <c:pt idx="1135">
                  <c:v>5790</c:v>
                </c:pt>
                <c:pt idx="1136">
                  <c:v>5770</c:v>
                </c:pt>
                <c:pt idx="1137">
                  <c:v>5770</c:v>
                </c:pt>
                <c:pt idx="1138">
                  <c:v>5770</c:v>
                </c:pt>
                <c:pt idx="1139">
                  <c:v>5770</c:v>
                </c:pt>
                <c:pt idx="1140">
                  <c:v>5770</c:v>
                </c:pt>
                <c:pt idx="1141">
                  <c:v>5770</c:v>
                </c:pt>
                <c:pt idx="1142">
                  <c:v>5790</c:v>
                </c:pt>
                <c:pt idx="1143">
                  <c:v>5790</c:v>
                </c:pt>
                <c:pt idx="1144">
                  <c:v>5790</c:v>
                </c:pt>
                <c:pt idx="1145">
                  <c:v>5790</c:v>
                </c:pt>
                <c:pt idx="1146">
                  <c:v>5750</c:v>
                </c:pt>
                <c:pt idx="1147">
                  <c:v>5730</c:v>
                </c:pt>
                <c:pt idx="1148">
                  <c:v>5710</c:v>
                </c:pt>
                <c:pt idx="1149">
                  <c:v>5710</c:v>
                </c:pt>
                <c:pt idx="1150">
                  <c:v>5710</c:v>
                </c:pt>
                <c:pt idx="1151">
                  <c:v>5710</c:v>
                </c:pt>
                <c:pt idx="1152">
                  <c:v>5710</c:v>
                </c:pt>
                <c:pt idx="1153">
                  <c:v>5710</c:v>
                </c:pt>
                <c:pt idx="1154">
                  <c:v>5690</c:v>
                </c:pt>
                <c:pt idx="1155">
                  <c:v>5690</c:v>
                </c:pt>
                <c:pt idx="1156">
                  <c:v>5660</c:v>
                </c:pt>
                <c:pt idx="1157">
                  <c:v>5660</c:v>
                </c:pt>
                <c:pt idx="1158">
                  <c:v>5690</c:v>
                </c:pt>
                <c:pt idx="1159">
                  <c:v>5660</c:v>
                </c:pt>
                <c:pt idx="1160">
                  <c:v>5660</c:v>
                </c:pt>
                <c:pt idx="1161">
                  <c:v>5660</c:v>
                </c:pt>
                <c:pt idx="1162">
                  <c:v>5660</c:v>
                </c:pt>
                <c:pt idx="1163">
                  <c:v>5640</c:v>
                </c:pt>
                <c:pt idx="1164">
                  <c:v>5640</c:v>
                </c:pt>
                <c:pt idx="1165">
                  <c:v>5640</c:v>
                </c:pt>
                <c:pt idx="1166">
                  <c:v>5640</c:v>
                </c:pt>
                <c:pt idx="1167">
                  <c:v>5640</c:v>
                </c:pt>
                <c:pt idx="1168">
                  <c:v>5600</c:v>
                </c:pt>
                <c:pt idx="1169">
                  <c:v>5560</c:v>
                </c:pt>
                <c:pt idx="1170">
                  <c:v>5560</c:v>
                </c:pt>
                <c:pt idx="1171">
                  <c:v>5560</c:v>
                </c:pt>
                <c:pt idx="1172">
                  <c:v>5560</c:v>
                </c:pt>
                <c:pt idx="1173">
                  <c:v>5560</c:v>
                </c:pt>
                <c:pt idx="1174">
                  <c:v>5520</c:v>
                </c:pt>
                <c:pt idx="1175">
                  <c:v>5500</c:v>
                </c:pt>
                <c:pt idx="1176">
                  <c:v>5480</c:v>
                </c:pt>
                <c:pt idx="1177">
                  <c:v>5480</c:v>
                </c:pt>
                <c:pt idx="1178">
                  <c:v>5480</c:v>
                </c:pt>
                <c:pt idx="1179">
                  <c:v>5480</c:v>
                </c:pt>
                <c:pt idx="1180">
                  <c:v>5480</c:v>
                </c:pt>
                <c:pt idx="1181">
                  <c:v>5460</c:v>
                </c:pt>
                <c:pt idx="1182">
                  <c:v>5480</c:v>
                </c:pt>
                <c:pt idx="1183">
                  <c:v>5460</c:v>
                </c:pt>
                <c:pt idx="1184">
                  <c:v>5460</c:v>
                </c:pt>
                <c:pt idx="1185">
                  <c:v>5460</c:v>
                </c:pt>
                <c:pt idx="1186">
                  <c:v>5460</c:v>
                </c:pt>
                <c:pt idx="1187">
                  <c:v>5460</c:v>
                </c:pt>
                <c:pt idx="1188">
                  <c:v>5460</c:v>
                </c:pt>
                <c:pt idx="1189">
                  <c:v>5480</c:v>
                </c:pt>
                <c:pt idx="1190">
                  <c:v>5460</c:v>
                </c:pt>
                <c:pt idx="1191">
                  <c:v>5460</c:v>
                </c:pt>
                <c:pt idx="1192">
                  <c:v>5430</c:v>
                </c:pt>
                <c:pt idx="1193">
                  <c:v>5390</c:v>
                </c:pt>
                <c:pt idx="1194">
                  <c:v>5370</c:v>
                </c:pt>
                <c:pt idx="1195">
                  <c:v>5350</c:v>
                </c:pt>
                <c:pt idx="1196">
                  <c:v>5370</c:v>
                </c:pt>
                <c:pt idx="1197">
                  <c:v>5370</c:v>
                </c:pt>
                <c:pt idx="1198">
                  <c:v>5370</c:v>
                </c:pt>
                <c:pt idx="1199">
                  <c:v>5370</c:v>
                </c:pt>
                <c:pt idx="1200">
                  <c:v>5350</c:v>
                </c:pt>
                <c:pt idx="1201">
                  <c:v>5370</c:v>
                </c:pt>
                <c:pt idx="1202">
                  <c:v>5410</c:v>
                </c:pt>
                <c:pt idx="1203">
                  <c:v>5460</c:v>
                </c:pt>
                <c:pt idx="1204">
                  <c:v>5460</c:v>
                </c:pt>
                <c:pt idx="1205">
                  <c:v>5480</c:v>
                </c:pt>
                <c:pt idx="1206">
                  <c:v>5460</c:v>
                </c:pt>
                <c:pt idx="1207">
                  <c:v>5460</c:v>
                </c:pt>
                <c:pt idx="1208">
                  <c:v>5460</c:v>
                </c:pt>
                <c:pt idx="1209">
                  <c:v>5460</c:v>
                </c:pt>
                <c:pt idx="1210">
                  <c:v>5460</c:v>
                </c:pt>
                <c:pt idx="1211">
                  <c:v>5460</c:v>
                </c:pt>
                <c:pt idx="1212">
                  <c:v>5460</c:v>
                </c:pt>
                <c:pt idx="1213">
                  <c:v>5460</c:v>
                </c:pt>
                <c:pt idx="1214">
                  <c:v>5430</c:v>
                </c:pt>
                <c:pt idx="1215">
                  <c:v>5430</c:v>
                </c:pt>
                <c:pt idx="1216">
                  <c:v>5430</c:v>
                </c:pt>
                <c:pt idx="1217">
                  <c:v>5430</c:v>
                </c:pt>
                <c:pt idx="1218">
                  <c:v>5430</c:v>
                </c:pt>
                <c:pt idx="1219">
                  <c:v>5460</c:v>
                </c:pt>
                <c:pt idx="1220">
                  <c:v>5460</c:v>
                </c:pt>
                <c:pt idx="1221">
                  <c:v>5460</c:v>
                </c:pt>
                <c:pt idx="1222">
                  <c:v>5460</c:v>
                </c:pt>
                <c:pt idx="1223">
                  <c:v>5430</c:v>
                </c:pt>
                <c:pt idx="1224">
                  <c:v>5430</c:v>
                </c:pt>
                <c:pt idx="1225">
                  <c:v>5430</c:v>
                </c:pt>
                <c:pt idx="1226">
                  <c:v>5430</c:v>
                </c:pt>
                <c:pt idx="1227">
                  <c:v>5410</c:v>
                </c:pt>
                <c:pt idx="1228">
                  <c:v>5410</c:v>
                </c:pt>
                <c:pt idx="1229">
                  <c:v>5410</c:v>
                </c:pt>
                <c:pt idx="1230">
                  <c:v>5410</c:v>
                </c:pt>
                <c:pt idx="1231">
                  <c:v>5410</c:v>
                </c:pt>
                <c:pt idx="1232">
                  <c:v>5410</c:v>
                </c:pt>
                <c:pt idx="1233">
                  <c:v>5390</c:v>
                </c:pt>
                <c:pt idx="1234">
                  <c:v>5390</c:v>
                </c:pt>
                <c:pt idx="1235">
                  <c:v>5390</c:v>
                </c:pt>
                <c:pt idx="1236">
                  <c:v>5410</c:v>
                </c:pt>
                <c:pt idx="1237">
                  <c:v>5410</c:v>
                </c:pt>
                <c:pt idx="1238">
                  <c:v>5390</c:v>
                </c:pt>
                <c:pt idx="1239">
                  <c:v>5350</c:v>
                </c:pt>
                <c:pt idx="1240">
                  <c:v>5350</c:v>
                </c:pt>
                <c:pt idx="1241">
                  <c:v>5350</c:v>
                </c:pt>
                <c:pt idx="1242">
                  <c:v>5330</c:v>
                </c:pt>
                <c:pt idx="1243">
                  <c:v>5330</c:v>
                </c:pt>
                <c:pt idx="1244">
                  <c:v>5350</c:v>
                </c:pt>
                <c:pt idx="1245">
                  <c:v>5350</c:v>
                </c:pt>
                <c:pt idx="1246">
                  <c:v>5350</c:v>
                </c:pt>
                <c:pt idx="1247">
                  <c:v>5310</c:v>
                </c:pt>
              </c:numCache>
            </c:numRef>
          </c:yVal>
          <c:smooth val="0"/>
        </c:ser>
        <c:ser>
          <c:idx val="3"/>
          <c:order val="4"/>
          <c:tx>
            <c:strRef>
              <c:f>'[Jasper_15min_discharge_Oct24.xlsx]compiled Jasper'!$P$2</c:f>
              <c:strCache>
                <c:ptCount val="1"/>
                <c:pt idx="0">
                  <c:v>June 2010</c:v>
                </c:pt>
              </c:strCache>
            </c:strRef>
          </c:tx>
          <c:spPr>
            <a:ln w="31750">
              <a:solidFill>
                <a:srgbClr val="CC0099"/>
              </a:solidFill>
            </a:ln>
          </c:spPr>
          <c:marker>
            <c:symbol val="none"/>
          </c:marker>
          <c:xVal>
            <c:numRef>
              <c:f>'[Jasper_15min_discharge_Oct24.xlsx]compiled Jasper'!$S$4:$S$3171</c:f>
              <c:numCache>
                <c:formatCode>0.00</c:formatCode>
                <c:ptCount val="3168"/>
                <c:pt idx="0">
                  <c:v>0</c:v>
                </c:pt>
                <c:pt idx="1">
                  <c:v>1.0423905487496554E-2</c:v>
                </c:pt>
                <c:pt idx="2">
                  <c:v>2.0847810982274121E-2</c:v>
                </c:pt>
                <c:pt idx="3">
                  <c:v>3.1271716469770672E-2</c:v>
                </c:pt>
                <c:pt idx="4">
                  <c:v>4.1695621957267226E-2</c:v>
                </c:pt>
                <c:pt idx="5">
                  <c:v>5.2119527452044789E-2</c:v>
                </c:pt>
                <c:pt idx="6">
                  <c:v>6.2543432939541344E-2</c:v>
                </c:pt>
                <c:pt idx="7">
                  <c:v>7.2967338427037898E-2</c:v>
                </c:pt>
                <c:pt idx="8">
                  <c:v>8.3391243921815461E-2</c:v>
                </c:pt>
                <c:pt idx="9">
                  <c:v>9.3815149409312015E-2</c:v>
                </c:pt>
                <c:pt idx="10">
                  <c:v>0.10423905489680857</c:v>
                </c:pt>
                <c:pt idx="11">
                  <c:v>0.11466296039158613</c:v>
                </c:pt>
                <c:pt idx="12">
                  <c:v>0.12508686587908269</c:v>
                </c:pt>
                <c:pt idx="13">
                  <c:v>0.13551077136657924</c:v>
                </c:pt>
                <c:pt idx="14">
                  <c:v>0.1459346768613568</c:v>
                </c:pt>
                <c:pt idx="15">
                  <c:v>0.15635858234885336</c:v>
                </c:pt>
                <c:pt idx="16">
                  <c:v>0.16678248783634991</c:v>
                </c:pt>
                <c:pt idx="17">
                  <c:v>0.17720639333112748</c:v>
                </c:pt>
                <c:pt idx="18">
                  <c:v>0.18763029881862403</c:v>
                </c:pt>
                <c:pt idx="19">
                  <c:v>0.19805420430612058</c:v>
                </c:pt>
                <c:pt idx="20">
                  <c:v>0.20847810980089815</c:v>
                </c:pt>
                <c:pt idx="21">
                  <c:v>0.2189020152883947</c:v>
                </c:pt>
                <c:pt idx="22">
                  <c:v>0.22932592077589126</c:v>
                </c:pt>
                <c:pt idx="23">
                  <c:v>0.23974982627066882</c:v>
                </c:pt>
                <c:pt idx="24">
                  <c:v>0.25017373175816537</c:v>
                </c:pt>
                <c:pt idx="25">
                  <c:v>0.26059763724566193</c:v>
                </c:pt>
                <c:pt idx="26">
                  <c:v>0.27102154274043949</c:v>
                </c:pt>
                <c:pt idx="27">
                  <c:v>0.28144544822793605</c:v>
                </c:pt>
                <c:pt idx="28">
                  <c:v>0.2918693537154326</c:v>
                </c:pt>
                <c:pt idx="29">
                  <c:v>0.30229325921021016</c:v>
                </c:pt>
                <c:pt idx="30">
                  <c:v>0.31271716469770672</c:v>
                </c:pt>
                <c:pt idx="31">
                  <c:v>0.32314107018520327</c:v>
                </c:pt>
                <c:pt idx="32">
                  <c:v>0.33356497567998084</c:v>
                </c:pt>
                <c:pt idx="33">
                  <c:v>0.34398888116747739</c:v>
                </c:pt>
                <c:pt idx="34">
                  <c:v>0.35441278665497394</c:v>
                </c:pt>
                <c:pt idx="35">
                  <c:v>0.36483669214975151</c:v>
                </c:pt>
                <c:pt idx="36">
                  <c:v>0.37526059763724806</c:v>
                </c:pt>
                <c:pt idx="37">
                  <c:v>0.38568450312474462</c:v>
                </c:pt>
                <c:pt idx="38">
                  <c:v>0.39610840861952218</c:v>
                </c:pt>
                <c:pt idx="39">
                  <c:v>0.40653231410701873</c:v>
                </c:pt>
                <c:pt idx="40">
                  <c:v>0.41695621959451529</c:v>
                </c:pt>
                <c:pt idx="41">
                  <c:v>0.42738012508929285</c:v>
                </c:pt>
                <c:pt idx="42">
                  <c:v>0.4378040305767894</c:v>
                </c:pt>
                <c:pt idx="43">
                  <c:v>0.44822793606428596</c:v>
                </c:pt>
                <c:pt idx="44">
                  <c:v>0.45865184155906352</c:v>
                </c:pt>
                <c:pt idx="45">
                  <c:v>0.46907574704656008</c:v>
                </c:pt>
                <c:pt idx="46">
                  <c:v>0.47949965253405663</c:v>
                </c:pt>
                <c:pt idx="47">
                  <c:v>0.48992355802883419</c:v>
                </c:pt>
                <c:pt idx="48">
                  <c:v>0.50034746351633075</c:v>
                </c:pt>
                <c:pt idx="49">
                  <c:v>0.51077136900382736</c:v>
                </c:pt>
                <c:pt idx="50">
                  <c:v>0.52119527449860492</c:v>
                </c:pt>
                <c:pt idx="51">
                  <c:v>0.53161917998610142</c:v>
                </c:pt>
                <c:pt idx="52">
                  <c:v>0.54204308547359803</c:v>
                </c:pt>
                <c:pt idx="53">
                  <c:v>0.55246699096837559</c:v>
                </c:pt>
                <c:pt idx="54">
                  <c:v>0.56289089645587209</c:v>
                </c:pt>
                <c:pt idx="55">
                  <c:v>0.5733148019433687</c:v>
                </c:pt>
                <c:pt idx="56">
                  <c:v>0.58373870743814626</c:v>
                </c:pt>
                <c:pt idx="57">
                  <c:v>0.59416261292564276</c:v>
                </c:pt>
                <c:pt idx="58">
                  <c:v>0.60458651841313937</c:v>
                </c:pt>
                <c:pt idx="59">
                  <c:v>0.61501042390791694</c:v>
                </c:pt>
                <c:pt idx="60">
                  <c:v>0.62543432939541344</c:v>
                </c:pt>
                <c:pt idx="61">
                  <c:v>0.63585823488291005</c:v>
                </c:pt>
                <c:pt idx="62">
                  <c:v>0.64628214037768761</c:v>
                </c:pt>
                <c:pt idx="63">
                  <c:v>0.65670604586518411</c:v>
                </c:pt>
                <c:pt idx="64">
                  <c:v>0.66712995135268072</c:v>
                </c:pt>
                <c:pt idx="65">
                  <c:v>0.67755385684745828</c:v>
                </c:pt>
                <c:pt idx="66">
                  <c:v>0.68797776233495478</c:v>
                </c:pt>
                <c:pt idx="67">
                  <c:v>0.69840166782245139</c:v>
                </c:pt>
                <c:pt idx="68">
                  <c:v>0.70882557331722895</c:v>
                </c:pt>
                <c:pt idx="69">
                  <c:v>0.71924947880472545</c:v>
                </c:pt>
                <c:pt idx="70">
                  <c:v>0.72967338429222206</c:v>
                </c:pt>
                <c:pt idx="71">
                  <c:v>0.74009728978699962</c:v>
                </c:pt>
                <c:pt idx="72">
                  <c:v>0.75052119527449612</c:v>
                </c:pt>
                <c:pt idx="73">
                  <c:v>0.76094510076199273</c:v>
                </c:pt>
                <c:pt idx="74">
                  <c:v>0.7713690062567703</c:v>
                </c:pt>
                <c:pt idx="75">
                  <c:v>0.78179291174426679</c:v>
                </c:pt>
                <c:pt idx="76">
                  <c:v>0.7922168172317634</c:v>
                </c:pt>
                <c:pt idx="77">
                  <c:v>0.80264072272654097</c:v>
                </c:pt>
                <c:pt idx="78">
                  <c:v>0.81306462821403747</c:v>
                </c:pt>
                <c:pt idx="79">
                  <c:v>0.82348853370153408</c:v>
                </c:pt>
                <c:pt idx="80">
                  <c:v>0.83391243919631164</c:v>
                </c:pt>
                <c:pt idx="81">
                  <c:v>0.84433634468380814</c:v>
                </c:pt>
                <c:pt idx="82">
                  <c:v>0.85476025017130475</c:v>
                </c:pt>
                <c:pt idx="83">
                  <c:v>0.86518415566608231</c:v>
                </c:pt>
                <c:pt idx="84">
                  <c:v>0.87560806115357881</c:v>
                </c:pt>
                <c:pt idx="85">
                  <c:v>0.88603196664107542</c:v>
                </c:pt>
                <c:pt idx="86">
                  <c:v>0.89645587213585298</c:v>
                </c:pt>
                <c:pt idx="87">
                  <c:v>0.90687977762334948</c:v>
                </c:pt>
                <c:pt idx="88">
                  <c:v>0.91730368311084609</c:v>
                </c:pt>
                <c:pt idx="89">
                  <c:v>0.92772758860562365</c:v>
                </c:pt>
                <c:pt idx="90">
                  <c:v>0.93815149409312015</c:v>
                </c:pt>
                <c:pt idx="91">
                  <c:v>0.94857539958061676</c:v>
                </c:pt>
                <c:pt idx="92">
                  <c:v>0.95899930507539433</c:v>
                </c:pt>
                <c:pt idx="93">
                  <c:v>0.96942321056289082</c:v>
                </c:pt>
                <c:pt idx="94">
                  <c:v>0.97984711605038743</c:v>
                </c:pt>
                <c:pt idx="95">
                  <c:v>0.990271021545165</c:v>
                </c:pt>
                <c:pt idx="96">
                  <c:v>1.0006949270326615</c:v>
                </c:pt>
                <c:pt idx="97">
                  <c:v>1.0111188325201581</c:v>
                </c:pt>
                <c:pt idx="98">
                  <c:v>1.0215427380149358</c:v>
                </c:pt>
                <c:pt idx="99">
                  <c:v>1.0319666435024324</c:v>
                </c:pt>
                <c:pt idx="100">
                  <c:v>1.042390548989929</c:v>
                </c:pt>
                <c:pt idx="101">
                  <c:v>1.0528144544847067</c:v>
                </c:pt>
                <c:pt idx="102">
                  <c:v>1.0632383599722033</c:v>
                </c:pt>
                <c:pt idx="103">
                  <c:v>1.0736622654596999</c:v>
                </c:pt>
                <c:pt idx="104">
                  <c:v>1.0840861709544776</c:v>
                </c:pt>
                <c:pt idx="105">
                  <c:v>1.0945100764419742</c:v>
                </c:pt>
                <c:pt idx="106">
                  <c:v>1.1049339819294708</c:v>
                </c:pt>
                <c:pt idx="107">
                  <c:v>1.1153578874242485</c:v>
                </c:pt>
                <c:pt idx="108">
                  <c:v>1.1257817929117451</c:v>
                </c:pt>
                <c:pt idx="109">
                  <c:v>1.1362056983992417</c:v>
                </c:pt>
                <c:pt idx="110">
                  <c:v>1.1466296038940194</c:v>
                </c:pt>
                <c:pt idx="111">
                  <c:v>1.157053509381516</c:v>
                </c:pt>
                <c:pt idx="112">
                  <c:v>1.1674774148690126</c:v>
                </c:pt>
                <c:pt idx="113">
                  <c:v>1.1779013203637902</c:v>
                </c:pt>
                <c:pt idx="114">
                  <c:v>1.1883252258512869</c:v>
                </c:pt>
                <c:pt idx="115">
                  <c:v>1.1987491313387835</c:v>
                </c:pt>
                <c:pt idx="116">
                  <c:v>1.2091730368335611</c:v>
                </c:pt>
                <c:pt idx="117">
                  <c:v>1.2195969423210578</c:v>
                </c:pt>
                <c:pt idx="118">
                  <c:v>1.2300208478085544</c:v>
                </c:pt>
                <c:pt idx="119">
                  <c:v>1.240444753303332</c:v>
                </c:pt>
                <c:pt idx="120">
                  <c:v>1.2508686587908286</c:v>
                </c:pt>
                <c:pt idx="121">
                  <c:v>1.2612925642783253</c:v>
                </c:pt>
                <c:pt idx="122">
                  <c:v>1.2717164697731029</c:v>
                </c:pt>
                <c:pt idx="123">
                  <c:v>1.2821403752605995</c:v>
                </c:pt>
                <c:pt idx="124">
                  <c:v>1.2925642807480962</c:v>
                </c:pt>
                <c:pt idx="125">
                  <c:v>1.3029881862428738</c:v>
                </c:pt>
                <c:pt idx="126">
                  <c:v>1.3134120917303704</c:v>
                </c:pt>
                <c:pt idx="127">
                  <c:v>1.323835997217867</c:v>
                </c:pt>
                <c:pt idx="128">
                  <c:v>1.3342599027126447</c:v>
                </c:pt>
                <c:pt idx="129">
                  <c:v>1.3446838082001413</c:v>
                </c:pt>
                <c:pt idx="130">
                  <c:v>1.3551077136876379</c:v>
                </c:pt>
                <c:pt idx="131">
                  <c:v>1.3655316191824156</c:v>
                </c:pt>
                <c:pt idx="132">
                  <c:v>1.3759555246699122</c:v>
                </c:pt>
                <c:pt idx="133">
                  <c:v>1.3863794301574088</c:v>
                </c:pt>
                <c:pt idx="134">
                  <c:v>1.3968033356521865</c:v>
                </c:pt>
                <c:pt idx="135">
                  <c:v>1.4072272411396831</c:v>
                </c:pt>
                <c:pt idx="136">
                  <c:v>1.4176511466271797</c:v>
                </c:pt>
                <c:pt idx="137">
                  <c:v>1.4280750521219574</c:v>
                </c:pt>
                <c:pt idx="138">
                  <c:v>1.438498957609454</c:v>
                </c:pt>
                <c:pt idx="139">
                  <c:v>1.4489228630969506</c:v>
                </c:pt>
                <c:pt idx="140">
                  <c:v>1.4593467685917283</c:v>
                </c:pt>
                <c:pt idx="141">
                  <c:v>1.4697706740792249</c:v>
                </c:pt>
                <c:pt idx="142">
                  <c:v>1.4801945795667215</c:v>
                </c:pt>
                <c:pt idx="143">
                  <c:v>1.4906184850614992</c:v>
                </c:pt>
                <c:pt idx="144">
                  <c:v>1.5010423905489958</c:v>
                </c:pt>
                <c:pt idx="145">
                  <c:v>1.5114662960364924</c:v>
                </c:pt>
                <c:pt idx="146">
                  <c:v>1.5218902015312701</c:v>
                </c:pt>
                <c:pt idx="147">
                  <c:v>1.5323141070187667</c:v>
                </c:pt>
                <c:pt idx="148">
                  <c:v>1.5427380125062633</c:v>
                </c:pt>
                <c:pt idx="149">
                  <c:v>1.553161918001041</c:v>
                </c:pt>
                <c:pt idx="150">
                  <c:v>1.5635858234885376</c:v>
                </c:pt>
                <c:pt idx="151">
                  <c:v>1.5740097289760342</c:v>
                </c:pt>
                <c:pt idx="152">
                  <c:v>1.5844336344708119</c:v>
                </c:pt>
                <c:pt idx="153">
                  <c:v>1.5948575399583085</c:v>
                </c:pt>
                <c:pt idx="154">
                  <c:v>1.6052814454458051</c:v>
                </c:pt>
                <c:pt idx="155">
                  <c:v>1.6157053509405828</c:v>
                </c:pt>
                <c:pt idx="156">
                  <c:v>1.6261292564280794</c:v>
                </c:pt>
                <c:pt idx="157">
                  <c:v>1.636553161915576</c:v>
                </c:pt>
                <c:pt idx="158">
                  <c:v>1.6469770674103537</c:v>
                </c:pt>
                <c:pt idx="159">
                  <c:v>1.6574009728978503</c:v>
                </c:pt>
                <c:pt idx="160">
                  <c:v>1.6678248783853469</c:v>
                </c:pt>
                <c:pt idx="161">
                  <c:v>1.6782487838801246</c:v>
                </c:pt>
                <c:pt idx="162">
                  <c:v>1.6886726893676212</c:v>
                </c:pt>
                <c:pt idx="163">
                  <c:v>1.6990965948551178</c:v>
                </c:pt>
                <c:pt idx="164">
                  <c:v>1.7095205003498954</c:v>
                </c:pt>
                <c:pt idx="165">
                  <c:v>1.7199444058373921</c:v>
                </c:pt>
                <c:pt idx="166">
                  <c:v>1.7303683113248887</c:v>
                </c:pt>
                <c:pt idx="167">
                  <c:v>1.7407922168196663</c:v>
                </c:pt>
                <c:pt idx="168">
                  <c:v>1.7512161223071629</c:v>
                </c:pt>
                <c:pt idx="169">
                  <c:v>1.7616400277946596</c:v>
                </c:pt>
                <c:pt idx="170">
                  <c:v>1.7720639332894372</c:v>
                </c:pt>
                <c:pt idx="171">
                  <c:v>1.7824878387769338</c:v>
                </c:pt>
                <c:pt idx="172">
                  <c:v>1.7929117442644305</c:v>
                </c:pt>
                <c:pt idx="173">
                  <c:v>1.8033356497592081</c:v>
                </c:pt>
                <c:pt idx="174">
                  <c:v>1.8137595552467047</c:v>
                </c:pt>
                <c:pt idx="175">
                  <c:v>1.8241834607342013</c:v>
                </c:pt>
                <c:pt idx="176">
                  <c:v>1.834607366228979</c:v>
                </c:pt>
                <c:pt idx="177">
                  <c:v>1.8450312717164756</c:v>
                </c:pt>
                <c:pt idx="178">
                  <c:v>1.8554551772039722</c:v>
                </c:pt>
                <c:pt idx="179">
                  <c:v>1.8658790826987499</c:v>
                </c:pt>
                <c:pt idx="180">
                  <c:v>1.8763029881862465</c:v>
                </c:pt>
                <c:pt idx="181">
                  <c:v>1.8867268936737431</c:v>
                </c:pt>
                <c:pt idx="182">
                  <c:v>1.8971507991685208</c:v>
                </c:pt>
                <c:pt idx="183">
                  <c:v>1.9075747046560174</c:v>
                </c:pt>
                <c:pt idx="184">
                  <c:v>1.917998610143514</c:v>
                </c:pt>
                <c:pt idx="185">
                  <c:v>1.9284225156382917</c:v>
                </c:pt>
                <c:pt idx="186">
                  <c:v>1.9388464211257883</c:v>
                </c:pt>
                <c:pt idx="187">
                  <c:v>1.9492703266132849</c:v>
                </c:pt>
                <c:pt idx="188">
                  <c:v>1.9596942321080626</c:v>
                </c:pt>
                <c:pt idx="189">
                  <c:v>1.9701181375955592</c:v>
                </c:pt>
                <c:pt idx="190">
                  <c:v>1.9805420430830558</c:v>
                </c:pt>
                <c:pt idx="191">
                  <c:v>1.9909659485778335</c:v>
                </c:pt>
                <c:pt idx="192">
                  <c:v>2.0013898540653301</c:v>
                </c:pt>
                <c:pt idx="193">
                  <c:v>2.0118137595528265</c:v>
                </c:pt>
                <c:pt idx="194">
                  <c:v>2.0222376650476042</c:v>
                </c:pt>
                <c:pt idx="195">
                  <c:v>2.0326615705351005</c:v>
                </c:pt>
                <c:pt idx="196">
                  <c:v>2.0430854760225969</c:v>
                </c:pt>
                <c:pt idx="197">
                  <c:v>2.0535093815173746</c:v>
                </c:pt>
                <c:pt idx="198">
                  <c:v>2.063933287004871</c:v>
                </c:pt>
                <c:pt idx="199">
                  <c:v>2.0743571924923674</c:v>
                </c:pt>
                <c:pt idx="200">
                  <c:v>2.0847810979871451</c:v>
                </c:pt>
                <c:pt idx="201">
                  <c:v>2.0952050034746414</c:v>
                </c:pt>
                <c:pt idx="202">
                  <c:v>2.1056289089621378</c:v>
                </c:pt>
                <c:pt idx="203">
                  <c:v>2.1160528144569155</c:v>
                </c:pt>
                <c:pt idx="204">
                  <c:v>2.1264767199444119</c:v>
                </c:pt>
                <c:pt idx="205">
                  <c:v>2.1369006254319083</c:v>
                </c:pt>
                <c:pt idx="206">
                  <c:v>2.147324530926686</c:v>
                </c:pt>
                <c:pt idx="207">
                  <c:v>2.1577484364141823</c:v>
                </c:pt>
                <c:pt idx="208">
                  <c:v>2.1681723419016787</c:v>
                </c:pt>
                <c:pt idx="209">
                  <c:v>2.1785962473964564</c:v>
                </c:pt>
                <c:pt idx="210">
                  <c:v>2.1890201528839528</c:v>
                </c:pt>
                <c:pt idx="211">
                  <c:v>2.1994440583714492</c:v>
                </c:pt>
                <c:pt idx="212">
                  <c:v>2.2098679638662269</c:v>
                </c:pt>
                <c:pt idx="213">
                  <c:v>2.2202918693537232</c:v>
                </c:pt>
                <c:pt idx="214">
                  <c:v>2.2307157748412196</c:v>
                </c:pt>
                <c:pt idx="215">
                  <c:v>2.2411396803359973</c:v>
                </c:pt>
                <c:pt idx="216">
                  <c:v>2.2515635858234937</c:v>
                </c:pt>
                <c:pt idx="217">
                  <c:v>2.2619874913109901</c:v>
                </c:pt>
                <c:pt idx="218">
                  <c:v>2.2724113968057678</c:v>
                </c:pt>
                <c:pt idx="219">
                  <c:v>2.2828353022932641</c:v>
                </c:pt>
                <c:pt idx="220">
                  <c:v>2.2932592077807605</c:v>
                </c:pt>
                <c:pt idx="221">
                  <c:v>2.3036831132755382</c:v>
                </c:pt>
                <c:pt idx="222">
                  <c:v>2.3141070187630346</c:v>
                </c:pt>
                <c:pt idx="223">
                  <c:v>2.324530924250531</c:v>
                </c:pt>
                <c:pt idx="224">
                  <c:v>2.3349548297453087</c:v>
                </c:pt>
                <c:pt idx="225">
                  <c:v>2.345378735232805</c:v>
                </c:pt>
                <c:pt idx="226">
                  <c:v>2.3558026407203014</c:v>
                </c:pt>
                <c:pt idx="227">
                  <c:v>2.3662265462150791</c:v>
                </c:pt>
                <c:pt idx="228">
                  <c:v>2.3766504517025755</c:v>
                </c:pt>
                <c:pt idx="229">
                  <c:v>2.3870743571900719</c:v>
                </c:pt>
                <c:pt idx="230">
                  <c:v>2.3974982626848496</c:v>
                </c:pt>
                <c:pt idx="231">
                  <c:v>2.4079221681723459</c:v>
                </c:pt>
                <c:pt idx="232">
                  <c:v>2.4183460736598423</c:v>
                </c:pt>
                <c:pt idx="233">
                  <c:v>2.42876997915462</c:v>
                </c:pt>
                <c:pt idx="234">
                  <c:v>2.4391938846421164</c:v>
                </c:pt>
                <c:pt idx="235">
                  <c:v>2.4496177901296128</c:v>
                </c:pt>
                <c:pt idx="236">
                  <c:v>2.4600416956243905</c:v>
                </c:pt>
                <c:pt idx="237">
                  <c:v>2.4704656011118868</c:v>
                </c:pt>
                <c:pt idx="238">
                  <c:v>2.4808895065993832</c:v>
                </c:pt>
                <c:pt idx="239">
                  <c:v>2.4913134120941609</c:v>
                </c:pt>
                <c:pt idx="240">
                  <c:v>2.5017373175816573</c:v>
                </c:pt>
                <c:pt idx="241">
                  <c:v>2.5121612230691537</c:v>
                </c:pt>
                <c:pt idx="242">
                  <c:v>2.5225851285639314</c:v>
                </c:pt>
                <c:pt idx="243">
                  <c:v>2.5330090340514277</c:v>
                </c:pt>
                <c:pt idx="244">
                  <c:v>2.5434329395389241</c:v>
                </c:pt>
                <c:pt idx="245">
                  <c:v>2.5538568450337018</c:v>
                </c:pt>
                <c:pt idx="246">
                  <c:v>2.5642807505211982</c:v>
                </c:pt>
                <c:pt idx="247">
                  <c:v>2.5747046560086946</c:v>
                </c:pt>
                <c:pt idx="248">
                  <c:v>2.5851285615034723</c:v>
                </c:pt>
                <c:pt idx="249">
                  <c:v>2.5955524669909686</c:v>
                </c:pt>
                <c:pt idx="250">
                  <c:v>2.605976372478465</c:v>
                </c:pt>
                <c:pt idx="251">
                  <c:v>2.6164002779732427</c:v>
                </c:pt>
                <c:pt idx="252">
                  <c:v>2.6268241834607391</c:v>
                </c:pt>
                <c:pt idx="253">
                  <c:v>2.6372480889482355</c:v>
                </c:pt>
                <c:pt idx="254">
                  <c:v>2.6476719944430132</c:v>
                </c:pt>
                <c:pt idx="255">
                  <c:v>2.6580958999305095</c:v>
                </c:pt>
                <c:pt idx="256">
                  <c:v>2.6685198054180059</c:v>
                </c:pt>
                <c:pt idx="257">
                  <c:v>2.6789437109127836</c:v>
                </c:pt>
                <c:pt idx="258">
                  <c:v>2.68936761640028</c:v>
                </c:pt>
                <c:pt idx="259">
                  <c:v>2.6997915218877764</c:v>
                </c:pt>
                <c:pt idx="260">
                  <c:v>2.7102154273825541</c:v>
                </c:pt>
                <c:pt idx="261">
                  <c:v>2.7206393328700504</c:v>
                </c:pt>
                <c:pt idx="262">
                  <c:v>2.7310632383575468</c:v>
                </c:pt>
                <c:pt idx="263">
                  <c:v>2.7414871438523245</c:v>
                </c:pt>
                <c:pt idx="264">
                  <c:v>2.7519110493398209</c:v>
                </c:pt>
                <c:pt idx="265">
                  <c:v>2.7623349548273173</c:v>
                </c:pt>
                <c:pt idx="266">
                  <c:v>2.772758860322095</c:v>
                </c:pt>
                <c:pt idx="267">
                  <c:v>2.7831827658095913</c:v>
                </c:pt>
                <c:pt idx="268">
                  <c:v>2.7936066712970877</c:v>
                </c:pt>
                <c:pt idx="269">
                  <c:v>2.8040305767918654</c:v>
                </c:pt>
                <c:pt idx="270">
                  <c:v>2.8144544822793618</c:v>
                </c:pt>
                <c:pt idx="271">
                  <c:v>2.8248783877668582</c:v>
                </c:pt>
                <c:pt idx="272">
                  <c:v>2.8353022932616359</c:v>
                </c:pt>
                <c:pt idx="273">
                  <c:v>2.8457261987491322</c:v>
                </c:pt>
                <c:pt idx="274">
                  <c:v>2.8561501042366286</c:v>
                </c:pt>
                <c:pt idx="275">
                  <c:v>2.8665740097314063</c:v>
                </c:pt>
                <c:pt idx="276">
                  <c:v>2.8769979152189027</c:v>
                </c:pt>
                <c:pt idx="277">
                  <c:v>2.8874218207063991</c:v>
                </c:pt>
                <c:pt idx="278">
                  <c:v>2.8978457262011768</c:v>
                </c:pt>
                <c:pt idx="279">
                  <c:v>2.9082696316886731</c:v>
                </c:pt>
                <c:pt idx="280">
                  <c:v>2.9186935371761695</c:v>
                </c:pt>
                <c:pt idx="281">
                  <c:v>2.9291174426709472</c:v>
                </c:pt>
                <c:pt idx="282">
                  <c:v>2.9395413481584436</c:v>
                </c:pt>
                <c:pt idx="283">
                  <c:v>2.94996525364594</c:v>
                </c:pt>
                <c:pt idx="284">
                  <c:v>2.9603891591407177</c:v>
                </c:pt>
                <c:pt idx="285">
                  <c:v>2.970813064628214</c:v>
                </c:pt>
                <c:pt idx="286">
                  <c:v>2.9812369701157104</c:v>
                </c:pt>
                <c:pt idx="287">
                  <c:v>2.9916608756104881</c:v>
                </c:pt>
                <c:pt idx="288">
                  <c:v>3.0020847810979845</c:v>
                </c:pt>
                <c:pt idx="289">
                  <c:v>3.0125086865854809</c:v>
                </c:pt>
                <c:pt idx="290">
                  <c:v>3.0229325920802586</c:v>
                </c:pt>
                <c:pt idx="291">
                  <c:v>3.0333564975677549</c:v>
                </c:pt>
                <c:pt idx="292">
                  <c:v>3.0437804030552513</c:v>
                </c:pt>
                <c:pt idx="293">
                  <c:v>3.054204308550029</c:v>
                </c:pt>
                <c:pt idx="294">
                  <c:v>3.0646282140375254</c:v>
                </c:pt>
                <c:pt idx="295">
                  <c:v>3.0750521195250218</c:v>
                </c:pt>
                <c:pt idx="296">
                  <c:v>3.0854760250197995</c:v>
                </c:pt>
                <c:pt idx="297">
                  <c:v>3.0958999305072958</c:v>
                </c:pt>
                <c:pt idx="298">
                  <c:v>3.1063238359947922</c:v>
                </c:pt>
                <c:pt idx="299">
                  <c:v>3.1167477414895699</c:v>
                </c:pt>
                <c:pt idx="300">
                  <c:v>3.1271716469770663</c:v>
                </c:pt>
                <c:pt idx="301">
                  <c:v>3.1375955524645627</c:v>
                </c:pt>
                <c:pt idx="302">
                  <c:v>3.1480194579593404</c:v>
                </c:pt>
                <c:pt idx="303">
                  <c:v>3.1584433634468367</c:v>
                </c:pt>
                <c:pt idx="304">
                  <c:v>3.1688672689343331</c:v>
                </c:pt>
                <c:pt idx="305">
                  <c:v>3.1792911744291108</c:v>
                </c:pt>
                <c:pt idx="306">
                  <c:v>3.1897150799166072</c:v>
                </c:pt>
                <c:pt idx="307">
                  <c:v>3.2001389854041036</c:v>
                </c:pt>
                <c:pt idx="308">
                  <c:v>3.2105628908988812</c:v>
                </c:pt>
                <c:pt idx="309">
                  <c:v>3.2209867963863776</c:v>
                </c:pt>
                <c:pt idx="310">
                  <c:v>3.231410701873874</c:v>
                </c:pt>
                <c:pt idx="311">
                  <c:v>3.2418346073686517</c:v>
                </c:pt>
                <c:pt idx="312">
                  <c:v>3.2522585128561481</c:v>
                </c:pt>
                <c:pt idx="313">
                  <c:v>3.2626824183436445</c:v>
                </c:pt>
                <c:pt idx="314">
                  <c:v>3.2731063238384221</c:v>
                </c:pt>
                <c:pt idx="315">
                  <c:v>3.2835302293259185</c:v>
                </c:pt>
                <c:pt idx="316">
                  <c:v>3.2939541348134149</c:v>
                </c:pt>
                <c:pt idx="317">
                  <c:v>3.3043780403081926</c:v>
                </c:pt>
                <c:pt idx="318">
                  <c:v>3.314801945795689</c:v>
                </c:pt>
                <c:pt idx="319">
                  <c:v>3.3252258512831854</c:v>
                </c:pt>
                <c:pt idx="320">
                  <c:v>3.335649756777963</c:v>
                </c:pt>
                <c:pt idx="321">
                  <c:v>3.3460736622654594</c:v>
                </c:pt>
                <c:pt idx="322">
                  <c:v>3.3564975677529558</c:v>
                </c:pt>
                <c:pt idx="323">
                  <c:v>3.3669214732477335</c:v>
                </c:pt>
                <c:pt idx="324">
                  <c:v>3.3773453787352299</c:v>
                </c:pt>
                <c:pt idx="325">
                  <c:v>3.3877692842227263</c:v>
                </c:pt>
                <c:pt idx="326">
                  <c:v>3.3981931897175039</c:v>
                </c:pt>
                <c:pt idx="327">
                  <c:v>3.4086170952050003</c:v>
                </c:pt>
                <c:pt idx="328">
                  <c:v>3.4190410006924967</c:v>
                </c:pt>
                <c:pt idx="329">
                  <c:v>3.4294649061872744</c:v>
                </c:pt>
                <c:pt idx="330">
                  <c:v>3.4398888116747708</c:v>
                </c:pt>
                <c:pt idx="331">
                  <c:v>3.4503127171622672</c:v>
                </c:pt>
                <c:pt idx="332">
                  <c:v>3.4607366226570448</c:v>
                </c:pt>
                <c:pt idx="333">
                  <c:v>3.4711605281445412</c:v>
                </c:pt>
                <c:pt idx="334">
                  <c:v>3.4815844336320376</c:v>
                </c:pt>
                <c:pt idx="335">
                  <c:v>3.4920083391268153</c:v>
                </c:pt>
                <c:pt idx="336">
                  <c:v>3.5024322446143117</c:v>
                </c:pt>
                <c:pt idx="337">
                  <c:v>3.5128561501018081</c:v>
                </c:pt>
                <c:pt idx="338">
                  <c:v>3.5232800555965857</c:v>
                </c:pt>
                <c:pt idx="339">
                  <c:v>3.5337039610840821</c:v>
                </c:pt>
                <c:pt idx="340">
                  <c:v>3.5441278665715785</c:v>
                </c:pt>
                <c:pt idx="341">
                  <c:v>3.5545517720663562</c:v>
                </c:pt>
                <c:pt idx="342">
                  <c:v>3.5649756775538526</c:v>
                </c:pt>
                <c:pt idx="343">
                  <c:v>3.575399583041349</c:v>
                </c:pt>
                <c:pt idx="344">
                  <c:v>3.5858234885361266</c:v>
                </c:pt>
                <c:pt idx="345">
                  <c:v>3.596247394023623</c:v>
                </c:pt>
                <c:pt idx="346">
                  <c:v>3.6066712995111194</c:v>
                </c:pt>
                <c:pt idx="347">
                  <c:v>3.6170952050058971</c:v>
                </c:pt>
                <c:pt idx="348">
                  <c:v>3.6275191104933935</c:v>
                </c:pt>
                <c:pt idx="349">
                  <c:v>3.6379430159808899</c:v>
                </c:pt>
                <c:pt idx="350">
                  <c:v>3.6483669214756675</c:v>
                </c:pt>
                <c:pt idx="351">
                  <c:v>3.6587908269631639</c:v>
                </c:pt>
                <c:pt idx="352">
                  <c:v>3.6692147324506603</c:v>
                </c:pt>
                <c:pt idx="353">
                  <c:v>3.679638637945438</c:v>
                </c:pt>
                <c:pt idx="354">
                  <c:v>3.6900625434329344</c:v>
                </c:pt>
                <c:pt idx="355">
                  <c:v>3.7004864489204308</c:v>
                </c:pt>
                <c:pt idx="356">
                  <c:v>3.7109103544152084</c:v>
                </c:pt>
                <c:pt idx="357">
                  <c:v>3.7213342599027048</c:v>
                </c:pt>
                <c:pt idx="358">
                  <c:v>3.7317581653902012</c:v>
                </c:pt>
                <c:pt idx="359">
                  <c:v>3.7421820708849789</c:v>
                </c:pt>
                <c:pt idx="360">
                  <c:v>3.7526059763724753</c:v>
                </c:pt>
                <c:pt idx="361">
                  <c:v>3.7630298818599717</c:v>
                </c:pt>
                <c:pt idx="362">
                  <c:v>3.7734537873547493</c:v>
                </c:pt>
                <c:pt idx="363">
                  <c:v>3.7838776928422457</c:v>
                </c:pt>
                <c:pt idx="364">
                  <c:v>3.7943015983297421</c:v>
                </c:pt>
                <c:pt idx="365">
                  <c:v>3.8047255038245198</c:v>
                </c:pt>
                <c:pt idx="366">
                  <c:v>3.8151494093120162</c:v>
                </c:pt>
                <c:pt idx="367">
                  <c:v>3.8255733147995126</c:v>
                </c:pt>
                <c:pt idx="368">
                  <c:v>3.8359972202942902</c:v>
                </c:pt>
                <c:pt idx="369">
                  <c:v>3.8464211257817866</c:v>
                </c:pt>
                <c:pt idx="370">
                  <c:v>3.856845031269283</c:v>
                </c:pt>
                <c:pt idx="371">
                  <c:v>3.8672689367640607</c:v>
                </c:pt>
                <c:pt idx="372">
                  <c:v>3.8776928422515571</c:v>
                </c:pt>
                <c:pt idx="373">
                  <c:v>3.8881167477390535</c:v>
                </c:pt>
                <c:pt idx="374">
                  <c:v>3.8985406532338311</c:v>
                </c:pt>
                <c:pt idx="375">
                  <c:v>3.9089645587213275</c:v>
                </c:pt>
                <c:pt idx="376">
                  <c:v>3.9193884642088239</c:v>
                </c:pt>
                <c:pt idx="377">
                  <c:v>3.9298123697036016</c:v>
                </c:pt>
                <c:pt idx="378">
                  <c:v>3.940236275191098</c:v>
                </c:pt>
                <c:pt idx="379">
                  <c:v>3.9506601806785944</c:v>
                </c:pt>
                <c:pt idx="380">
                  <c:v>3.961084086173372</c:v>
                </c:pt>
                <c:pt idx="381">
                  <c:v>3.9715079916608684</c:v>
                </c:pt>
                <c:pt idx="382">
                  <c:v>3.9819318971483648</c:v>
                </c:pt>
                <c:pt idx="383">
                  <c:v>3.9923558026431425</c:v>
                </c:pt>
                <c:pt idx="384">
                  <c:v>4.0027797081306389</c:v>
                </c:pt>
                <c:pt idx="385">
                  <c:v>4.0132036136181357</c:v>
                </c:pt>
                <c:pt idx="386">
                  <c:v>4.0236275191129129</c:v>
                </c:pt>
                <c:pt idx="387">
                  <c:v>4.0340514246004098</c:v>
                </c:pt>
                <c:pt idx="388">
                  <c:v>4.0444753300879066</c:v>
                </c:pt>
                <c:pt idx="389">
                  <c:v>4.0548992355826838</c:v>
                </c:pt>
                <c:pt idx="390">
                  <c:v>4.0653231410701807</c:v>
                </c:pt>
                <c:pt idx="391">
                  <c:v>4.0757470465576775</c:v>
                </c:pt>
                <c:pt idx="392">
                  <c:v>4.0861709520524547</c:v>
                </c:pt>
                <c:pt idx="393">
                  <c:v>4.0965948575399516</c:v>
                </c:pt>
                <c:pt idx="394">
                  <c:v>4.1070187630274484</c:v>
                </c:pt>
                <c:pt idx="395">
                  <c:v>4.1174426685222256</c:v>
                </c:pt>
                <c:pt idx="396">
                  <c:v>4.1278665740097225</c:v>
                </c:pt>
                <c:pt idx="397">
                  <c:v>4.1382904794972193</c:v>
                </c:pt>
                <c:pt idx="398">
                  <c:v>4.1487143849919965</c:v>
                </c:pt>
                <c:pt idx="399">
                  <c:v>4.1591382904794933</c:v>
                </c:pt>
                <c:pt idx="400">
                  <c:v>4.1695621959669902</c:v>
                </c:pt>
                <c:pt idx="401">
                  <c:v>4.1799861014617674</c:v>
                </c:pt>
                <c:pt idx="402">
                  <c:v>4.1904100069492642</c:v>
                </c:pt>
                <c:pt idx="403">
                  <c:v>4.2008339124367611</c:v>
                </c:pt>
                <c:pt idx="404">
                  <c:v>4.2112578179315383</c:v>
                </c:pt>
                <c:pt idx="405">
                  <c:v>4.2216817234190351</c:v>
                </c:pt>
                <c:pt idx="406">
                  <c:v>4.232105628906532</c:v>
                </c:pt>
                <c:pt idx="407">
                  <c:v>4.2425295344013092</c:v>
                </c:pt>
                <c:pt idx="408">
                  <c:v>4.252953439888806</c:v>
                </c:pt>
                <c:pt idx="409">
                  <c:v>4.2633773453763029</c:v>
                </c:pt>
                <c:pt idx="410">
                  <c:v>4.2738012508710801</c:v>
                </c:pt>
                <c:pt idx="411">
                  <c:v>4.2842251563585769</c:v>
                </c:pt>
                <c:pt idx="412">
                  <c:v>4.2946490618460738</c:v>
                </c:pt>
                <c:pt idx="413">
                  <c:v>4.305072967340851</c:v>
                </c:pt>
                <c:pt idx="414">
                  <c:v>4.3154968728283478</c:v>
                </c:pt>
                <c:pt idx="415">
                  <c:v>4.3259207783158447</c:v>
                </c:pt>
                <c:pt idx="416">
                  <c:v>4.3363446838106219</c:v>
                </c:pt>
                <c:pt idx="417">
                  <c:v>4.3467685892981187</c:v>
                </c:pt>
                <c:pt idx="418">
                  <c:v>4.3571924947856155</c:v>
                </c:pt>
                <c:pt idx="419">
                  <c:v>4.3676164002803928</c:v>
                </c:pt>
                <c:pt idx="420">
                  <c:v>4.3780403057678896</c:v>
                </c:pt>
                <c:pt idx="421">
                  <c:v>4.3884642112553864</c:v>
                </c:pt>
                <c:pt idx="422">
                  <c:v>4.3988881167501637</c:v>
                </c:pt>
                <c:pt idx="423">
                  <c:v>4.4093120222376605</c:v>
                </c:pt>
                <c:pt idx="424">
                  <c:v>4.4197359277251573</c:v>
                </c:pt>
                <c:pt idx="425">
                  <c:v>4.4301598332199346</c:v>
                </c:pt>
                <c:pt idx="426">
                  <c:v>4.4405837387074314</c:v>
                </c:pt>
                <c:pt idx="427">
                  <c:v>4.4510076441949282</c:v>
                </c:pt>
                <c:pt idx="428">
                  <c:v>4.4614315496897055</c:v>
                </c:pt>
                <c:pt idx="429">
                  <c:v>4.4718554551772023</c:v>
                </c:pt>
                <c:pt idx="430">
                  <c:v>4.4822793606646991</c:v>
                </c:pt>
                <c:pt idx="431">
                  <c:v>4.4927032661594763</c:v>
                </c:pt>
                <c:pt idx="432">
                  <c:v>4.5031271716469732</c:v>
                </c:pt>
                <c:pt idx="433">
                  <c:v>4.51355107713447</c:v>
                </c:pt>
                <c:pt idx="434">
                  <c:v>4.5239749826292472</c:v>
                </c:pt>
                <c:pt idx="435">
                  <c:v>4.5343988881167441</c:v>
                </c:pt>
                <c:pt idx="436">
                  <c:v>4.5448227936042409</c:v>
                </c:pt>
                <c:pt idx="437">
                  <c:v>4.5552466990990181</c:v>
                </c:pt>
                <c:pt idx="438">
                  <c:v>4.565670604586515</c:v>
                </c:pt>
                <c:pt idx="439">
                  <c:v>4.5760945100740118</c:v>
                </c:pt>
                <c:pt idx="440">
                  <c:v>4.586518415568789</c:v>
                </c:pt>
                <c:pt idx="441">
                  <c:v>4.5969423210562859</c:v>
                </c:pt>
                <c:pt idx="442">
                  <c:v>4.6073662265437827</c:v>
                </c:pt>
                <c:pt idx="443">
                  <c:v>4.6177901320385599</c:v>
                </c:pt>
                <c:pt idx="444">
                  <c:v>4.6282140375260568</c:v>
                </c:pt>
                <c:pt idx="445">
                  <c:v>4.6386379430135536</c:v>
                </c:pt>
                <c:pt idx="446">
                  <c:v>4.6490618485083308</c:v>
                </c:pt>
                <c:pt idx="447">
                  <c:v>4.6594857539958277</c:v>
                </c:pt>
                <c:pt idx="448">
                  <c:v>4.6699096594833245</c:v>
                </c:pt>
                <c:pt idx="449">
                  <c:v>4.6803335649781017</c:v>
                </c:pt>
                <c:pt idx="450">
                  <c:v>4.6907574704655985</c:v>
                </c:pt>
                <c:pt idx="451">
                  <c:v>4.7011813759530954</c:v>
                </c:pt>
                <c:pt idx="452">
                  <c:v>4.7116052814478726</c:v>
                </c:pt>
                <c:pt idx="453">
                  <c:v>4.7220291869353694</c:v>
                </c:pt>
                <c:pt idx="454">
                  <c:v>4.7324530924228663</c:v>
                </c:pt>
                <c:pt idx="455">
                  <c:v>4.7428769979176435</c:v>
                </c:pt>
                <c:pt idx="456">
                  <c:v>4.7533009034051403</c:v>
                </c:pt>
                <c:pt idx="457">
                  <c:v>4.7637248088926372</c:v>
                </c:pt>
                <c:pt idx="458">
                  <c:v>4.7741487143874144</c:v>
                </c:pt>
                <c:pt idx="459">
                  <c:v>4.7845726198749112</c:v>
                </c:pt>
                <c:pt idx="460">
                  <c:v>4.7949965253624081</c:v>
                </c:pt>
                <c:pt idx="461">
                  <c:v>4.8054204308571853</c:v>
                </c:pt>
                <c:pt idx="462">
                  <c:v>4.8158443363446821</c:v>
                </c:pt>
                <c:pt idx="463">
                  <c:v>4.826268241832179</c:v>
                </c:pt>
                <c:pt idx="464">
                  <c:v>4.8366921473269562</c:v>
                </c:pt>
                <c:pt idx="465">
                  <c:v>4.847116052814453</c:v>
                </c:pt>
                <c:pt idx="466">
                  <c:v>4.8575399583019498</c:v>
                </c:pt>
                <c:pt idx="467">
                  <c:v>4.8679638637967271</c:v>
                </c:pt>
                <c:pt idx="468">
                  <c:v>4.8783877692842239</c:v>
                </c:pt>
                <c:pt idx="469">
                  <c:v>4.8888116747717207</c:v>
                </c:pt>
                <c:pt idx="470">
                  <c:v>4.899235580266498</c:v>
                </c:pt>
                <c:pt idx="471">
                  <c:v>4.9096594857539948</c:v>
                </c:pt>
                <c:pt idx="472">
                  <c:v>4.9200833912414916</c:v>
                </c:pt>
                <c:pt idx="473">
                  <c:v>4.9305072967362689</c:v>
                </c:pt>
                <c:pt idx="474">
                  <c:v>4.9409312022237657</c:v>
                </c:pt>
                <c:pt idx="475">
                  <c:v>4.9513551077112625</c:v>
                </c:pt>
                <c:pt idx="476">
                  <c:v>4.9617790132060398</c:v>
                </c:pt>
                <c:pt idx="477">
                  <c:v>4.9722029186935366</c:v>
                </c:pt>
                <c:pt idx="478">
                  <c:v>4.9826268241810334</c:v>
                </c:pt>
                <c:pt idx="479">
                  <c:v>4.9930507296758107</c:v>
                </c:pt>
                <c:pt idx="480">
                  <c:v>5.0034746351633075</c:v>
                </c:pt>
                <c:pt idx="481">
                  <c:v>5.0138985406508043</c:v>
                </c:pt>
                <c:pt idx="482">
                  <c:v>5.0243224461455815</c:v>
                </c:pt>
                <c:pt idx="483">
                  <c:v>5.0347463516330784</c:v>
                </c:pt>
                <c:pt idx="484">
                  <c:v>5.0451702571205752</c:v>
                </c:pt>
                <c:pt idx="485">
                  <c:v>5.0555941626153524</c:v>
                </c:pt>
                <c:pt idx="486">
                  <c:v>5.0660180681028493</c:v>
                </c:pt>
                <c:pt idx="487">
                  <c:v>5.0764419735903461</c:v>
                </c:pt>
                <c:pt idx="488">
                  <c:v>5.0868658790851233</c:v>
                </c:pt>
                <c:pt idx="489">
                  <c:v>5.0972897845726202</c:v>
                </c:pt>
                <c:pt idx="490">
                  <c:v>5.107713690060117</c:v>
                </c:pt>
                <c:pt idx="491">
                  <c:v>5.1181375955548942</c:v>
                </c:pt>
                <c:pt idx="492">
                  <c:v>5.1285615010423911</c:v>
                </c:pt>
                <c:pt idx="493">
                  <c:v>5.1389854065298879</c:v>
                </c:pt>
                <c:pt idx="494">
                  <c:v>5.1494093120246651</c:v>
                </c:pt>
                <c:pt idx="495">
                  <c:v>5.159833217512162</c:v>
                </c:pt>
                <c:pt idx="496">
                  <c:v>5.1702571229996588</c:v>
                </c:pt>
                <c:pt idx="497">
                  <c:v>5.180681028494436</c:v>
                </c:pt>
                <c:pt idx="498">
                  <c:v>5.1911049339819328</c:v>
                </c:pt>
                <c:pt idx="499">
                  <c:v>5.2015288394694297</c:v>
                </c:pt>
                <c:pt idx="500">
                  <c:v>5.2119527449642069</c:v>
                </c:pt>
                <c:pt idx="501">
                  <c:v>5.2223766504517037</c:v>
                </c:pt>
                <c:pt idx="502">
                  <c:v>5.2328005559392006</c:v>
                </c:pt>
                <c:pt idx="503">
                  <c:v>5.2432244614339778</c:v>
                </c:pt>
                <c:pt idx="504">
                  <c:v>5.2536483669214746</c:v>
                </c:pt>
                <c:pt idx="505">
                  <c:v>5.2640722724089715</c:v>
                </c:pt>
                <c:pt idx="506">
                  <c:v>5.2744961779037487</c:v>
                </c:pt>
                <c:pt idx="507">
                  <c:v>5.2849200833912455</c:v>
                </c:pt>
                <c:pt idx="508">
                  <c:v>5.2953439888787424</c:v>
                </c:pt>
                <c:pt idx="509">
                  <c:v>5.3057678943735196</c:v>
                </c:pt>
                <c:pt idx="510">
                  <c:v>5.3161917998610164</c:v>
                </c:pt>
                <c:pt idx="511">
                  <c:v>5.3266157053485133</c:v>
                </c:pt>
                <c:pt idx="512">
                  <c:v>5.3370396108432905</c:v>
                </c:pt>
                <c:pt idx="513">
                  <c:v>5.3474635163307873</c:v>
                </c:pt>
                <c:pt idx="514">
                  <c:v>5.3578874218182841</c:v>
                </c:pt>
                <c:pt idx="515">
                  <c:v>5.3683113273130614</c:v>
                </c:pt>
                <c:pt idx="516">
                  <c:v>5.3787352328005582</c:v>
                </c:pt>
                <c:pt idx="517">
                  <c:v>5.389159138288055</c:v>
                </c:pt>
                <c:pt idx="518">
                  <c:v>5.3995830437828323</c:v>
                </c:pt>
                <c:pt idx="519">
                  <c:v>5.4100069492703291</c:v>
                </c:pt>
                <c:pt idx="520">
                  <c:v>5.4204308547578259</c:v>
                </c:pt>
                <c:pt idx="521">
                  <c:v>5.4308547602526032</c:v>
                </c:pt>
                <c:pt idx="522">
                  <c:v>5.4412786657401</c:v>
                </c:pt>
                <c:pt idx="523">
                  <c:v>5.4517025712275968</c:v>
                </c:pt>
                <c:pt idx="524">
                  <c:v>5.4621264767223741</c:v>
                </c:pt>
                <c:pt idx="525">
                  <c:v>5.4725503822098709</c:v>
                </c:pt>
                <c:pt idx="526">
                  <c:v>5.4829742876973677</c:v>
                </c:pt>
                <c:pt idx="527">
                  <c:v>5.493398193192145</c:v>
                </c:pt>
                <c:pt idx="528">
                  <c:v>5.5038220986796418</c:v>
                </c:pt>
                <c:pt idx="529">
                  <c:v>5.5142460041671386</c:v>
                </c:pt>
                <c:pt idx="530">
                  <c:v>5.5246699096619158</c:v>
                </c:pt>
                <c:pt idx="531">
                  <c:v>5.5350938151494127</c:v>
                </c:pt>
                <c:pt idx="532">
                  <c:v>5.5455177206369095</c:v>
                </c:pt>
                <c:pt idx="533">
                  <c:v>5.5559416261316867</c:v>
                </c:pt>
                <c:pt idx="534">
                  <c:v>5.5663655316191836</c:v>
                </c:pt>
                <c:pt idx="535">
                  <c:v>5.5767894371066804</c:v>
                </c:pt>
                <c:pt idx="536">
                  <c:v>5.5872133426014576</c:v>
                </c:pt>
                <c:pt idx="537">
                  <c:v>5.5976372480889545</c:v>
                </c:pt>
                <c:pt idx="538">
                  <c:v>5.6080611535764513</c:v>
                </c:pt>
                <c:pt idx="539">
                  <c:v>5.6184850590712285</c:v>
                </c:pt>
                <c:pt idx="540">
                  <c:v>5.6289089645587254</c:v>
                </c:pt>
                <c:pt idx="541">
                  <c:v>5.6393328700462222</c:v>
                </c:pt>
                <c:pt idx="542">
                  <c:v>5.6497567755409994</c:v>
                </c:pt>
                <c:pt idx="543">
                  <c:v>5.6601806810284963</c:v>
                </c:pt>
                <c:pt idx="544">
                  <c:v>5.6706045865159931</c:v>
                </c:pt>
                <c:pt idx="545">
                  <c:v>5.6810284920107703</c:v>
                </c:pt>
                <c:pt idx="546">
                  <c:v>5.6914523974982671</c:v>
                </c:pt>
                <c:pt idx="547">
                  <c:v>5.701876302985764</c:v>
                </c:pt>
                <c:pt idx="548">
                  <c:v>5.7123002084805412</c:v>
                </c:pt>
                <c:pt idx="549">
                  <c:v>5.722724113968038</c:v>
                </c:pt>
                <c:pt idx="550">
                  <c:v>5.7331480194555349</c:v>
                </c:pt>
                <c:pt idx="551">
                  <c:v>5.7435719249503121</c:v>
                </c:pt>
                <c:pt idx="552">
                  <c:v>5.7539958304378089</c:v>
                </c:pt>
                <c:pt idx="553">
                  <c:v>5.7644197359253058</c:v>
                </c:pt>
                <c:pt idx="554">
                  <c:v>5.774843641420083</c:v>
                </c:pt>
                <c:pt idx="555">
                  <c:v>5.7852675469075798</c:v>
                </c:pt>
                <c:pt idx="556">
                  <c:v>5.7956914523950767</c:v>
                </c:pt>
                <c:pt idx="557">
                  <c:v>5.8061153578898539</c:v>
                </c:pt>
                <c:pt idx="558">
                  <c:v>5.8165392633773507</c:v>
                </c:pt>
                <c:pt idx="559">
                  <c:v>5.8269631688648476</c:v>
                </c:pt>
                <c:pt idx="560">
                  <c:v>5.8373870743596248</c:v>
                </c:pt>
                <c:pt idx="561">
                  <c:v>5.8478109798471216</c:v>
                </c:pt>
                <c:pt idx="562">
                  <c:v>5.8582348853346184</c:v>
                </c:pt>
                <c:pt idx="563">
                  <c:v>5.8686587908293957</c:v>
                </c:pt>
                <c:pt idx="564">
                  <c:v>5.8790826963168925</c:v>
                </c:pt>
                <c:pt idx="565">
                  <c:v>5.8895066018043893</c:v>
                </c:pt>
                <c:pt idx="566">
                  <c:v>5.8999305072991666</c:v>
                </c:pt>
                <c:pt idx="567">
                  <c:v>5.9103544127866634</c:v>
                </c:pt>
                <c:pt idx="568">
                  <c:v>5.9207783182741602</c:v>
                </c:pt>
                <c:pt idx="569">
                  <c:v>5.9312022237689375</c:v>
                </c:pt>
                <c:pt idx="570">
                  <c:v>5.9416261292564343</c:v>
                </c:pt>
                <c:pt idx="571">
                  <c:v>5.9520500347439311</c:v>
                </c:pt>
                <c:pt idx="572">
                  <c:v>5.9624739402387084</c:v>
                </c:pt>
                <c:pt idx="573">
                  <c:v>5.9728978457262052</c:v>
                </c:pt>
                <c:pt idx="574">
                  <c:v>5.983321751213702</c:v>
                </c:pt>
                <c:pt idx="575">
                  <c:v>5.9937456567084793</c:v>
                </c:pt>
                <c:pt idx="576">
                  <c:v>6.0041695621959761</c:v>
                </c:pt>
                <c:pt idx="577">
                  <c:v>6.0145934676834729</c:v>
                </c:pt>
                <c:pt idx="578">
                  <c:v>6.0250173731782501</c:v>
                </c:pt>
                <c:pt idx="579">
                  <c:v>6.035441278665747</c:v>
                </c:pt>
                <c:pt idx="580">
                  <c:v>6.0458651841532438</c:v>
                </c:pt>
                <c:pt idx="581">
                  <c:v>6.056289089648021</c:v>
                </c:pt>
                <c:pt idx="582">
                  <c:v>6.0667129951355179</c:v>
                </c:pt>
                <c:pt idx="583">
                  <c:v>6.0771369006230147</c:v>
                </c:pt>
                <c:pt idx="584">
                  <c:v>6.0875608061177919</c:v>
                </c:pt>
                <c:pt idx="585">
                  <c:v>6.0979847116052888</c:v>
                </c:pt>
                <c:pt idx="586">
                  <c:v>6.1084086170927856</c:v>
                </c:pt>
                <c:pt idx="587">
                  <c:v>6.1188325225875628</c:v>
                </c:pt>
                <c:pt idx="588">
                  <c:v>6.1292564280750597</c:v>
                </c:pt>
                <c:pt idx="589">
                  <c:v>6.1396803335625565</c:v>
                </c:pt>
                <c:pt idx="590">
                  <c:v>6.1501042390573337</c:v>
                </c:pt>
                <c:pt idx="591">
                  <c:v>6.1605281445448306</c:v>
                </c:pt>
                <c:pt idx="592">
                  <c:v>6.1709520500323274</c:v>
                </c:pt>
                <c:pt idx="593">
                  <c:v>6.1813759555271046</c:v>
                </c:pt>
                <c:pt idx="594">
                  <c:v>6.1917998610146014</c:v>
                </c:pt>
                <c:pt idx="595">
                  <c:v>6.2022237665020983</c:v>
                </c:pt>
                <c:pt idx="596">
                  <c:v>6.2126476719968755</c:v>
                </c:pt>
                <c:pt idx="597">
                  <c:v>6.2230715774843723</c:v>
                </c:pt>
                <c:pt idx="598">
                  <c:v>6.2334954829718692</c:v>
                </c:pt>
                <c:pt idx="599">
                  <c:v>6.2439193884666464</c:v>
                </c:pt>
                <c:pt idx="600">
                  <c:v>6.2543432939541432</c:v>
                </c:pt>
                <c:pt idx="601">
                  <c:v>6.2647671994416401</c:v>
                </c:pt>
                <c:pt idx="602">
                  <c:v>6.2751911049364173</c:v>
                </c:pt>
                <c:pt idx="603">
                  <c:v>6.2856150104239141</c:v>
                </c:pt>
                <c:pt idx="604">
                  <c:v>6.296038915911411</c:v>
                </c:pt>
                <c:pt idx="605">
                  <c:v>6.3064628214061882</c:v>
                </c:pt>
                <c:pt idx="606">
                  <c:v>6.316886726893685</c:v>
                </c:pt>
                <c:pt idx="607">
                  <c:v>6.3273106323811819</c:v>
                </c:pt>
                <c:pt idx="608">
                  <c:v>6.3377345378759591</c:v>
                </c:pt>
                <c:pt idx="609">
                  <c:v>6.3481584433634559</c:v>
                </c:pt>
                <c:pt idx="610">
                  <c:v>6.3585823488509527</c:v>
                </c:pt>
                <c:pt idx="611">
                  <c:v>6.36900625434573</c:v>
                </c:pt>
                <c:pt idx="612">
                  <c:v>6.3794301598332268</c:v>
                </c:pt>
                <c:pt idx="613">
                  <c:v>6.3898540653207236</c:v>
                </c:pt>
                <c:pt idx="614">
                  <c:v>6.4002779708155009</c:v>
                </c:pt>
                <c:pt idx="615">
                  <c:v>6.4107018763029977</c:v>
                </c:pt>
                <c:pt idx="616">
                  <c:v>6.4211257817904945</c:v>
                </c:pt>
                <c:pt idx="617">
                  <c:v>6.4315496872852718</c:v>
                </c:pt>
                <c:pt idx="618">
                  <c:v>6.4419735927727686</c:v>
                </c:pt>
                <c:pt idx="619">
                  <c:v>6.4523974982602654</c:v>
                </c:pt>
                <c:pt idx="620">
                  <c:v>6.4628214037550427</c:v>
                </c:pt>
                <c:pt idx="621">
                  <c:v>6.4732453092425395</c:v>
                </c:pt>
                <c:pt idx="622">
                  <c:v>6.4836692147300363</c:v>
                </c:pt>
                <c:pt idx="623">
                  <c:v>6.4940931202248136</c:v>
                </c:pt>
                <c:pt idx="624">
                  <c:v>6.5045170257123104</c:v>
                </c:pt>
                <c:pt idx="625">
                  <c:v>6.5149409311998072</c:v>
                </c:pt>
                <c:pt idx="626">
                  <c:v>6.5253648366945844</c:v>
                </c:pt>
                <c:pt idx="627">
                  <c:v>6.5357887421820813</c:v>
                </c:pt>
                <c:pt idx="628">
                  <c:v>6.5462126476695781</c:v>
                </c:pt>
                <c:pt idx="629">
                  <c:v>6.5566365531643553</c:v>
                </c:pt>
                <c:pt idx="630">
                  <c:v>6.5670604586518522</c:v>
                </c:pt>
                <c:pt idx="631">
                  <c:v>6.577484364139349</c:v>
                </c:pt>
                <c:pt idx="632">
                  <c:v>6.5879082696341262</c:v>
                </c:pt>
                <c:pt idx="633">
                  <c:v>6.5983321751216231</c:v>
                </c:pt>
                <c:pt idx="634">
                  <c:v>6.6087560806091199</c:v>
                </c:pt>
                <c:pt idx="635">
                  <c:v>6.6191799861038971</c:v>
                </c:pt>
                <c:pt idx="636">
                  <c:v>6.629603891591394</c:v>
                </c:pt>
                <c:pt idx="637">
                  <c:v>6.6400277970788908</c:v>
                </c:pt>
                <c:pt idx="638">
                  <c:v>6.650451702573668</c:v>
                </c:pt>
                <c:pt idx="639">
                  <c:v>6.6608756080611649</c:v>
                </c:pt>
                <c:pt idx="640">
                  <c:v>6.6712995135486617</c:v>
                </c:pt>
                <c:pt idx="641">
                  <c:v>6.6817234190434389</c:v>
                </c:pt>
                <c:pt idx="642">
                  <c:v>6.6921473245309357</c:v>
                </c:pt>
                <c:pt idx="643">
                  <c:v>6.7025712300184326</c:v>
                </c:pt>
                <c:pt idx="644">
                  <c:v>6.7129951355132098</c:v>
                </c:pt>
                <c:pt idx="645">
                  <c:v>6.7234190410007066</c:v>
                </c:pt>
                <c:pt idx="646">
                  <c:v>6.7338429464882035</c:v>
                </c:pt>
                <c:pt idx="647">
                  <c:v>6.7442668519829807</c:v>
                </c:pt>
                <c:pt idx="648">
                  <c:v>6.7546907574704775</c:v>
                </c:pt>
                <c:pt idx="649">
                  <c:v>6.7651146629579744</c:v>
                </c:pt>
                <c:pt idx="650">
                  <c:v>6.7755385684527516</c:v>
                </c:pt>
                <c:pt idx="651">
                  <c:v>6.7859624739402484</c:v>
                </c:pt>
                <c:pt idx="652">
                  <c:v>6.7963863794277453</c:v>
                </c:pt>
                <c:pt idx="653">
                  <c:v>6.8068102849225225</c:v>
                </c:pt>
                <c:pt idx="654">
                  <c:v>6.8172341904100193</c:v>
                </c:pt>
                <c:pt idx="655">
                  <c:v>6.8276580958975162</c:v>
                </c:pt>
                <c:pt idx="656">
                  <c:v>6.8380820013922934</c:v>
                </c:pt>
                <c:pt idx="657">
                  <c:v>6.8485059068797902</c:v>
                </c:pt>
                <c:pt idx="658">
                  <c:v>6.858929812367287</c:v>
                </c:pt>
                <c:pt idx="659">
                  <c:v>6.8693537178620643</c:v>
                </c:pt>
                <c:pt idx="660">
                  <c:v>6.8797776233495611</c:v>
                </c:pt>
                <c:pt idx="661">
                  <c:v>6.8902015288370579</c:v>
                </c:pt>
                <c:pt idx="662">
                  <c:v>6.9006254343318352</c:v>
                </c:pt>
                <c:pt idx="663">
                  <c:v>6.911049339819332</c:v>
                </c:pt>
                <c:pt idx="664">
                  <c:v>6.9214732453068288</c:v>
                </c:pt>
                <c:pt idx="665">
                  <c:v>6.9318971508016061</c:v>
                </c:pt>
                <c:pt idx="666">
                  <c:v>6.9423210562891029</c:v>
                </c:pt>
                <c:pt idx="667">
                  <c:v>6.9527449617765997</c:v>
                </c:pt>
                <c:pt idx="668">
                  <c:v>6.963168867271377</c:v>
                </c:pt>
                <c:pt idx="669">
                  <c:v>6.9735927727588738</c:v>
                </c:pt>
                <c:pt idx="670">
                  <c:v>6.9840166782463706</c:v>
                </c:pt>
                <c:pt idx="671">
                  <c:v>6.9944405837411479</c:v>
                </c:pt>
                <c:pt idx="672">
                  <c:v>7.0048644892286447</c:v>
                </c:pt>
                <c:pt idx="673">
                  <c:v>7.0152883947161415</c:v>
                </c:pt>
                <c:pt idx="674">
                  <c:v>7.0257123002109187</c:v>
                </c:pt>
                <c:pt idx="675">
                  <c:v>7.0361362056984156</c:v>
                </c:pt>
                <c:pt idx="676">
                  <c:v>7.0465601111859124</c:v>
                </c:pt>
                <c:pt idx="677">
                  <c:v>7.0569840166806896</c:v>
                </c:pt>
                <c:pt idx="678">
                  <c:v>7.0674079221681865</c:v>
                </c:pt>
                <c:pt idx="679">
                  <c:v>7.0778318276556833</c:v>
                </c:pt>
                <c:pt idx="680">
                  <c:v>7.0882557331504605</c:v>
                </c:pt>
                <c:pt idx="681">
                  <c:v>7.0986796386379574</c:v>
                </c:pt>
                <c:pt idx="682">
                  <c:v>7.1091035441254542</c:v>
                </c:pt>
                <c:pt idx="683">
                  <c:v>7.1195274496202314</c:v>
                </c:pt>
                <c:pt idx="684">
                  <c:v>7.1299513551077283</c:v>
                </c:pt>
                <c:pt idx="685">
                  <c:v>7.1403752605952251</c:v>
                </c:pt>
                <c:pt idx="686">
                  <c:v>7.1507991660900023</c:v>
                </c:pt>
                <c:pt idx="687">
                  <c:v>7.1612230715774992</c:v>
                </c:pt>
                <c:pt idx="688">
                  <c:v>7.171646977064996</c:v>
                </c:pt>
                <c:pt idx="689">
                  <c:v>7.1820708825597732</c:v>
                </c:pt>
                <c:pt idx="690">
                  <c:v>7.19249478804727</c:v>
                </c:pt>
                <c:pt idx="691">
                  <c:v>7.2029186935347669</c:v>
                </c:pt>
                <c:pt idx="692">
                  <c:v>7.2133425990295441</c:v>
                </c:pt>
                <c:pt idx="693">
                  <c:v>7.2237665045170409</c:v>
                </c:pt>
                <c:pt idx="694">
                  <c:v>7.2341904100045378</c:v>
                </c:pt>
                <c:pt idx="695">
                  <c:v>7.244614315499315</c:v>
                </c:pt>
                <c:pt idx="696">
                  <c:v>7.2550382209868118</c:v>
                </c:pt>
                <c:pt idx="697">
                  <c:v>7.2654621264743087</c:v>
                </c:pt>
                <c:pt idx="698">
                  <c:v>7.2758860319690859</c:v>
                </c:pt>
                <c:pt idx="699">
                  <c:v>7.2863099374565827</c:v>
                </c:pt>
                <c:pt idx="700">
                  <c:v>7.2967338429440796</c:v>
                </c:pt>
                <c:pt idx="701">
                  <c:v>7.3071577484388568</c:v>
                </c:pt>
                <c:pt idx="702">
                  <c:v>7.3175816539263536</c:v>
                </c:pt>
                <c:pt idx="703">
                  <c:v>7.3280055594138505</c:v>
                </c:pt>
                <c:pt idx="704">
                  <c:v>7.3384294649086277</c:v>
                </c:pt>
                <c:pt idx="705">
                  <c:v>7.3488533703961245</c:v>
                </c:pt>
                <c:pt idx="706">
                  <c:v>7.3592772758836213</c:v>
                </c:pt>
                <c:pt idx="707">
                  <c:v>7.3697011813783986</c:v>
                </c:pt>
                <c:pt idx="708">
                  <c:v>7.3801250868658954</c:v>
                </c:pt>
                <c:pt idx="709">
                  <c:v>7.3905489923533922</c:v>
                </c:pt>
                <c:pt idx="710">
                  <c:v>7.4009728978481695</c:v>
                </c:pt>
                <c:pt idx="711">
                  <c:v>7.4113968033356663</c:v>
                </c:pt>
                <c:pt idx="712">
                  <c:v>7.4218207088231631</c:v>
                </c:pt>
                <c:pt idx="713">
                  <c:v>7.4322446143179404</c:v>
                </c:pt>
                <c:pt idx="714">
                  <c:v>7.4426685198054372</c:v>
                </c:pt>
                <c:pt idx="715">
                  <c:v>7.453092425292934</c:v>
                </c:pt>
                <c:pt idx="716">
                  <c:v>7.4635163307877113</c:v>
                </c:pt>
                <c:pt idx="717">
                  <c:v>7.4739402362752081</c:v>
                </c:pt>
                <c:pt idx="718">
                  <c:v>7.4843641417627049</c:v>
                </c:pt>
                <c:pt idx="719">
                  <c:v>7.4947880472574822</c:v>
                </c:pt>
                <c:pt idx="720">
                  <c:v>7.505211952744979</c:v>
                </c:pt>
                <c:pt idx="721">
                  <c:v>7.5156358582324758</c:v>
                </c:pt>
                <c:pt idx="722">
                  <c:v>7.526059763727253</c:v>
                </c:pt>
                <c:pt idx="723">
                  <c:v>7.5364836692147499</c:v>
                </c:pt>
                <c:pt idx="724">
                  <c:v>7.5469075747022467</c:v>
                </c:pt>
                <c:pt idx="725">
                  <c:v>7.5573314801970239</c:v>
                </c:pt>
                <c:pt idx="726">
                  <c:v>7.5677553856845208</c:v>
                </c:pt>
                <c:pt idx="727">
                  <c:v>7.5781792911720176</c:v>
                </c:pt>
                <c:pt idx="728">
                  <c:v>7.5886031966667948</c:v>
                </c:pt>
                <c:pt idx="729">
                  <c:v>7.5990271021542917</c:v>
                </c:pt>
                <c:pt idx="730">
                  <c:v>7.6094510076417885</c:v>
                </c:pt>
                <c:pt idx="731">
                  <c:v>7.6198749131365657</c:v>
                </c:pt>
                <c:pt idx="732">
                  <c:v>7.6302988186240626</c:v>
                </c:pt>
                <c:pt idx="733">
                  <c:v>7.6407227241115594</c:v>
                </c:pt>
                <c:pt idx="734">
                  <c:v>7.6511466296063366</c:v>
                </c:pt>
                <c:pt idx="735">
                  <c:v>7.6615705350938335</c:v>
                </c:pt>
                <c:pt idx="736">
                  <c:v>7.6719944405813303</c:v>
                </c:pt>
                <c:pt idx="737">
                  <c:v>7.6824183460761075</c:v>
                </c:pt>
                <c:pt idx="738">
                  <c:v>7.6928422515636043</c:v>
                </c:pt>
                <c:pt idx="739">
                  <c:v>7.7032661570511012</c:v>
                </c:pt>
                <c:pt idx="740">
                  <c:v>7.7136900625458784</c:v>
                </c:pt>
                <c:pt idx="741">
                  <c:v>7.7241139680333752</c:v>
                </c:pt>
                <c:pt idx="742">
                  <c:v>7.7345378735208721</c:v>
                </c:pt>
                <c:pt idx="743">
                  <c:v>7.7449617790156493</c:v>
                </c:pt>
                <c:pt idx="744">
                  <c:v>7.7553856845031461</c:v>
                </c:pt>
                <c:pt idx="745">
                  <c:v>7.765809589990643</c:v>
                </c:pt>
                <c:pt idx="746">
                  <c:v>7.7762334954854202</c:v>
                </c:pt>
                <c:pt idx="747">
                  <c:v>7.786657400972917</c:v>
                </c:pt>
                <c:pt idx="748">
                  <c:v>7.7970813064604139</c:v>
                </c:pt>
                <c:pt idx="749">
                  <c:v>7.8075052119551911</c:v>
                </c:pt>
                <c:pt idx="750">
                  <c:v>7.8179291174426879</c:v>
                </c:pt>
                <c:pt idx="751">
                  <c:v>7.8283530229301848</c:v>
                </c:pt>
                <c:pt idx="752">
                  <c:v>7.838776928424962</c:v>
                </c:pt>
                <c:pt idx="753">
                  <c:v>7.8492008339124588</c:v>
                </c:pt>
                <c:pt idx="754">
                  <c:v>7.8596247393999557</c:v>
                </c:pt>
                <c:pt idx="755">
                  <c:v>7.8700486448947329</c:v>
                </c:pt>
                <c:pt idx="756">
                  <c:v>7.8804725503822297</c:v>
                </c:pt>
                <c:pt idx="757">
                  <c:v>7.8908964558697265</c:v>
                </c:pt>
                <c:pt idx="758">
                  <c:v>7.9013203613645038</c:v>
                </c:pt>
                <c:pt idx="759">
                  <c:v>7.9117442668520006</c:v>
                </c:pt>
                <c:pt idx="760">
                  <c:v>7.9221681723394974</c:v>
                </c:pt>
                <c:pt idx="761">
                  <c:v>7.9325920778342747</c:v>
                </c:pt>
                <c:pt idx="762">
                  <c:v>7.9430159833217715</c:v>
                </c:pt>
                <c:pt idx="763">
                  <c:v>7.9534398888092683</c:v>
                </c:pt>
                <c:pt idx="764">
                  <c:v>7.9638637943040456</c:v>
                </c:pt>
                <c:pt idx="765">
                  <c:v>7.9742876997915424</c:v>
                </c:pt>
                <c:pt idx="766">
                  <c:v>7.9847116052790392</c:v>
                </c:pt>
                <c:pt idx="767">
                  <c:v>7.9951355107738165</c:v>
                </c:pt>
                <c:pt idx="768">
                  <c:v>8.0055594162613133</c:v>
                </c:pt>
                <c:pt idx="769">
                  <c:v>8.0159833217488092</c:v>
                </c:pt>
                <c:pt idx="770">
                  <c:v>8.0264072272435865</c:v>
                </c:pt>
                <c:pt idx="771">
                  <c:v>8.0368311327310824</c:v>
                </c:pt>
                <c:pt idx="772">
                  <c:v>8.0472550382185783</c:v>
                </c:pt>
                <c:pt idx="773">
                  <c:v>8.0576789437133556</c:v>
                </c:pt>
                <c:pt idx="774">
                  <c:v>8.0681028492008515</c:v>
                </c:pt>
                <c:pt idx="775">
                  <c:v>8.0785267546883475</c:v>
                </c:pt>
                <c:pt idx="776">
                  <c:v>8.0889506601831247</c:v>
                </c:pt>
                <c:pt idx="777">
                  <c:v>8.0993745656706206</c:v>
                </c:pt>
                <c:pt idx="778">
                  <c:v>8.1097984711581166</c:v>
                </c:pt>
                <c:pt idx="779">
                  <c:v>8.1202223766528938</c:v>
                </c:pt>
                <c:pt idx="780">
                  <c:v>8.1306462821403898</c:v>
                </c:pt>
                <c:pt idx="781">
                  <c:v>8.1410701876278857</c:v>
                </c:pt>
                <c:pt idx="782">
                  <c:v>8.1514940931226629</c:v>
                </c:pt>
                <c:pt idx="783">
                  <c:v>8.1619179986101589</c:v>
                </c:pt>
                <c:pt idx="784">
                  <c:v>8.1723419040976548</c:v>
                </c:pt>
                <c:pt idx="785">
                  <c:v>8.182765809592432</c:v>
                </c:pt>
                <c:pt idx="786">
                  <c:v>8.193189715079928</c:v>
                </c:pt>
                <c:pt idx="787">
                  <c:v>8.2036136205674239</c:v>
                </c:pt>
                <c:pt idx="788">
                  <c:v>8.2140375260622012</c:v>
                </c:pt>
                <c:pt idx="789">
                  <c:v>8.2244614315496971</c:v>
                </c:pt>
                <c:pt idx="790">
                  <c:v>8.2348853370371931</c:v>
                </c:pt>
                <c:pt idx="791">
                  <c:v>8.2453092425319703</c:v>
                </c:pt>
                <c:pt idx="792">
                  <c:v>8.2557331480194662</c:v>
                </c:pt>
                <c:pt idx="793">
                  <c:v>8.2661570535069622</c:v>
                </c:pt>
                <c:pt idx="794">
                  <c:v>8.2765809590017394</c:v>
                </c:pt>
                <c:pt idx="795">
                  <c:v>8.2870048644892353</c:v>
                </c:pt>
                <c:pt idx="796">
                  <c:v>8.2974287699767313</c:v>
                </c:pt>
                <c:pt idx="797">
                  <c:v>8.3078526754715085</c:v>
                </c:pt>
                <c:pt idx="798">
                  <c:v>8.3182765809590045</c:v>
                </c:pt>
                <c:pt idx="799">
                  <c:v>8.3287004864465004</c:v>
                </c:pt>
                <c:pt idx="800">
                  <c:v>8.3391243919412776</c:v>
                </c:pt>
                <c:pt idx="801">
                  <c:v>8.3495482974287736</c:v>
                </c:pt>
                <c:pt idx="802">
                  <c:v>8.3599722029162695</c:v>
                </c:pt>
                <c:pt idx="803">
                  <c:v>8.3703961084110468</c:v>
                </c:pt>
                <c:pt idx="804">
                  <c:v>8.3808200138985427</c:v>
                </c:pt>
                <c:pt idx="805">
                  <c:v>8.3912439193860386</c:v>
                </c:pt>
                <c:pt idx="806">
                  <c:v>8.4016678248808159</c:v>
                </c:pt>
                <c:pt idx="807">
                  <c:v>8.4120917303683118</c:v>
                </c:pt>
                <c:pt idx="808">
                  <c:v>8.4225156358558078</c:v>
                </c:pt>
                <c:pt idx="809">
                  <c:v>8.432939541350585</c:v>
                </c:pt>
                <c:pt idx="810">
                  <c:v>8.4433634468380809</c:v>
                </c:pt>
                <c:pt idx="811">
                  <c:v>8.4537873523255769</c:v>
                </c:pt>
                <c:pt idx="812">
                  <c:v>8.4642112578203541</c:v>
                </c:pt>
                <c:pt idx="813">
                  <c:v>8.47463516330785</c:v>
                </c:pt>
                <c:pt idx="814">
                  <c:v>8.485059068795346</c:v>
                </c:pt>
                <c:pt idx="815">
                  <c:v>8.4954829742901232</c:v>
                </c:pt>
                <c:pt idx="816">
                  <c:v>8.5059068797776192</c:v>
                </c:pt>
                <c:pt idx="817">
                  <c:v>8.5163307852651151</c:v>
                </c:pt>
                <c:pt idx="818">
                  <c:v>8.5267546907598923</c:v>
                </c:pt>
                <c:pt idx="819">
                  <c:v>8.5371785962473883</c:v>
                </c:pt>
                <c:pt idx="820">
                  <c:v>8.5476025017348842</c:v>
                </c:pt>
                <c:pt idx="821">
                  <c:v>8.5580264072296615</c:v>
                </c:pt>
                <c:pt idx="822">
                  <c:v>8.5684503127171574</c:v>
                </c:pt>
                <c:pt idx="823">
                  <c:v>8.5788742182046533</c:v>
                </c:pt>
                <c:pt idx="824">
                  <c:v>8.5892981236994306</c:v>
                </c:pt>
                <c:pt idx="825">
                  <c:v>8.5997220291869265</c:v>
                </c:pt>
                <c:pt idx="826">
                  <c:v>8.6101459346744225</c:v>
                </c:pt>
                <c:pt idx="827">
                  <c:v>8.6205698401691997</c:v>
                </c:pt>
                <c:pt idx="828">
                  <c:v>8.6309937456566956</c:v>
                </c:pt>
                <c:pt idx="829">
                  <c:v>8.6414176511441916</c:v>
                </c:pt>
                <c:pt idx="830">
                  <c:v>8.6518415566389688</c:v>
                </c:pt>
                <c:pt idx="831">
                  <c:v>8.6622654621264648</c:v>
                </c:pt>
                <c:pt idx="832">
                  <c:v>8.6726893676139607</c:v>
                </c:pt>
                <c:pt idx="833">
                  <c:v>8.6831132731087379</c:v>
                </c:pt>
                <c:pt idx="834">
                  <c:v>8.6935371785962339</c:v>
                </c:pt>
                <c:pt idx="835">
                  <c:v>8.7039610840837298</c:v>
                </c:pt>
                <c:pt idx="836">
                  <c:v>8.714384989578507</c:v>
                </c:pt>
                <c:pt idx="837">
                  <c:v>8.724808895066003</c:v>
                </c:pt>
                <c:pt idx="838">
                  <c:v>8.7352328005534989</c:v>
                </c:pt>
                <c:pt idx="839">
                  <c:v>8.7456567060482762</c:v>
                </c:pt>
                <c:pt idx="840">
                  <c:v>8.7560806115357721</c:v>
                </c:pt>
                <c:pt idx="841">
                  <c:v>8.7665045170232681</c:v>
                </c:pt>
                <c:pt idx="842">
                  <c:v>8.7769284225180453</c:v>
                </c:pt>
                <c:pt idx="843">
                  <c:v>8.7873523280055412</c:v>
                </c:pt>
                <c:pt idx="844">
                  <c:v>8.7977762334930372</c:v>
                </c:pt>
                <c:pt idx="845">
                  <c:v>8.8082001389878144</c:v>
                </c:pt>
                <c:pt idx="846">
                  <c:v>8.8186240444753103</c:v>
                </c:pt>
                <c:pt idx="847">
                  <c:v>8.8290479499628063</c:v>
                </c:pt>
                <c:pt idx="848">
                  <c:v>8.8394718554575835</c:v>
                </c:pt>
                <c:pt idx="849">
                  <c:v>8.8498957609450795</c:v>
                </c:pt>
                <c:pt idx="850">
                  <c:v>8.8603196664325754</c:v>
                </c:pt>
                <c:pt idx="851">
                  <c:v>8.8707435719273526</c:v>
                </c:pt>
                <c:pt idx="852">
                  <c:v>8.8811674774148486</c:v>
                </c:pt>
                <c:pt idx="853">
                  <c:v>8.8915913829023445</c:v>
                </c:pt>
                <c:pt idx="854">
                  <c:v>8.9020152883971218</c:v>
                </c:pt>
                <c:pt idx="855">
                  <c:v>8.9124391938846177</c:v>
                </c:pt>
                <c:pt idx="856">
                  <c:v>8.9228630993721136</c:v>
                </c:pt>
                <c:pt idx="857">
                  <c:v>8.9332870048668909</c:v>
                </c:pt>
                <c:pt idx="858">
                  <c:v>8.9437109103543868</c:v>
                </c:pt>
                <c:pt idx="859">
                  <c:v>8.9541348158418828</c:v>
                </c:pt>
                <c:pt idx="860">
                  <c:v>8.96455872133666</c:v>
                </c:pt>
                <c:pt idx="861">
                  <c:v>8.9749826268241559</c:v>
                </c:pt>
                <c:pt idx="862">
                  <c:v>8.9854065323116519</c:v>
                </c:pt>
                <c:pt idx="863">
                  <c:v>8.9958304378064291</c:v>
                </c:pt>
                <c:pt idx="864">
                  <c:v>9.006254343293925</c:v>
                </c:pt>
                <c:pt idx="865">
                  <c:v>9.016678248781421</c:v>
                </c:pt>
                <c:pt idx="866">
                  <c:v>9.0271021542761982</c:v>
                </c:pt>
                <c:pt idx="867">
                  <c:v>9.0375260597636942</c:v>
                </c:pt>
                <c:pt idx="868">
                  <c:v>9.0479499652511901</c:v>
                </c:pt>
                <c:pt idx="869">
                  <c:v>9.0583738707459673</c:v>
                </c:pt>
                <c:pt idx="870">
                  <c:v>9.0687977762334633</c:v>
                </c:pt>
                <c:pt idx="871">
                  <c:v>9.0792216817209592</c:v>
                </c:pt>
                <c:pt idx="872">
                  <c:v>9.0896455872157365</c:v>
                </c:pt>
                <c:pt idx="873">
                  <c:v>9.1000694927032324</c:v>
                </c:pt>
                <c:pt idx="874">
                  <c:v>9.1104933981907283</c:v>
                </c:pt>
                <c:pt idx="875">
                  <c:v>9.1209173036855056</c:v>
                </c:pt>
                <c:pt idx="876">
                  <c:v>9.1313412091730015</c:v>
                </c:pt>
                <c:pt idx="877">
                  <c:v>9.1417651146604975</c:v>
                </c:pt>
                <c:pt idx="878">
                  <c:v>9.1521890201552747</c:v>
                </c:pt>
                <c:pt idx="879">
                  <c:v>9.1626129256427706</c:v>
                </c:pt>
                <c:pt idx="880">
                  <c:v>9.1730368311302666</c:v>
                </c:pt>
                <c:pt idx="881">
                  <c:v>9.1834607366250438</c:v>
                </c:pt>
                <c:pt idx="882">
                  <c:v>9.1938846421125398</c:v>
                </c:pt>
                <c:pt idx="883">
                  <c:v>9.2043085476000357</c:v>
                </c:pt>
                <c:pt idx="884">
                  <c:v>9.2147324530948129</c:v>
                </c:pt>
                <c:pt idx="885">
                  <c:v>9.2251563585823089</c:v>
                </c:pt>
                <c:pt idx="886">
                  <c:v>9.2355802640698048</c:v>
                </c:pt>
                <c:pt idx="887">
                  <c:v>9.246004169564582</c:v>
                </c:pt>
                <c:pt idx="888">
                  <c:v>9.256428075052078</c:v>
                </c:pt>
                <c:pt idx="889">
                  <c:v>9.2668519805395739</c:v>
                </c:pt>
                <c:pt idx="890">
                  <c:v>9.2772758860343512</c:v>
                </c:pt>
                <c:pt idx="891">
                  <c:v>9.2876997915218471</c:v>
                </c:pt>
                <c:pt idx="892">
                  <c:v>9.298123697009343</c:v>
                </c:pt>
                <c:pt idx="893">
                  <c:v>9.3085476025041203</c:v>
                </c:pt>
                <c:pt idx="894">
                  <c:v>9.3189715079916162</c:v>
                </c:pt>
                <c:pt idx="895">
                  <c:v>9.3293954134791122</c:v>
                </c:pt>
                <c:pt idx="896">
                  <c:v>9.3398193189738894</c:v>
                </c:pt>
                <c:pt idx="897">
                  <c:v>9.3502432244613853</c:v>
                </c:pt>
                <c:pt idx="898">
                  <c:v>9.3606671299488813</c:v>
                </c:pt>
                <c:pt idx="899">
                  <c:v>9.3710910354436585</c:v>
                </c:pt>
                <c:pt idx="900">
                  <c:v>9.3815149409311545</c:v>
                </c:pt>
                <c:pt idx="901">
                  <c:v>9.3919388464186504</c:v>
                </c:pt>
                <c:pt idx="902">
                  <c:v>9.4023627519134276</c:v>
                </c:pt>
                <c:pt idx="903">
                  <c:v>9.4127866574009236</c:v>
                </c:pt>
                <c:pt idx="904">
                  <c:v>9.4232105628884195</c:v>
                </c:pt>
                <c:pt idx="905">
                  <c:v>9.4336344683831967</c:v>
                </c:pt>
                <c:pt idx="906">
                  <c:v>9.4440583738706927</c:v>
                </c:pt>
                <c:pt idx="907">
                  <c:v>9.4544822793581886</c:v>
                </c:pt>
                <c:pt idx="908">
                  <c:v>9.4649061848529659</c:v>
                </c:pt>
                <c:pt idx="909">
                  <c:v>9.4753300903404618</c:v>
                </c:pt>
                <c:pt idx="910">
                  <c:v>9.4857539958279578</c:v>
                </c:pt>
                <c:pt idx="911">
                  <c:v>9.496177901322735</c:v>
                </c:pt>
                <c:pt idx="912">
                  <c:v>9.5066018068102309</c:v>
                </c:pt>
                <c:pt idx="913">
                  <c:v>9.5170257122977269</c:v>
                </c:pt>
                <c:pt idx="914">
                  <c:v>9.5274496177925041</c:v>
                </c:pt>
                <c:pt idx="915">
                  <c:v>9.53787352328</c:v>
                </c:pt>
                <c:pt idx="916">
                  <c:v>9.548297428767496</c:v>
                </c:pt>
                <c:pt idx="917">
                  <c:v>9.5587213342622732</c:v>
                </c:pt>
                <c:pt idx="918">
                  <c:v>9.5691452397497692</c:v>
                </c:pt>
                <c:pt idx="919">
                  <c:v>9.5795691452372651</c:v>
                </c:pt>
                <c:pt idx="920">
                  <c:v>9.5899930507320423</c:v>
                </c:pt>
                <c:pt idx="921">
                  <c:v>9.6004169562195383</c:v>
                </c:pt>
                <c:pt idx="922">
                  <c:v>9.6108408617070342</c:v>
                </c:pt>
                <c:pt idx="923">
                  <c:v>9.6212647672018115</c:v>
                </c:pt>
                <c:pt idx="924">
                  <c:v>9.6316886726893074</c:v>
                </c:pt>
                <c:pt idx="925">
                  <c:v>9.6421125781768033</c:v>
                </c:pt>
                <c:pt idx="926">
                  <c:v>9.6525364836715806</c:v>
                </c:pt>
                <c:pt idx="927">
                  <c:v>9.6629603891590765</c:v>
                </c:pt>
                <c:pt idx="928">
                  <c:v>9.6733842946465725</c:v>
                </c:pt>
                <c:pt idx="929">
                  <c:v>9.6838082001413497</c:v>
                </c:pt>
                <c:pt idx="930">
                  <c:v>9.6942321056288456</c:v>
                </c:pt>
                <c:pt idx="931">
                  <c:v>9.7046560111163416</c:v>
                </c:pt>
                <c:pt idx="932">
                  <c:v>9.7150799166111188</c:v>
                </c:pt>
                <c:pt idx="933">
                  <c:v>9.7255038220986147</c:v>
                </c:pt>
                <c:pt idx="934">
                  <c:v>9.7359277275861107</c:v>
                </c:pt>
                <c:pt idx="935">
                  <c:v>9.7463516330808879</c:v>
                </c:pt>
                <c:pt idx="936">
                  <c:v>9.7567755385683839</c:v>
                </c:pt>
                <c:pt idx="937">
                  <c:v>9.7671994440558798</c:v>
                </c:pt>
                <c:pt idx="938">
                  <c:v>9.777623349550657</c:v>
                </c:pt>
                <c:pt idx="939">
                  <c:v>9.788047255038153</c:v>
                </c:pt>
                <c:pt idx="940">
                  <c:v>9.7984711605256489</c:v>
                </c:pt>
                <c:pt idx="941">
                  <c:v>9.8088950660204262</c:v>
                </c:pt>
                <c:pt idx="942">
                  <c:v>9.8193189715079221</c:v>
                </c:pt>
                <c:pt idx="943">
                  <c:v>9.829742876995418</c:v>
                </c:pt>
                <c:pt idx="944">
                  <c:v>9.8401667824901953</c:v>
                </c:pt>
                <c:pt idx="945">
                  <c:v>9.8505906879776912</c:v>
                </c:pt>
                <c:pt idx="946">
                  <c:v>9.8610145934651872</c:v>
                </c:pt>
                <c:pt idx="947">
                  <c:v>9.8714384989599644</c:v>
                </c:pt>
                <c:pt idx="948">
                  <c:v>9.8818624044474603</c:v>
                </c:pt>
                <c:pt idx="949">
                  <c:v>9.8922863099349563</c:v>
                </c:pt>
                <c:pt idx="950">
                  <c:v>9.9027102154297335</c:v>
                </c:pt>
                <c:pt idx="951">
                  <c:v>9.9131341209172295</c:v>
                </c:pt>
                <c:pt idx="952">
                  <c:v>9.9235580264047254</c:v>
                </c:pt>
                <c:pt idx="953">
                  <c:v>9.9339819318995026</c:v>
                </c:pt>
                <c:pt idx="954">
                  <c:v>9.9444058373869986</c:v>
                </c:pt>
                <c:pt idx="955">
                  <c:v>9.9548297428744945</c:v>
                </c:pt>
                <c:pt idx="956">
                  <c:v>9.9652536483692717</c:v>
                </c:pt>
                <c:pt idx="957">
                  <c:v>9.9756775538567677</c:v>
                </c:pt>
                <c:pt idx="958">
                  <c:v>9.9861014593442636</c:v>
                </c:pt>
                <c:pt idx="959">
                  <c:v>9.9965253648390409</c:v>
                </c:pt>
                <c:pt idx="960">
                  <c:v>10.006949270326537</c:v>
                </c:pt>
                <c:pt idx="961">
                  <c:v>10.017373175814033</c:v>
                </c:pt>
                <c:pt idx="962">
                  <c:v>10.02779708130881</c:v>
                </c:pt>
                <c:pt idx="963">
                  <c:v>10.038220986796306</c:v>
                </c:pt>
                <c:pt idx="964">
                  <c:v>10.048644892283802</c:v>
                </c:pt>
                <c:pt idx="965">
                  <c:v>10.059068797778579</c:v>
                </c:pt>
                <c:pt idx="966">
                  <c:v>10.069492703266075</c:v>
                </c:pt>
                <c:pt idx="967">
                  <c:v>10.079916608753571</c:v>
                </c:pt>
                <c:pt idx="968">
                  <c:v>10.090340514248348</c:v>
                </c:pt>
                <c:pt idx="969">
                  <c:v>10.100764419735844</c:v>
                </c:pt>
                <c:pt idx="970">
                  <c:v>10.11118832522334</c:v>
                </c:pt>
                <c:pt idx="971">
                  <c:v>10.121612230718117</c:v>
                </c:pt>
                <c:pt idx="972">
                  <c:v>10.132036136205613</c:v>
                </c:pt>
                <c:pt idx="973">
                  <c:v>10.142460041693109</c:v>
                </c:pt>
                <c:pt idx="974">
                  <c:v>10.152883947187886</c:v>
                </c:pt>
                <c:pt idx="975">
                  <c:v>10.163307852675382</c:v>
                </c:pt>
                <c:pt idx="976">
                  <c:v>10.173731758162878</c:v>
                </c:pt>
                <c:pt idx="977">
                  <c:v>10.184155663657656</c:v>
                </c:pt>
                <c:pt idx="978">
                  <c:v>10.194579569145152</c:v>
                </c:pt>
                <c:pt idx="979">
                  <c:v>10.205003474632647</c:v>
                </c:pt>
                <c:pt idx="980">
                  <c:v>10.215427380127425</c:v>
                </c:pt>
                <c:pt idx="981">
                  <c:v>10.225851285614921</c:v>
                </c:pt>
                <c:pt idx="982">
                  <c:v>10.236275191102417</c:v>
                </c:pt>
                <c:pt idx="983">
                  <c:v>10.246699096597194</c:v>
                </c:pt>
                <c:pt idx="984">
                  <c:v>10.25712300208469</c:v>
                </c:pt>
                <c:pt idx="985">
                  <c:v>10.267546907572186</c:v>
                </c:pt>
                <c:pt idx="986">
                  <c:v>10.277970813066963</c:v>
                </c:pt>
                <c:pt idx="987">
                  <c:v>10.288394718554459</c:v>
                </c:pt>
                <c:pt idx="988">
                  <c:v>10.298818624041955</c:v>
                </c:pt>
                <c:pt idx="989">
                  <c:v>10.309242529536732</c:v>
                </c:pt>
                <c:pt idx="990">
                  <c:v>10.319666435024228</c:v>
                </c:pt>
                <c:pt idx="991">
                  <c:v>10.330090340511724</c:v>
                </c:pt>
                <c:pt idx="992">
                  <c:v>10.340514246006501</c:v>
                </c:pt>
                <c:pt idx="993">
                  <c:v>10.350938151493997</c:v>
                </c:pt>
                <c:pt idx="994">
                  <c:v>10.361362056981493</c:v>
                </c:pt>
                <c:pt idx="995">
                  <c:v>10.37178596247627</c:v>
                </c:pt>
                <c:pt idx="996">
                  <c:v>10.382209867963766</c:v>
                </c:pt>
                <c:pt idx="997">
                  <c:v>10.392633773451262</c:v>
                </c:pt>
                <c:pt idx="998">
                  <c:v>10.403057678946039</c:v>
                </c:pt>
                <c:pt idx="999">
                  <c:v>10.413481584433535</c:v>
                </c:pt>
                <c:pt idx="1000">
                  <c:v>10.423905489921031</c:v>
                </c:pt>
                <c:pt idx="1001">
                  <c:v>10.434329395415809</c:v>
                </c:pt>
                <c:pt idx="1002">
                  <c:v>10.444753300903304</c:v>
                </c:pt>
                <c:pt idx="1003">
                  <c:v>10.4551772063908</c:v>
                </c:pt>
                <c:pt idx="1004">
                  <c:v>10.465601111885578</c:v>
                </c:pt>
                <c:pt idx="1005">
                  <c:v>10.476025017373074</c:v>
                </c:pt>
                <c:pt idx="1006">
                  <c:v>10.48644892286057</c:v>
                </c:pt>
                <c:pt idx="1007">
                  <c:v>10.496872828355347</c:v>
                </c:pt>
                <c:pt idx="1008">
                  <c:v>10.507296733842843</c:v>
                </c:pt>
                <c:pt idx="1009">
                  <c:v>10.517720639330339</c:v>
                </c:pt>
                <c:pt idx="1010">
                  <c:v>10.528144544825116</c:v>
                </c:pt>
                <c:pt idx="1011">
                  <c:v>10.538568450312612</c:v>
                </c:pt>
                <c:pt idx="1012">
                  <c:v>10.548992355800108</c:v>
                </c:pt>
                <c:pt idx="1013">
                  <c:v>10.559416261294885</c:v>
                </c:pt>
                <c:pt idx="1014">
                  <c:v>10.569840166782381</c:v>
                </c:pt>
                <c:pt idx="1015">
                  <c:v>10.580264072269877</c:v>
                </c:pt>
                <c:pt idx="1016">
                  <c:v>10.590687977764654</c:v>
                </c:pt>
                <c:pt idx="1017">
                  <c:v>10.60111188325215</c:v>
                </c:pt>
                <c:pt idx="1018">
                  <c:v>10.611535788739646</c:v>
                </c:pt>
                <c:pt idx="1019">
                  <c:v>10.621959694234423</c:v>
                </c:pt>
                <c:pt idx="1020">
                  <c:v>10.632383599721919</c:v>
                </c:pt>
                <c:pt idx="1021">
                  <c:v>10.642807505209415</c:v>
                </c:pt>
                <c:pt idx="1022">
                  <c:v>10.653231410704192</c:v>
                </c:pt>
                <c:pt idx="1023">
                  <c:v>10.663655316191688</c:v>
                </c:pt>
                <c:pt idx="1024">
                  <c:v>10.674079221679184</c:v>
                </c:pt>
                <c:pt idx="1025">
                  <c:v>10.684503127173961</c:v>
                </c:pt>
                <c:pt idx="1026">
                  <c:v>10.694927032661457</c:v>
                </c:pt>
                <c:pt idx="1027">
                  <c:v>10.705350938148953</c:v>
                </c:pt>
                <c:pt idx="1028">
                  <c:v>10.715774843643731</c:v>
                </c:pt>
                <c:pt idx="1029">
                  <c:v>10.726198749131227</c:v>
                </c:pt>
                <c:pt idx="1030">
                  <c:v>10.736622654618722</c:v>
                </c:pt>
                <c:pt idx="1031">
                  <c:v>10.7470465601135</c:v>
                </c:pt>
                <c:pt idx="1032">
                  <c:v>10.757470465600996</c:v>
                </c:pt>
                <c:pt idx="1033">
                  <c:v>10.767894371088492</c:v>
                </c:pt>
                <c:pt idx="1034">
                  <c:v>10.778318276583269</c:v>
                </c:pt>
                <c:pt idx="1035">
                  <c:v>10.788742182070765</c:v>
                </c:pt>
                <c:pt idx="1036">
                  <c:v>10.799166087558261</c:v>
                </c:pt>
                <c:pt idx="1037">
                  <c:v>10.809589993053038</c:v>
                </c:pt>
                <c:pt idx="1038">
                  <c:v>10.820013898540534</c:v>
                </c:pt>
                <c:pt idx="1039">
                  <c:v>10.83043780402803</c:v>
                </c:pt>
                <c:pt idx="1040">
                  <c:v>10.840861709522807</c:v>
                </c:pt>
                <c:pt idx="1041">
                  <c:v>10.851285615010303</c:v>
                </c:pt>
                <c:pt idx="1042">
                  <c:v>10.861709520497799</c:v>
                </c:pt>
                <c:pt idx="1043">
                  <c:v>10.872133425992576</c:v>
                </c:pt>
                <c:pt idx="1044">
                  <c:v>10.882557331480072</c:v>
                </c:pt>
                <c:pt idx="1045">
                  <c:v>10.892981236967568</c:v>
                </c:pt>
                <c:pt idx="1046">
                  <c:v>10.903405142462345</c:v>
                </c:pt>
                <c:pt idx="1047">
                  <c:v>10.913829047949841</c:v>
                </c:pt>
                <c:pt idx="1048">
                  <c:v>10.924252953437337</c:v>
                </c:pt>
                <c:pt idx="1049">
                  <c:v>10.934676858932114</c:v>
                </c:pt>
                <c:pt idx="1050">
                  <c:v>10.94510076441961</c:v>
                </c:pt>
                <c:pt idx="1051">
                  <c:v>10.955524669907106</c:v>
                </c:pt>
                <c:pt idx="1052">
                  <c:v>10.965948575401884</c:v>
                </c:pt>
                <c:pt idx="1053">
                  <c:v>10.976372480889379</c:v>
                </c:pt>
                <c:pt idx="1054">
                  <c:v>10.986796386376875</c:v>
                </c:pt>
                <c:pt idx="1055">
                  <c:v>10.997220291871653</c:v>
                </c:pt>
                <c:pt idx="1056">
                  <c:v>11.007644197359149</c:v>
                </c:pt>
                <c:pt idx="1057">
                  <c:v>11.018068102846645</c:v>
                </c:pt>
                <c:pt idx="1058">
                  <c:v>11.028492008341422</c:v>
                </c:pt>
                <c:pt idx="1059">
                  <c:v>11.038915913828918</c:v>
                </c:pt>
                <c:pt idx="1060">
                  <c:v>11.049339819316414</c:v>
                </c:pt>
                <c:pt idx="1061">
                  <c:v>11.059763724811191</c:v>
                </c:pt>
                <c:pt idx="1062">
                  <c:v>11.070187630298687</c:v>
                </c:pt>
                <c:pt idx="1063">
                  <c:v>11.080611535786183</c:v>
                </c:pt>
                <c:pt idx="1064">
                  <c:v>11.09103544128096</c:v>
                </c:pt>
                <c:pt idx="1065">
                  <c:v>11.101459346768456</c:v>
                </c:pt>
                <c:pt idx="1066">
                  <c:v>11.111883252255952</c:v>
                </c:pt>
                <c:pt idx="1067">
                  <c:v>11.122307157750729</c:v>
                </c:pt>
                <c:pt idx="1068">
                  <c:v>11.132731063238225</c:v>
                </c:pt>
                <c:pt idx="1069">
                  <c:v>11.143154968725721</c:v>
                </c:pt>
                <c:pt idx="1070">
                  <c:v>11.153578874220498</c:v>
                </c:pt>
                <c:pt idx="1071">
                  <c:v>11.164002779707994</c:v>
                </c:pt>
                <c:pt idx="1072">
                  <c:v>11.17442668519549</c:v>
                </c:pt>
                <c:pt idx="1073">
                  <c:v>11.184850590690267</c:v>
                </c:pt>
                <c:pt idx="1074">
                  <c:v>11.195274496177763</c:v>
                </c:pt>
                <c:pt idx="1075">
                  <c:v>11.205698401665259</c:v>
                </c:pt>
                <c:pt idx="1076">
                  <c:v>11.216122307160036</c:v>
                </c:pt>
                <c:pt idx="1077">
                  <c:v>11.226546212647532</c:v>
                </c:pt>
                <c:pt idx="1078">
                  <c:v>11.236970118135028</c:v>
                </c:pt>
                <c:pt idx="1079">
                  <c:v>11.247394023629806</c:v>
                </c:pt>
                <c:pt idx="1080">
                  <c:v>11.257817929117302</c:v>
                </c:pt>
                <c:pt idx="1081">
                  <c:v>11.268241834604797</c:v>
                </c:pt>
                <c:pt idx="1082">
                  <c:v>11.278665740099575</c:v>
                </c:pt>
                <c:pt idx="1083">
                  <c:v>11.289089645587071</c:v>
                </c:pt>
                <c:pt idx="1084">
                  <c:v>11.299513551074567</c:v>
                </c:pt>
                <c:pt idx="1085">
                  <c:v>11.309937456569344</c:v>
                </c:pt>
                <c:pt idx="1086">
                  <c:v>11.32036136205684</c:v>
                </c:pt>
                <c:pt idx="1087">
                  <c:v>11.330785267544336</c:v>
                </c:pt>
                <c:pt idx="1088">
                  <c:v>11.341209173039113</c:v>
                </c:pt>
                <c:pt idx="1089">
                  <c:v>11.351633078526609</c:v>
                </c:pt>
                <c:pt idx="1090">
                  <c:v>11.362056984014105</c:v>
                </c:pt>
                <c:pt idx="1091">
                  <c:v>11.372480889508882</c:v>
                </c:pt>
                <c:pt idx="1092">
                  <c:v>11.382904794996378</c:v>
                </c:pt>
                <c:pt idx="1093">
                  <c:v>11.393328700483874</c:v>
                </c:pt>
                <c:pt idx="1094">
                  <c:v>11.403752605978651</c:v>
                </c:pt>
                <c:pt idx="1095">
                  <c:v>11.414176511466147</c:v>
                </c:pt>
                <c:pt idx="1096">
                  <c:v>11.424600416953643</c:v>
                </c:pt>
                <c:pt idx="1097">
                  <c:v>11.43502432244842</c:v>
                </c:pt>
                <c:pt idx="1098">
                  <c:v>11.445448227935916</c:v>
                </c:pt>
                <c:pt idx="1099">
                  <c:v>11.455872133423412</c:v>
                </c:pt>
                <c:pt idx="1100">
                  <c:v>11.466296038918189</c:v>
                </c:pt>
                <c:pt idx="1101">
                  <c:v>11.476719944405685</c:v>
                </c:pt>
                <c:pt idx="1102">
                  <c:v>11.487143849893181</c:v>
                </c:pt>
                <c:pt idx="1103">
                  <c:v>11.497567755387958</c:v>
                </c:pt>
                <c:pt idx="1104">
                  <c:v>11.507991660875454</c:v>
                </c:pt>
                <c:pt idx="1105">
                  <c:v>11.51841556636295</c:v>
                </c:pt>
                <c:pt idx="1106">
                  <c:v>11.528839471857728</c:v>
                </c:pt>
                <c:pt idx="1107">
                  <c:v>11.539263377345224</c:v>
                </c:pt>
                <c:pt idx="1108">
                  <c:v>11.54968728283272</c:v>
                </c:pt>
                <c:pt idx="1109">
                  <c:v>11.560111188327497</c:v>
                </c:pt>
                <c:pt idx="1110">
                  <c:v>11.570535093814993</c:v>
                </c:pt>
                <c:pt idx="1111">
                  <c:v>11.580958999302489</c:v>
                </c:pt>
                <c:pt idx="1112">
                  <c:v>11.591382904797266</c:v>
                </c:pt>
                <c:pt idx="1113">
                  <c:v>11.601806810284762</c:v>
                </c:pt>
                <c:pt idx="1114">
                  <c:v>11.612230715772258</c:v>
                </c:pt>
                <c:pt idx="1115">
                  <c:v>11.622654621267035</c:v>
                </c:pt>
                <c:pt idx="1116">
                  <c:v>11.633078526754531</c:v>
                </c:pt>
                <c:pt idx="1117">
                  <c:v>11.643502432242027</c:v>
                </c:pt>
                <c:pt idx="1118">
                  <c:v>11.653926337736804</c:v>
                </c:pt>
                <c:pt idx="1119">
                  <c:v>11.6643502432243</c:v>
                </c:pt>
                <c:pt idx="1120">
                  <c:v>11.674774148711796</c:v>
                </c:pt>
                <c:pt idx="1121">
                  <c:v>11.685198054206573</c:v>
                </c:pt>
                <c:pt idx="1122">
                  <c:v>11.695621959694069</c:v>
                </c:pt>
                <c:pt idx="1123">
                  <c:v>11.706045865181565</c:v>
                </c:pt>
                <c:pt idx="1124">
                  <c:v>11.716469770676342</c:v>
                </c:pt>
                <c:pt idx="1125">
                  <c:v>11.726893676163838</c:v>
                </c:pt>
                <c:pt idx="1126">
                  <c:v>11.737317581651334</c:v>
                </c:pt>
                <c:pt idx="1127">
                  <c:v>11.747741487146111</c:v>
                </c:pt>
                <c:pt idx="1128">
                  <c:v>11.758165392633607</c:v>
                </c:pt>
                <c:pt idx="1129">
                  <c:v>11.768589298121103</c:v>
                </c:pt>
                <c:pt idx="1130">
                  <c:v>11.779013203615881</c:v>
                </c:pt>
                <c:pt idx="1131">
                  <c:v>11.789437109103376</c:v>
                </c:pt>
                <c:pt idx="1132">
                  <c:v>11.799861014590872</c:v>
                </c:pt>
                <c:pt idx="1133">
                  <c:v>11.81028492008565</c:v>
                </c:pt>
                <c:pt idx="1134">
                  <c:v>11.820708825573146</c:v>
                </c:pt>
                <c:pt idx="1135">
                  <c:v>11.831132731060642</c:v>
                </c:pt>
                <c:pt idx="1136">
                  <c:v>11.841556636555419</c:v>
                </c:pt>
                <c:pt idx="1137">
                  <c:v>11.851980542042915</c:v>
                </c:pt>
                <c:pt idx="1138">
                  <c:v>11.862404447530411</c:v>
                </c:pt>
                <c:pt idx="1139">
                  <c:v>11.872828353025188</c:v>
                </c:pt>
                <c:pt idx="1140">
                  <c:v>11.883252258512684</c:v>
                </c:pt>
                <c:pt idx="1141">
                  <c:v>11.89367616400018</c:v>
                </c:pt>
                <c:pt idx="1142">
                  <c:v>11.904100069494957</c:v>
                </c:pt>
                <c:pt idx="1143">
                  <c:v>11.914523974982453</c:v>
                </c:pt>
                <c:pt idx="1144">
                  <c:v>11.924947880469949</c:v>
                </c:pt>
                <c:pt idx="1145">
                  <c:v>11.935371785964726</c:v>
                </c:pt>
                <c:pt idx="1146">
                  <c:v>11.945795691452222</c:v>
                </c:pt>
                <c:pt idx="1147">
                  <c:v>11.956219596939718</c:v>
                </c:pt>
                <c:pt idx="1148">
                  <c:v>11.966643502434495</c:v>
                </c:pt>
                <c:pt idx="1149">
                  <c:v>11.977067407921991</c:v>
                </c:pt>
                <c:pt idx="1150">
                  <c:v>11.987491313409487</c:v>
                </c:pt>
                <c:pt idx="1151">
                  <c:v>11.997915218904264</c:v>
                </c:pt>
                <c:pt idx="1152">
                  <c:v>12.00833912439176</c:v>
                </c:pt>
                <c:pt idx="1153">
                  <c:v>12.018763029879256</c:v>
                </c:pt>
                <c:pt idx="1154">
                  <c:v>12.029186935374033</c:v>
                </c:pt>
                <c:pt idx="1155">
                  <c:v>12.039610840861529</c:v>
                </c:pt>
                <c:pt idx="1156">
                  <c:v>12.050034746349025</c:v>
                </c:pt>
                <c:pt idx="1157">
                  <c:v>12.060458651843803</c:v>
                </c:pt>
                <c:pt idx="1158">
                  <c:v>12.070882557331299</c:v>
                </c:pt>
                <c:pt idx="1159">
                  <c:v>12.081306462818795</c:v>
                </c:pt>
                <c:pt idx="1160">
                  <c:v>12.091730368313572</c:v>
                </c:pt>
                <c:pt idx="1161">
                  <c:v>12.102154273801068</c:v>
                </c:pt>
                <c:pt idx="1162">
                  <c:v>12.112578179288564</c:v>
                </c:pt>
                <c:pt idx="1163">
                  <c:v>12.123002084783341</c:v>
                </c:pt>
                <c:pt idx="1164">
                  <c:v>12.133425990270837</c:v>
                </c:pt>
                <c:pt idx="1165">
                  <c:v>12.143849895758333</c:v>
                </c:pt>
                <c:pt idx="1166">
                  <c:v>12.15427380125311</c:v>
                </c:pt>
                <c:pt idx="1167">
                  <c:v>12.164697706740606</c:v>
                </c:pt>
                <c:pt idx="1168">
                  <c:v>12.175121612228102</c:v>
                </c:pt>
                <c:pt idx="1169">
                  <c:v>12.185545517722879</c:v>
                </c:pt>
                <c:pt idx="1170">
                  <c:v>12.195969423210375</c:v>
                </c:pt>
                <c:pt idx="1171">
                  <c:v>12.206393328697871</c:v>
                </c:pt>
                <c:pt idx="1172">
                  <c:v>12.216817234192648</c:v>
                </c:pt>
                <c:pt idx="1173">
                  <c:v>12.227241139680144</c:v>
                </c:pt>
                <c:pt idx="1174">
                  <c:v>12.23766504516764</c:v>
                </c:pt>
                <c:pt idx="1175">
                  <c:v>12.248088950662417</c:v>
                </c:pt>
                <c:pt idx="1176">
                  <c:v>12.258512856149913</c:v>
                </c:pt>
                <c:pt idx="1177">
                  <c:v>12.268936761637409</c:v>
                </c:pt>
                <c:pt idx="1178">
                  <c:v>12.279360667132186</c:v>
                </c:pt>
                <c:pt idx="1179">
                  <c:v>12.289784572619682</c:v>
                </c:pt>
                <c:pt idx="1180">
                  <c:v>12.300208478107178</c:v>
                </c:pt>
                <c:pt idx="1181">
                  <c:v>12.310632383601956</c:v>
                </c:pt>
                <c:pt idx="1182">
                  <c:v>12.321056289089451</c:v>
                </c:pt>
                <c:pt idx="1183">
                  <c:v>12.331480194576947</c:v>
                </c:pt>
                <c:pt idx="1184">
                  <c:v>12.341904100071725</c:v>
                </c:pt>
                <c:pt idx="1185">
                  <c:v>12.352328005559221</c:v>
                </c:pt>
                <c:pt idx="1186">
                  <c:v>12.362751911046717</c:v>
                </c:pt>
                <c:pt idx="1187">
                  <c:v>12.373175816541494</c:v>
                </c:pt>
                <c:pt idx="1188">
                  <c:v>12.38359972202899</c:v>
                </c:pt>
                <c:pt idx="1189">
                  <c:v>12.394023627516486</c:v>
                </c:pt>
                <c:pt idx="1190">
                  <c:v>12.404447533011263</c:v>
                </c:pt>
                <c:pt idx="1191">
                  <c:v>12.414871438498759</c:v>
                </c:pt>
                <c:pt idx="1192">
                  <c:v>12.425295343986255</c:v>
                </c:pt>
                <c:pt idx="1193">
                  <c:v>12.435719249481032</c:v>
                </c:pt>
                <c:pt idx="1194">
                  <c:v>12.446143154968528</c:v>
                </c:pt>
                <c:pt idx="1195">
                  <c:v>12.456567060456024</c:v>
                </c:pt>
                <c:pt idx="1196">
                  <c:v>12.466990965950801</c:v>
                </c:pt>
                <c:pt idx="1197">
                  <c:v>12.477414871438297</c:v>
                </c:pt>
                <c:pt idx="1198">
                  <c:v>12.487838776925793</c:v>
                </c:pt>
                <c:pt idx="1199">
                  <c:v>12.49826268242057</c:v>
                </c:pt>
                <c:pt idx="1200">
                  <c:v>12.508686587908066</c:v>
                </c:pt>
                <c:pt idx="1201">
                  <c:v>12.519110493395562</c:v>
                </c:pt>
                <c:pt idx="1202">
                  <c:v>12.529534398890339</c:v>
                </c:pt>
                <c:pt idx="1203">
                  <c:v>12.539958304377835</c:v>
                </c:pt>
                <c:pt idx="1204">
                  <c:v>12.550382209865331</c:v>
                </c:pt>
                <c:pt idx="1205">
                  <c:v>12.560806115360108</c:v>
                </c:pt>
                <c:pt idx="1206">
                  <c:v>12.571230020847604</c:v>
                </c:pt>
                <c:pt idx="1207">
                  <c:v>12.5816539263351</c:v>
                </c:pt>
                <c:pt idx="1208">
                  <c:v>12.592077831829878</c:v>
                </c:pt>
                <c:pt idx="1209">
                  <c:v>12.602501737317374</c:v>
                </c:pt>
                <c:pt idx="1210">
                  <c:v>12.612925642804869</c:v>
                </c:pt>
                <c:pt idx="1211">
                  <c:v>12.623349548299647</c:v>
                </c:pt>
                <c:pt idx="1212">
                  <c:v>12.633773453787143</c:v>
                </c:pt>
                <c:pt idx="1213">
                  <c:v>12.644197359274639</c:v>
                </c:pt>
                <c:pt idx="1214">
                  <c:v>12.654621264769416</c:v>
                </c:pt>
                <c:pt idx="1215">
                  <c:v>12.665045170256912</c:v>
                </c:pt>
                <c:pt idx="1216">
                  <c:v>12.675469075744408</c:v>
                </c:pt>
                <c:pt idx="1217">
                  <c:v>12.685892981239185</c:v>
                </c:pt>
                <c:pt idx="1218">
                  <c:v>12.696316886726681</c:v>
                </c:pt>
                <c:pt idx="1219">
                  <c:v>12.706740792214177</c:v>
                </c:pt>
                <c:pt idx="1220">
                  <c:v>12.717164697708954</c:v>
                </c:pt>
                <c:pt idx="1221">
                  <c:v>12.72758860319645</c:v>
                </c:pt>
                <c:pt idx="1222">
                  <c:v>12.738012508683946</c:v>
                </c:pt>
                <c:pt idx="1223">
                  <c:v>12.748436414178723</c:v>
                </c:pt>
                <c:pt idx="1224">
                  <c:v>12.758860319666219</c:v>
                </c:pt>
                <c:pt idx="1225">
                  <c:v>12.769284225153715</c:v>
                </c:pt>
                <c:pt idx="1226">
                  <c:v>12.779708130648492</c:v>
                </c:pt>
                <c:pt idx="1227">
                  <c:v>12.790132036135988</c:v>
                </c:pt>
                <c:pt idx="1228">
                  <c:v>12.800555941623484</c:v>
                </c:pt>
                <c:pt idx="1229">
                  <c:v>12.810979847118261</c:v>
                </c:pt>
                <c:pt idx="1230">
                  <c:v>12.821403752605757</c:v>
                </c:pt>
                <c:pt idx="1231">
                  <c:v>12.831827658093253</c:v>
                </c:pt>
                <c:pt idx="1232">
                  <c:v>12.842251563588031</c:v>
                </c:pt>
                <c:pt idx="1233">
                  <c:v>12.852675469075526</c:v>
                </c:pt>
                <c:pt idx="1234">
                  <c:v>12.863099374563022</c:v>
                </c:pt>
                <c:pt idx="1235">
                  <c:v>12.8735232800578</c:v>
                </c:pt>
                <c:pt idx="1236">
                  <c:v>12.883947185545296</c:v>
                </c:pt>
                <c:pt idx="1237">
                  <c:v>12.894371091032792</c:v>
                </c:pt>
                <c:pt idx="1238">
                  <c:v>12.904794996527569</c:v>
                </c:pt>
                <c:pt idx="1239">
                  <c:v>12.915218902015065</c:v>
                </c:pt>
                <c:pt idx="1240">
                  <c:v>12.925642807502561</c:v>
                </c:pt>
                <c:pt idx="1241">
                  <c:v>12.936066712997338</c:v>
                </c:pt>
                <c:pt idx="1242">
                  <c:v>12.946490618484834</c:v>
                </c:pt>
                <c:pt idx="1243">
                  <c:v>12.95691452397233</c:v>
                </c:pt>
                <c:pt idx="1244">
                  <c:v>12.967338429467107</c:v>
                </c:pt>
                <c:pt idx="1245">
                  <c:v>12.977762334954603</c:v>
                </c:pt>
                <c:pt idx="1246">
                  <c:v>12.988186240442099</c:v>
                </c:pt>
                <c:pt idx="1247">
                  <c:v>12.998610145936876</c:v>
                </c:pt>
                <c:pt idx="1248">
                  <c:v>13.009034051424372</c:v>
                </c:pt>
                <c:pt idx="1249">
                  <c:v>13.019457956911868</c:v>
                </c:pt>
                <c:pt idx="1250">
                  <c:v>13.029881862406645</c:v>
                </c:pt>
                <c:pt idx="1251">
                  <c:v>13.040305767894141</c:v>
                </c:pt>
                <c:pt idx="1252">
                  <c:v>13.050729673381637</c:v>
                </c:pt>
                <c:pt idx="1253">
                  <c:v>13.061153578876414</c:v>
                </c:pt>
                <c:pt idx="1254">
                  <c:v>13.07157748436391</c:v>
                </c:pt>
                <c:pt idx="1255">
                  <c:v>13.082001389851406</c:v>
                </c:pt>
                <c:pt idx="1256">
                  <c:v>13.092425295346183</c:v>
                </c:pt>
                <c:pt idx="1257">
                  <c:v>13.102849200833679</c:v>
                </c:pt>
                <c:pt idx="1258">
                  <c:v>13.113273106321175</c:v>
                </c:pt>
                <c:pt idx="1259">
                  <c:v>13.123697011815953</c:v>
                </c:pt>
                <c:pt idx="1260">
                  <c:v>13.134120917303449</c:v>
                </c:pt>
                <c:pt idx="1261">
                  <c:v>13.144544822790944</c:v>
                </c:pt>
                <c:pt idx="1262">
                  <c:v>13.154968728285722</c:v>
                </c:pt>
                <c:pt idx="1263">
                  <c:v>13.165392633773218</c:v>
                </c:pt>
                <c:pt idx="1264">
                  <c:v>13.175816539260714</c:v>
                </c:pt>
                <c:pt idx="1265">
                  <c:v>13.186240444755491</c:v>
                </c:pt>
                <c:pt idx="1266">
                  <c:v>13.196664350242987</c:v>
                </c:pt>
                <c:pt idx="1267">
                  <c:v>13.207088255730483</c:v>
                </c:pt>
                <c:pt idx="1268">
                  <c:v>13.21751216122526</c:v>
                </c:pt>
                <c:pt idx="1269">
                  <c:v>13.227936066712756</c:v>
                </c:pt>
                <c:pt idx="1270">
                  <c:v>13.238359972200252</c:v>
                </c:pt>
                <c:pt idx="1271">
                  <c:v>13.248783877695029</c:v>
                </c:pt>
                <c:pt idx="1272">
                  <c:v>13.259207783182525</c:v>
                </c:pt>
                <c:pt idx="1273">
                  <c:v>13.269631688670021</c:v>
                </c:pt>
                <c:pt idx="1274">
                  <c:v>13.280055594164798</c:v>
                </c:pt>
                <c:pt idx="1275">
                  <c:v>13.290479499652294</c:v>
                </c:pt>
                <c:pt idx="1276">
                  <c:v>13.30090340513979</c:v>
                </c:pt>
                <c:pt idx="1277">
                  <c:v>13.311327310634567</c:v>
                </c:pt>
                <c:pt idx="1278">
                  <c:v>13.321751216122063</c:v>
                </c:pt>
                <c:pt idx="1279">
                  <c:v>13.332175121609559</c:v>
                </c:pt>
                <c:pt idx="1280">
                  <c:v>13.342599027104336</c:v>
                </c:pt>
                <c:pt idx="1281">
                  <c:v>13.353022932591832</c:v>
                </c:pt>
                <c:pt idx="1282">
                  <c:v>13.363446838079328</c:v>
                </c:pt>
                <c:pt idx="1283">
                  <c:v>13.373870743574106</c:v>
                </c:pt>
                <c:pt idx="1284">
                  <c:v>13.384294649061601</c:v>
                </c:pt>
                <c:pt idx="1285">
                  <c:v>13.394718554549097</c:v>
                </c:pt>
                <c:pt idx="1286">
                  <c:v>13.405142460043875</c:v>
                </c:pt>
                <c:pt idx="1287">
                  <c:v>13.415566365531371</c:v>
                </c:pt>
                <c:pt idx="1288">
                  <c:v>13.425990271018867</c:v>
                </c:pt>
                <c:pt idx="1289">
                  <c:v>13.436414176513644</c:v>
                </c:pt>
                <c:pt idx="1290">
                  <c:v>13.44683808200114</c:v>
                </c:pt>
                <c:pt idx="1291">
                  <c:v>13.457261987488636</c:v>
                </c:pt>
                <c:pt idx="1292">
                  <c:v>13.467685892983413</c:v>
                </c:pt>
                <c:pt idx="1293">
                  <c:v>13.478109798470909</c:v>
                </c:pt>
                <c:pt idx="1294">
                  <c:v>13.488533703958405</c:v>
                </c:pt>
                <c:pt idx="1295">
                  <c:v>13.498957609453182</c:v>
                </c:pt>
                <c:pt idx="1296">
                  <c:v>13.509381514940678</c:v>
                </c:pt>
                <c:pt idx="1297">
                  <c:v>13.519805420428174</c:v>
                </c:pt>
                <c:pt idx="1298">
                  <c:v>13.530229325922951</c:v>
                </c:pt>
                <c:pt idx="1299">
                  <c:v>13.540653231410447</c:v>
                </c:pt>
                <c:pt idx="1300">
                  <c:v>13.551077136897943</c:v>
                </c:pt>
                <c:pt idx="1301">
                  <c:v>13.56150104239272</c:v>
                </c:pt>
                <c:pt idx="1302">
                  <c:v>13.571924947880216</c:v>
                </c:pt>
                <c:pt idx="1303">
                  <c:v>13.582348853367712</c:v>
                </c:pt>
                <c:pt idx="1304">
                  <c:v>13.592772758862489</c:v>
                </c:pt>
                <c:pt idx="1305">
                  <c:v>13.603196664349985</c:v>
                </c:pt>
                <c:pt idx="1306">
                  <c:v>13.613620569837481</c:v>
                </c:pt>
                <c:pt idx="1307">
                  <c:v>13.624044475332258</c:v>
                </c:pt>
                <c:pt idx="1308">
                  <c:v>13.634468380819754</c:v>
                </c:pt>
                <c:pt idx="1309">
                  <c:v>13.64489228630725</c:v>
                </c:pt>
                <c:pt idx="1310">
                  <c:v>13.655316191802028</c:v>
                </c:pt>
                <c:pt idx="1311">
                  <c:v>13.665740097289524</c:v>
                </c:pt>
                <c:pt idx="1312">
                  <c:v>13.676164002777019</c:v>
                </c:pt>
                <c:pt idx="1313">
                  <c:v>13.686587908271797</c:v>
                </c:pt>
                <c:pt idx="1314">
                  <c:v>13.697011813759293</c:v>
                </c:pt>
                <c:pt idx="1315">
                  <c:v>13.707435719246789</c:v>
                </c:pt>
                <c:pt idx="1316">
                  <c:v>13.717859624741566</c:v>
                </c:pt>
                <c:pt idx="1317">
                  <c:v>13.728283530229062</c:v>
                </c:pt>
                <c:pt idx="1318">
                  <c:v>13.738707435716558</c:v>
                </c:pt>
                <c:pt idx="1319">
                  <c:v>13.749131341211335</c:v>
                </c:pt>
                <c:pt idx="1320">
                  <c:v>13.759555246698831</c:v>
                </c:pt>
                <c:pt idx="1321">
                  <c:v>13.769979152186327</c:v>
                </c:pt>
                <c:pt idx="1322">
                  <c:v>13.780403057681104</c:v>
                </c:pt>
                <c:pt idx="1323">
                  <c:v>13.7908269631686</c:v>
                </c:pt>
                <c:pt idx="1324">
                  <c:v>13.801250868656096</c:v>
                </c:pt>
                <c:pt idx="1325">
                  <c:v>13.811674774150873</c:v>
                </c:pt>
                <c:pt idx="1326">
                  <c:v>13.822098679638369</c:v>
                </c:pt>
                <c:pt idx="1327">
                  <c:v>13.832522585125865</c:v>
                </c:pt>
                <c:pt idx="1328">
                  <c:v>13.842946490620642</c:v>
                </c:pt>
                <c:pt idx="1329">
                  <c:v>13.853370396108138</c:v>
                </c:pt>
                <c:pt idx="1330">
                  <c:v>13.863794301595634</c:v>
                </c:pt>
                <c:pt idx="1331">
                  <c:v>13.874218207090411</c:v>
                </c:pt>
                <c:pt idx="1332">
                  <c:v>13.884642112577907</c:v>
                </c:pt>
                <c:pt idx="1333">
                  <c:v>13.895066018065403</c:v>
                </c:pt>
                <c:pt idx="1334">
                  <c:v>13.905489923560181</c:v>
                </c:pt>
                <c:pt idx="1335">
                  <c:v>13.915913829047676</c:v>
                </c:pt>
                <c:pt idx="1336">
                  <c:v>13.926337734535172</c:v>
                </c:pt>
                <c:pt idx="1337">
                  <c:v>13.93676164002995</c:v>
                </c:pt>
                <c:pt idx="1338">
                  <c:v>13.947185545517446</c:v>
                </c:pt>
                <c:pt idx="1339">
                  <c:v>13.957609451004942</c:v>
                </c:pt>
                <c:pt idx="1340">
                  <c:v>13.968033356499719</c:v>
                </c:pt>
                <c:pt idx="1341">
                  <c:v>13.978457261987215</c:v>
                </c:pt>
                <c:pt idx="1342">
                  <c:v>13.988881167474711</c:v>
                </c:pt>
                <c:pt idx="1343">
                  <c:v>13.999305072969488</c:v>
                </c:pt>
                <c:pt idx="1344">
                  <c:v>14.009728978456984</c:v>
                </c:pt>
                <c:pt idx="1345">
                  <c:v>14.02015288394448</c:v>
                </c:pt>
                <c:pt idx="1346">
                  <c:v>14.030576789439257</c:v>
                </c:pt>
                <c:pt idx="1347">
                  <c:v>14.041000694926753</c:v>
                </c:pt>
                <c:pt idx="1348">
                  <c:v>14.051424600414249</c:v>
                </c:pt>
                <c:pt idx="1349">
                  <c:v>14.061848505909026</c:v>
                </c:pt>
                <c:pt idx="1350">
                  <c:v>14.072272411396522</c:v>
                </c:pt>
                <c:pt idx="1351">
                  <c:v>14.082696316884018</c:v>
                </c:pt>
                <c:pt idx="1352">
                  <c:v>14.093120222378795</c:v>
                </c:pt>
                <c:pt idx="1353">
                  <c:v>14.103544127866291</c:v>
                </c:pt>
                <c:pt idx="1354">
                  <c:v>14.113968033353787</c:v>
                </c:pt>
                <c:pt idx="1355">
                  <c:v>14.124391938848564</c:v>
                </c:pt>
                <c:pt idx="1356">
                  <c:v>14.13481584433606</c:v>
                </c:pt>
                <c:pt idx="1357">
                  <c:v>14.145239749823556</c:v>
                </c:pt>
                <c:pt idx="1358">
                  <c:v>14.155663655318333</c:v>
                </c:pt>
                <c:pt idx="1359">
                  <c:v>14.166087560805829</c:v>
                </c:pt>
                <c:pt idx="1360">
                  <c:v>14.176511466293325</c:v>
                </c:pt>
                <c:pt idx="1361">
                  <c:v>14.186935371788103</c:v>
                </c:pt>
                <c:pt idx="1362">
                  <c:v>14.197359277275599</c:v>
                </c:pt>
                <c:pt idx="1363">
                  <c:v>14.207783182763094</c:v>
                </c:pt>
                <c:pt idx="1364">
                  <c:v>14.218207088257872</c:v>
                </c:pt>
                <c:pt idx="1365">
                  <c:v>14.228630993745368</c:v>
                </c:pt>
                <c:pt idx="1366">
                  <c:v>14.239054899232864</c:v>
                </c:pt>
                <c:pt idx="1367">
                  <c:v>14.249478804727641</c:v>
                </c:pt>
                <c:pt idx="1368">
                  <c:v>14.259902710215137</c:v>
                </c:pt>
                <c:pt idx="1369">
                  <c:v>14.270326615702633</c:v>
                </c:pt>
                <c:pt idx="1370">
                  <c:v>14.28075052119741</c:v>
                </c:pt>
                <c:pt idx="1371">
                  <c:v>14.291174426684906</c:v>
                </c:pt>
                <c:pt idx="1372">
                  <c:v>14.301598332172402</c:v>
                </c:pt>
                <c:pt idx="1373">
                  <c:v>14.312022237667179</c:v>
                </c:pt>
                <c:pt idx="1374">
                  <c:v>14.322446143154675</c:v>
                </c:pt>
                <c:pt idx="1375">
                  <c:v>14.332870048642171</c:v>
                </c:pt>
                <c:pt idx="1376">
                  <c:v>14.343293954136948</c:v>
                </c:pt>
                <c:pt idx="1377">
                  <c:v>14.353717859624444</c:v>
                </c:pt>
                <c:pt idx="1378">
                  <c:v>14.36414176511194</c:v>
                </c:pt>
                <c:pt idx="1379">
                  <c:v>14.374565670606717</c:v>
                </c:pt>
                <c:pt idx="1380">
                  <c:v>14.384989576094213</c:v>
                </c:pt>
                <c:pt idx="1381">
                  <c:v>14.395413481581709</c:v>
                </c:pt>
                <c:pt idx="1382">
                  <c:v>14.405837387076486</c:v>
                </c:pt>
                <c:pt idx="1383">
                  <c:v>14.416261292563982</c:v>
                </c:pt>
                <c:pt idx="1384">
                  <c:v>14.426685198051478</c:v>
                </c:pt>
                <c:pt idx="1385">
                  <c:v>14.437109103546256</c:v>
                </c:pt>
                <c:pt idx="1386">
                  <c:v>14.447533009033751</c:v>
                </c:pt>
                <c:pt idx="1387">
                  <c:v>14.457956914521247</c:v>
                </c:pt>
                <c:pt idx="1388">
                  <c:v>14.468380820016025</c:v>
                </c:pt>
                <c:pt idx="1389">
                  <c:v>14.478804725503521</c:v>
                </c:pt>
                <c:pt idx="1390">
                  <c:v>14.489228630991017</c:v>
                </c:pt>
                <c:pt idx="1391">
                  <c:v>14.499652536485794</c:v>
                </c:pt>
                <c:pt idx="1392">
                  <c:v>14.51007644197329</c:v>
                </c:pt>
                <c:pt idx="1393">
                  <c:v>14.520500347460786</c:v>
                </c:pt>
                <c:pt idx="1394">
                  <c:v>14.530924252955563</c:v>
                </c:pt>
                <c:pt idx="1395">
                  <c:v>14.541348158443059</c:v>
                </c:pt>
                <c:pt idx="1396">
                  <c:v>14.551772063930555</c:v>
                </c:pt>
                <c:pt idx="1397">
                  <c:v>14.562195969425332</c:v>
                </c:pt>
                <c:pt idx="1398">
                  <c:v>14.572619874912828</c:v>
                </c:pt>
                <c:pt idx="1399">
                  <c:v>14.583043780400324</c:v>
                </c:pt>
                <c:pt idx="1400">
                  <c:v>14.593467685895101</c:v>
                </c:pt>
                <c:pt idx="1401">
                  <c:v>14.603891591382597</c:v>
                </c:pt>
                <c:pt idx="1402">
                  <c:v>14.614315496870093</c:v>
                </c:pt>
                <c:pt idx="1403">
                  <c:v>14.62473940236487</c:v>
                </c:pt>
                <c:pt idx="1404">
                  <c:v>14.635163307852366</c:v>
                </c:pt>
                <c:pt idx="1405">
                  <c:v>14.645587213339862</c:v>
                </c:pt>
                <c:pt idx="1406">
                  <c:v>14.656011118834639</c:v>
                </c:pt>
                <c:pt idx="1407">
                  <c:v>14.666435024322135</c:v>
                </c:pt>
                <c:pt idx="1408">
                  <c:v>14.676858929809631</c:v>
                </c:pt>
                <c:pt idx="1409">
                  <c:v>14.687282835304408</c:v>
                </c:pt>
                <c:pt idx="1410">
                  <c:v>14.697706740791904</c:v>
                </c:pt>
                <c:pt idx="1411">
                  <c:v>14.7081306462794</c:v>
                </c:pt>
                <c:pt idx="1412">
                  <c:v>14.718554551774178</c:v>
                </c:pt>
                <c:pt idx="1413">
                  <c:v>14.728978457261674</c:v>
                </c:pt>
                <c:pt idx="1414">
                  <c:v>14.739402362749169</c:v>
                </c:pt>
                <c:pt idx="1415">
                  <c:v>14.749826268243947</c:v>
                </c:pt>
                <c:pt idx="1416">
                  <c:v>14.760250173731443</c:v>
                </c:pt>
                <c:pt idx="1417">
                  <c:v>14.770674079218939</c:v>
                </c:pt>
                <c:pt idx="1418">
                  <c:v>14.781097984713716</c:v>
                </c:pt>
                <c:pt idx="1419">
                  <c:v>14.791521890201212</c:v>
                </c:pt>
                <c:pt idx="1420">
                  <c:v>14.801945795688708</c:v>
                </c:pt>
                <c:pt idx="1421">
                  <c:v>14.812369701183485</c:v>
                </c:pt>
                <c:pt idx="1422">
                  <c:v>14.822793606670981</c:v>
                </c:pt>
                <c:pt idx="1423">
                  <c:v>14.833217512158477</c:v>
                </c:pt>
                <c:pt idx="1424">
                  <c:v>14.843641417653254</c:v>
                </c:pt>
                <c:pt idx="1425">
                  <c:v>14.85406532314075</c:v>
                </c:pt>
                <c:pt idx="1426">
                  <c:v>14.864489228628246</c:v>
                </c:pt>
                <c:pt idx="1427">
                  <c:v>14.874913134123023</c:v>
                </c:pt>
                <c:pt idx="1428">
                  <c:v>14.885337039610519</c:v>
                </c:pt>
                <c:pt idx="1429">
                  <c:v>14.895760945098015</c:v>
                </c:pt>
                <c:pt idx="1430">
                  <c:v>14.906184850592792</c:v>
                </c:pt>
                <c:pt idx="1431">
                  <c:v>14.916608756080288</c:v>
                </c:pt>
                <c:pt idx="1432">
                  <c:v>14.927032661567784</c:v>
                </c:pt>
                <c:pt idx="1433">
                  <c:v>14.937456567062561</c:v>
                </c:pt>
                <c:pt idx="1434">
                  <c:v>14.947880472550057</c:v>
                </c:pt>
                <c:pt idx="1435">
                  <c:v>14.958304378037553</c:v>
                </c:pt>
                <c:pt idx="1436">
                  <c:v>14.968728283532331</c:v>
                </c:pt>
                <c:pt idx="1437">
                  <c:v>14.979152189019826</c:v>
                </c:pt>
                <c:pt idx="1438">
                  <c:v>14.989576094507322</c:v>
                </c:pt>
                <c:pt idx="1439">
                  <c:v>15.0000000000021</c:v>
                </c:pt>
                <c:pt idx="1440">
                  <c:v>15.010423905489596</c:v>
                </c:pt>
                <c:pt idx="1441">
                  <c:v>15.020847810977092</c:v>
                </c:pt>
                <c:pt idx="1442">
                  <c:v>15.031271716471869</c:v>
                </c:pt>
                <c:pt idx="1443">
                  <c:v>15.041695621959365</c:v>
                </c:pt>
                <c:pt idx="1444">
                  <c:v>15.052119527446861</c:v>
                </c:pt>
                <c:pt idx="1445">
                  <c:v>15.062543432941638</c:v>
                </c:pt>
                <c:pt idx="1446">
                  <c:v>15.072967338429134</c:v>
                </c:pt>
                <c:pt idx="1447">
                  <c:v>15.08339124391663</c:v>
                </c:pt>
                <c:pt idx="1448">
                  <c:v>15.093815149411407</c:v>
                </c:pt>
                <c:pt idx="1449">
                  <c:v>15.104239054898903</c:v>
                </c:pt>
                <c:pt idx="1450">
                  <c:v>15.114662960386399</c:v>
                </c:pt>
                <c:pt idx="1451">
                  <c:v>15.125086865881176</c:v>
                </c:pt>
                <c:pt idx="1452">
                  <c:v>15.135510771368672</c:v>
                </c:pt>
                <c:pt idx="1453">
                  <c:v>15.145934676856168</c:v>
                </c:pt>
                <c:pt idx="1454">
                  <c:v>15.156358582350945</c:v>
                </c:pt>
                <c:pt idx="1455">
                  <c:v>15.166782487838441</c:v>
                </c:pt>
                <c:pt idx="1456">
                  <c:v>15.177206393325937</c:v>
                </c:pt>
                <c:pt idx="1457">
                  <c:v>15.187630298820714</c:v>
                </c:pt>
                <c:pt idx="1458">
                  <c:v>15.19805420430821</c:v>
                </c:pt>
                <c:pt idx="1459">
                  <c:v>15.208478109795706</c:v>
                </c:pt>
                <c:pt idx="1460">
                  <c:v>15.218902015290483</c:v>
                </c:pt>
                <c:pt idx="1461">
                  <c:v>15.229325920777979</c:v>
                </c:pt>
                <c:pt idx="1462">
                  <c:v>15.239749826265475</c:v>
                </c:pt>
                <c:pt idx="1463">
                  <c:v>15.250173731760253</c:v>
                </c:pt>
                <c:pt idx="1464">
                  <c:v>15.260597637247749</c:v>
                </c:pt>
                <c:pt idx="1465">
                  <c:v>15.271021542735244</c:v>
                </c:pt>
                <c:pt idx="1466">
                  <c:v>15.281445448230022</c:v>
                </c:pt>
                <c:pt idx="1467">
                  <c:v>15.291869353717518</c:v>
                </c:pt>
                <c:pt idx="1468">
                  <c:v>15.302293259205014</c:v>
                </c:pt>
                <c:pt idx="1469">
                  <c:v>15.312717164699791</c:v>
                </c:pt>
                <c:pt idx="1470">
                  <c:v>15.323141070187287</c:v>
                </c:pt>
                <c:pt idx="1471">
                  <c:v>15.333564975674783</c:v>
                </c:pt>
                <c:pt idx="1472">
                  <c:v>15.34398888116956</c:v>
                </c:pt>
                <c:pt idx="1473">
                  <c:v>15.354412786657056</c:v>
                </c:pt>
                <c:pt idx="1474">
                  <c:v>15.364836692144552</c:v>
                </c:pt>
                <c:pt idx="1475">
                  <c:v>15.375260597639329</c:v>
                </c:pt>
                <c:pt idx="1476">
                  <c:v>15.385684503126825</c:v>
                </c:pt>
                <c:pt idx="1477">
                  <c:v>15.396108408614321</c:v>
                </c:pt>
                <c:pt idx="1478">
                  <c:v>15.406532314109098</c:v>
                </c:pt>
                <c:pt idx="1479">
                  <c:v>15.416956219596594</c:v>
                </c:pt>
                <c:pt idx="1480">
                  <c:v>15.42738012508409</c:v>
                </c:pt>
                <c:pt idx="1481">
                  <c:v>15.437804030578867</c:v>
                </c:pt>
                <c:pt idx="1482">
                  <c:v>15.448227936066363</c:v>
                </c:pt>
                <c:pt idx="1483">
                  <c:v>15.458651841553859</c:v>
                </c:pt>
                <c:pt idx="1484">
                  <c:v>15.469075747048636</c:v>
                </c:pt>
                <c:pt idx="1485">
                  <c:v>15.479499652536132</c:v>
                </c:pt>
                <c:pt idx="1486">
                  <c:v>15.489923558023628</c:v>
                </c:pt>
                <c:pt idx="1487">
                  <c:v>15.500347463518406</c:v>
                </c:pt>
                <c:pt idx="1488">
                  <c:v>15.510771369005901</c:v>
                </c:pt>
                <c:pt idx="1489">
                  <c:v>15.521195274493397</c:v>
                </c:pt>
                <c:pt idx="1490">
                  <c:v>15.531619179988175</c:v>
                </c:pt>
                <c:pt idx="1491">
                  <c:v>15.542043085475671</c:v>
                </c:pt>
                <c:pt idx="1492">
                  <c:v>15.552466990963167</c:v>
                </c:pt>
                <c:pt idx="1493">
                  <c:v>15.562890896457944</c:v>
                </c:pt>
                <c:pt idx="1494">
                  <c:v>15.57331480194544</c:v>
                </c:pt>
                <c:pt idx="1495">
                  <c:v>15.583738707432936</c:v>
                </c:pt>
                <c:pt idx="1496">
                  <c:v>15.594162612927713</c:v>
                </c:pt>
                <c:pt idx="1497">
                  <c:v>15.604586518415209</c:v>
                </c:pt>
                <c:pt idx="1498">
                  <c:v>15.615010423902705</c:v>
                </c:pt>
                <c:pt idx="1499">
                  <c:v>15.625434329397482</c:v>
                </c:pt>
                <c:pt idx="1500">
                  <c:v>15.635858234884978</c:v>
                </c:pt>
                <c:pt idx="1501">
                  <c:v>15.646282140372474</c:v>
                </c:pt>
                <c:pt idx="1502">
                  <c:v>15.656706045867251</c:v>
                </c:pt>
                <c:pt idx="1503">
                  <c:v>15.667129951354747</c:v>
                </c:pt>
                <c:pt idx="1504">
                  <c:v>15.677553856842243</c:v>
                </c:pt>
                <c:pt idx="1505">
                  <c:v>15.68797776233702</c:v>
                </c:pt>
                <c:pt idx="1506">
                  <c:v>15.698401667824516</c:v>
                </c:pt>
                <c:pt idx="1507">
                  <c:v>15.708825573312012</c:v>
                </c:pt>
                <c:pt idx="1508">
                  <c:v>15.719249478806789</c:v>
                </c:pt>
                <c:pt idx="1509">
                  <c:v>15.729673384294285</c:v>
                </c:pt>
                <c:pt idx="1510">
                  <c:v>15.740097289781781</c:v>
                </c:pt>
                <c:pt idx="1511">
                  <c:v>15.750521195276558</c:v>
                </c:pt>
                <c:pt idx="1512">
                  <c:v>15.760945100764054</c:v>
                </c:pt>
                <c:pt idx="1513">
                  <c:v>15.77136900625155</c:v>
                </c:pt>
                <c:pt idx="1514">
                  <c:v>15.781792911746328</c:v>
                </c:pt>
                <c:pt idx="1515">
                  <c:v>15.792216817233824</c:v>
                </c:pt>
                <c:pt idx="1516">
                  <c:v>15.802640722721319</c:v>
                </c:pt>
                <c:pt idx="1517">
                  <c:v>15.813064628216097</c:v>
                </c:pt>
                <c:pt idx="1518">
                  <c:v>15.823488533703593</c:v>
                </c:pt>
                <c:pt idx="1519">
                  <c:v>15.833912439191089</c:v>
                </c:pt>
                <c:pt idx="1520">
                  <c:v>15.844336344685866</c:v>
                </c:pt>
                <c:pt idx="1521">
                  <c:v>15.854760250173362</c:v>
                </c:pt>
                <c:pt idx="1522">
                  <c:v>15.865184155660858</c:v>
                </c:pt>
                <c:pt idx="1523">
                  <c:v>15.875608061155635</c:v>
                </c:pt>
                <c:pt idx="1524">
                  <c:v>15.886031966643131</c:v>
                </c:pt>
                <c:pt idx="1525">
                  <c:v>15.896455872130627</c:v>
                </c:pt>
                <c:pt idx="1526">
                  <c:v>15.906879777625404</c:v>
                </c:pt>
                <c:pt idx="1527">
                  <c:v>15.9173036831129</c:v>
                </c:pt>
                <c:pt idx="1528">
                  <c:v>15.927727588600396</c:v>
                </c:pt>
                <c:pt idx="1529">
                  <c:v>15.938151494095173</c:v>
                </c:pt>
                <c:pt idx="1530">
                  <c:v>15.948575399582669</c:v>
                </c:pt>
                <c:pt idx="1531">
                  <c:v>15.958999305070165</c:v>
                </c:pt>
                <c:pt idx="1532">
                  <c:v>15.969423210564942</c:v>
                </c:pt>
                <c:pt idx="1533">
                  <c:v>15.979847116052438</c:v>
                </c:pt>
                <c:pt idx="1534">
                  <c:v>15.990271021539934</c:v>
                </c:pt>
                <c:pt idx="1535">
                  <c:v>16.000694927034711</c:v>
                </c:pt>
                <c:pt idx="1536">
                  <c:v>16.011118832522207</c:v>
                </c:pt>
                <c:pt idx="1537">
                  <c:v>16.021542738009703</c:v>
                </c:pt>
                <c:pt idx="1538">
                  <c:v>16.031966643504482</c:v>
                </c:pt>
                <c:pt idx="1539">
                  <c:v>16.042390548991978</c:v>
                </c:pt>
                <c:pt idx="1540">
                  <c:v>16.052814454479474</c:v>
                </c:pt>
                <c:pt idx="1541">
                  <c:v>16.063238359974253</c:v>
                </c:pt>
                <c:pt idx="1542">
                  <c:v>16.073662265461749</c:v>
                </c:pt>
                <c:pt idx="1543">
                  <c:v>16.084086170949245</c:v>
                </c:pt>
                <c:pt idx="1544">
                  <c:v>16.094510076444024</c:v>
                </c:pt>
                <c:pt idx="1545">
                  <c:v>16.10493398193152</c:v>
                </c:pt>
                <c:pt idx="1546">
                  <c:v>16.115357887419016</c:v>
                </c:pt>
                <c:pt idx="1547">
                  <c:v>16.125781792913795</c:v>
                </c:pt>
                <c:pt idx="1548">
                  <c:v>16.136205698401291</c:v>
                </c:pt>
                <c:pt idx="1549">
                  <c:v>16.146629603888787</c:v>
                </c:pt>
                <c:pt idx="1550">
                  <c:v>16.157053509383566</c:v>
                </c:pt>
                <c:pt idx="1551">
                  <c:v>16.167477414871062</c:v>
                </c:pt>
                <c:pt idx="1552">
                  <c:v>16.177901320358558</c:v>
                </c:pt>
                <c:pt idx="1553">
                  <c:v>16.188325225853337</c:v>
                </c:pt>
                <c:pt idx="1554">
                  <c:v>16.198749131340833</c:v>
                </c:pt>
                <c:pt idx="1555">
                  <c:v>16.209173036828329</c:v>
                </c:pt>
                <c:pt idx="1556">
                  <c:v>16.219596942323108</c:v>
                </c:pt>
                <c:pt idx="1557">
                  <c:v>16.230020847810604</c:v>
                </c:pt>
                <c:pt idx="1558">
                  <c:v>16.2404447532981</c:v>
                </c:pt>
                <c:pt idx="1559">
                  <c:v>16.250868658792879</c:v>
                </c:pt>
                <c:pt idx="1560">
                  <c:v>16.261292564280375</c:v>
                </c:pt>
                <c:pt idx="1561">
                  <c:v>16.27171646976787</c:v>
                </c:pt>
                <c:pt idx="1562">
                  <c:v>16.282140375262649</c:v>
                </c:pt>
                <c:pt idx="1563">
                  <c:v>16.292564280750145</c:v>
                </c:pt>
                <c:pt idx="1564">
                  <c:v>16.302988186237641</c:v>
                </c:pt>
                <c:pt idx="1565">
                  <c:v>16.31341209173242</c:v>
                </c:pt>
                <c:pt idx="1566">
                  <c:v>16.323835997219916</c:v>
                </c:pt>
                <c:pt idx="1567">
                  <c:v>16.334259902707412</c:v>
                </c:pt>
                <c:pt idx="1568">
                  <c:v>16.344683808202191</c:v>
                </c:pt>
                <c:pt idx="1569">
                  <c:v>16.355107713689687</c:v>
                </c:pt>
                <c:pt idx="1570">
                  <c:v>16.365531619177183</c:v>
                </c:pt>
                <c:pt idx="1571">
                  <c:v>16.375955524671962</c:v>
                </c:pt>
                <c:pt idx="1572">
                  <c:v>16.386379430159458</c:v>
                </c:pt>
                <c:pt idx="1573">
                  <c:v>16.396803335646954</c:v>
                </c:pt>
                <c:pt idx="1574">
                  <c:v>16.407227241141733</c:v>
                </c:pt>
                <c:pt idx="1575">
                  <c:v>16.417651146629229</c:v>
                </c:pt>
                <c:pt idx="1576">
                  <c:v>16.428075052116725</c:v>
                </c:pt>
                <c:pt idx="1577">
                  <c:v>16.438498957611504</c:v>
                </c:pt>
                <c:pt idx="1578">
                  <c:v>16.448922863099</c:v>
                </c:pt>
                <c:pt idx="1579">
                  <c:v>16.459346768586496</c:v>
                </c:pt>
                <c:pt idx="1580">
                  <c:v>16.469770674081275</c:v>
                </c:pt>
                <c:pt idx="1581">
                  <c:v>16.480194579568771</c:v>
                </c:pt>
                <c:pt idx="1582">
                  <c:v>16.490618485056267</c:v>
                </c:pt>
                <c:pt idx="1583">
                  <c:v>16.501042390551046</c:v>
                </c:pt>
                <c:pt idx="1584">
                  <c:v>16.511466296038542</c:v>
                </c:pt>
                <c:pt idx="1585">
                  <c:v>16.521890201526038</c:v>
                </c:pt>
                <c:pt idx="1586">
                  <c:v>16.532314107020817</c:v>
                </c:pt>
                <c:pt idx="1587">
                  <c:v>16.542738012508313</c:v>
                </c:pt>
                <c:pt idx="1588">
                  <c:v>16.553161917995808</c:v>
                </c:pt>
                <c:pt idx="1589">
                  <c:v>16.563585823490588</c:v>
                </c:pt>
                <c:pt idx="1590">
                  <c:v>16.574009728978083</c:v>
                </c:pt>
                <c:pt idx="1591">
                  <c:v>16.584433634465579</c:v>
                </c:pt>
                <c:pt idx="1592">
                  <c:v>16.594857539960358</c:v>
                </c:pt>
                <c:pt idx="1593">
                  <c:v>16.605281445447854</c:v>
                </c:pt>
                <c:pt idx="1594">
                  <c:v>16.61570535093535</c:v>
                </c:pt>
                <c:pt idx="1595">
                  <c:v>16.626129256430129</c:v>
                </c:pt>
                <c:pt idx="1596">
                  <c:v>16.636553161917625</c:v>
                </c:pt>
                <c:pt idx="1597">
                  <c:v>16.646977067405121</c:v>
                </c:pt>
                <c:pt idx="1598">
                  <c:v>16.6574009728999</c:v>
                </c:pt>
                <c:pt idx="1599">
                  <c:v>16.667824878387396</c:v>
                </c:pt>
                <c:pt idx="1600">
                  <c:v>16.678248783874892</c:v>
                </c:pt>
                <c:pt idx="1601">
                  <c:v>16.688672689369671</c:v>
                </c:pt>
                <c:pt idx="1602">
                  <c:v>16.699096594857167</c:v>
                </c:pt>
                <c:pt idx="1603">
                  <c:v>16.709520500344663</c:v>
                </c:pt>
                <c:pt idx="1604">
                  <c:v>16.719944405839442</c:v>
                </c:pt>
                <c:pt idx="1605">
                  <c:v>16.730368311326938</c:v>
                </c:pt>
                <c:pt idx="1606">
                  <c:v>16.740792216814434</c:v>
                </c:pt>
                <c:pt idx="1607">
                  <c:v>16.751216122309213</c:v>
                </c:pt>
                <c:pt idx="1608">
                  <c:v>16.761640027796709</c:v>
                </c:pt>
                <c:pt idx="1609">
                  <c:v>16.772063933284205</c:v>
                </c:pt>
                <c:pt idx="1610">
                  <c:v>16.782487838778984</c:v>
                </c:pt>
                <c:pt idx="1611">
                  <c:v>16.79291174426648</c:v>
                </c:pt>
                <c:pt idx="1612">
                  <c:v>16.803335649753976</c:v>
                </c:pt>
                <c:pt idx="1613">
                  <c:v>16.813759555248755</c:v>
                </c:pt>
                <c:pt idx="1614">
                  <c:v>16.824183460736251</c:v>
                </c:pt>
                <c:pt idx="1615">
                  <c:v>16.834607366223747</c:v>
                </c:pt>
                <c:pt idx="1616">
                  <c:v>16.845031271718526</c:v>
                </c:pt>
                <c:pt idx="1617">
                  <c:v>16.855455177206021</c:v>
                </c:pt>
                <c:pt idx="1618">
                  <c:v>16.865879082693517</c:v>
                </c:pt>
                <c:pt idx="1619">
                  <c:v>16.876302988188296</c:v>
                </c:pt>
                <c:pt idx="1620">
                  <c:v>16.886726893675792</c:v>
                </c:pt>
                <c:pt idx="1621">
                  <c:v>16.897150799163288</c:v>
                </c:pt>
                <c:pt idx="1622">
                  <c:v>16.907574704658067</c:v>
                </c:pt>
                <c:pt idx="1623">
                  <c:v>16.917998610145563</c:v>
                </c:pt>
                <c:pt idx="1624">
                  <c:v>16.928422515633059</c:v>
                </c:pt>
                <c:pt idx="1625">
                  <c:v>16.938846421127838</c:v>
                </c:pt>
                <c:pt idx="1626">
                  <c:v>16.949270326615334</c:v>
                </c:pt>
                <c:pt idx="1627">
                  <c:v>16.95969423210283</c:v>
                </c:pt>
                <c:pt idx="1628">
                  <c:v>16.970118137597609</c:v>
                </c:pt>
                <c:pt idx="1629">
                  <c:v>16.980542043085105</c:v>
                </c:pt>
                <c:pt idx="1630">
                  <c:v>16.990965948572601</c:v>
                </c:pt>
                <c:pt idx="1631">
                  <c:v>17.00138985406738</c:v>
                </c:pt>
                <c:pt idx="1632">
                  <c:v>17.011813759554876</c:v>
                </c:pt>
                <c:pt idx="1633">
                  <c:v>17.022237665042372</c:v>
                </c:pt>
                <c:pt idx="1634">
                  <c:v>17.032661570537151</c:v>
                </c:pt>
                <c:pt idx="1635">
                  <c:v>17.043085476024647</c:v>
                </c:pt>
                <c:pt idx="1636">
                  <c:v>17.053509381512143</c:v>
                </c:pt>
                <c:pt idx="1637">
                  <c:v>17.063933287006922</c:v>
                </c:pt>
                <c:pt idx="1638">
                  <c:v>17.074357192494418</c:v>
                </c:pt>
                <c:pt idx="1639">
                  <c:v>17.084781097981914</c:v>
                </c:pt>
                <c:pt idx="1640">
                  <c:v>17.095205003476693</c:v>
                </c:pt>
                <c:pt idx="1641">
                  <c:v>17.105628908964189</c:v>
                </c:pt>
                <c:pt idx="1642">
                  <c:v>17.116052814451685</c:v>
                </c:pt>
                <c:pt idx="1643">
                  <c:v>17.126476719946464</c:v>
                </c:pt>
                <c:pt idx="1644">
                  <c:v>17.13690062543396</c:v>
                </c:pt>
                <c:pt idx="1645">
                  <c:v>17.147324530921455</c:v>
                </c:pt>
                <c:pt idx="1646">
                  <c:v>17.157748436416234</c:v>
                </c:pt>
                <c:pt idx="1647">
                  <c:v>17.16817234190373</c:v>
                </c:pt>
                <c:pt idx="1648">
                  <c:v>17.178596247391226</c:v>
                </c:pt>
                <c:pt idx="1649">
                  <c:v>17.189020152886005</c:v>
                </c:pt>
                <c:pt idx="1650">
                  <c:v>17.199444058373501</c:v>
                </c:pt>
                <c:pt idx="1651">
                  <c:v>17.209867963860997</c:v>
                </c:pt>
                <c:pt idx="1652">
                  <c:v>17.220291869355776</c:v>
                </c:pt>
                <c:pt idx="1653">
                  <c:v>17.230715774843272</c:v>
                </c:pt>
                <c:pt idx="1654">
                  <c:v>17.241139680330768</c:v>
                </c:pt>
                <c:pt idx="1655">
                  <c:v>17.251563585825547</c:v>
                </c:pt>
                <c:pt idx="1656">
                  <c:v>17.261987491313043</c:v>
                </c:pt>
                <c:pt idx="1657">
                  <c:v>17.272411396800539</c:v>
                </c:pt>
                <c:pt idx="1658">
                  <c:v>17.282835302295318</c:v>
                </c:pt>
                <c:pt idx="1659">
                  <c:v>17.293259207782814</c:v>
                </c:pt>
                <c:pt idx="1660">
                  <c:v>17.30368311327031</c:v>
                </c:pt>
                <c:pt idx="1661">
                  <c:v>17.314107018765089</c:v>
                </c:pt>
                <c:pt idx="1662">
                  <c:v>17.324530924252585</c:v>
                </c:pt>
                <c:pt idx="1663">
                  <c:v>17.334954829740081</c:v>
                </c:pt>
                <c:pt idx="1664">
                  <c:v>17.34537873523486</c:v>
                </c:pt>
                <c:pt idx="1665">
                  <c:v>17.355802640722356</c:v>
                </c:pt>
                <c:pt idx="1666">
                  <c:v>17.366226546209852</c:v>
                </c:pt>
                <c:pt idx="1667">
                  <c:v>17.376650451704631</c:v>
                </c:pt>
                <c:pt idx="1668">
                  <c:v>17.387074357192127</c:v>
                </c:pt>
                <c:pt idx="1669">
                  <c:v>17.397498262679623</c:v>
                </c:pt>
                <c:pt idx="1670">
                  <c:v>17.407922168174402</c:v>
                </c:pt>
                <c:pt idx="1671">
                  <c:v>17.418346073661898</c:v>
                </c:pt>
                <c:pt idx="1672">
                  <c:v>17.428769979149394</c:v>
                </c:pt>
                <c:pt idx="1673">
                  <c:v>17.439193884644173</c:v>
                </c:pt>
                <c:pt idx="1674">
                  <c:v>17.449617790131668</c:v>
                </c:pt>
                <c:pt idx="1675">
                  <c:v>17.460041695619164</c:v>
                </c:pt>
                <c:pt idx="1676">
                  <c:v>17.470465601113943</c:v>
                </c:pt>
                <c:pt idx="1677">
                  <c:v>17.480889506601439</c:v>
                </c:pt>
                <c:pt idx="1678">
                  <c:v>17.491313412088935</c:v>
                </c:pt>
                <c:pt idx="1679">
                  <c:v>17.501737317583714</c:v>
                </c:pt>
                <c:pt idx="1680">
                  <c:v>17.51216122307121</c:v>
                </c:pt>
                <c:pt idx="1681">
                  <c:v>17.522585128558706</c:v>
                </c:pt>
                <c:pt idx="1682">
                  <c:v>17.533009034053485</c:v>
                </c:pt>
                <c:pt idx="1683">
                  <c:v>17.543432939540981</c:v>
                </c:pt>
                <c:pt idx="1684">
                  <c:v>17.553856845028477</c:v>
                </c:pt>
                <c:pt idx="1685">
                  <c:v>17.564280750523256</c:v>
                </c:pt>
                <c:pt idx="1686">
                  <c:v>17.574704656010752</c:v>
                </c:pt>
                <c:pt idx="1687">
                  <c:v>17.585128561498248</c:v>
                </c:pt>
                <c:pt idx="1688">
                  <c:v>17.595552466993027</c:v>
                </c:pt>
                <c:pt idx="1689">
                  <c:v>17.605976372480523</c:v>
                </c:pt>
                <c:pt idx="1690">
                  <c:v>17.616400277968019</c:v>
                </c:pt>
                <c:pt idx="1691">
                  <c:v>17.626824183462798</c:v>
                </c:pt>
                <c:pt idx="1692">
                  <c:v>17.637248088950294</c:v>
                </c:pt>
                <c:pt idx="1693">
                  <c:v>17.64767199443779</c:v>
                </c:pt>
                <c:pt idx="1694">
                  <c:v>17.658095899932569</c:v>
                </c:pt>
                <c:pt idx="1695">
                  <c:v>17.668519805420065</c:v>
                </c:pt>
                <c:pt idx="1696">
                  <c:v>17.678943710907561</c:v>
                </c:pt>
                <c:pt idx="1697">
                  <c:v>17.68936761640234</c:v>
                </c:pt>
                <c:pt idx="1698">
                  <c:v>17.699791521889836</c:v>
                </c:pt>
                <c:pt idx="1699">
                  <c:v>17.710215427377332</c:v>
                </c:pt>
                <c:pt idx="1700">
                  <c:v>17.720639332872111</c:v>
                </c:pt>
                <c:pt idx="1701">
                  <c:v>17.731063238359607</c:v>
                </c:pt>
                <c:pt idx="1702">
                  <c:v>17.741487143847102</c:v>
                </c:pt>
                <c:pt idx="1703">
                  <c:v>17.751911049341881</c:v>
                </c:pt>
                <c:pt idx="1704">
                  <c:v>17.762334954829377</c:v>
                </c:pt>
                <c:pt idx="1705">
                  <c:v>17.772758860316873</c:v>
                </c:pt>
                <c:pt idx="1706">
                  <c:v>17.783182765811652</c:v>
                </c:pt>
                <c:pt idx="1707">
                  <c:v>17.793606671299148</c:v>
                </c:pt>
                <c:pt idx="1708">
                  <c:v>17.804030576786644</c:v>
                </c:pt>
                <c:pt idx="1709">
                  <c:v>17.814454482281423</c:v>
                </c:pt>
                <c:pt idx="1710">
                  <c:v>17.824878387768919</c:v>
                </c:pt>
                <c:pt idx="1711">
                  <c:v>17.835302293256415</c:v>
                </c:pt>
                <c:pt idx="1712">
                  <c:v>17.845726198751194</c:v>
                </c:pt>
                <c:pt idx="1713">
                  <c:v>17.85615010423869</c:v>
                </c:pt>
                <c:pt idx="1714">
                  <c:v>17.866574009726186</c:v>
                </c:pt>
                <c:pt idx="1715">
                  <c:v>17.876997915220965</c:v>
                </c:pt>
                <c:pt idx="1716">
                  <c:v>17.887421820708461</c:v>
                </c:pt>
                <c:pt idx="1717">
                  <c:v>17.897845726195957</c:v>
                </c:pt>
                <c:pt idx="1718">
                  <c:v>17.908269631690736</c:v>
                </c:pt>
                <c:pt idx="1719">
                  <c:v>17.918693537178232</c:v>
                </c:pt>
                <c:pt idx="1720">
                  <c:v>17.929117442665728</c:v>
                </c:pt>
                <c:pt idx="1721">
                  <c:v>17.939541348160507</c:v>
                </c:pt>
                <c:pt idx="1722">
                  <c:v>17.949965253648003</c:v>
                </c:pt>
                <c:pt idx="1723">
                  <c:v>17.960389159135499</c:v>
                </c:pt>
                <c:pt idx="1724">
                  <c:v>17.970813064630278</c:v>
                </c:pt>
                <c:pt idx="1725">
                  <c:v>17.981236970117774</c:v>
                </c:pt>
                <c:pt idx="1726">
                  <c:v>17.99166087560527</c:v>
                </c:pt>
                <c:pt idx="1727">
                  <c:v>18.002084781100049</c:v>
                </c:pt>
                <c:pt idx="1728">
                  <c:v>18.012508686587545</c:v>
                </c:pt>
                <c:pt idx="1729">
                  <c:v>18.022932592075041</c:v>
                </c:pt>
                <c:pt idx="1730">
                  <c:v>18.03335649756982</c:v>
                </c:pt>
                <c:pt idx="1731">
                  <c:v>18.043780403057315</c:v>
                </c:pt>
                <c:pt idx="1732">
                  <c:v>18.054204308544811</c:v>
                </c:pt>
                <c:pt idx="1733">
                  <c:v>18.06462821403959</c:v>
                </c:pt>
                <c:pt idx="1734">
                  <c:v>18.075052119527086</c:v>
                </c:pt>
                <c:pt idx="1735">
                  <c:v>18.085476025014582</c:v>
                </c:pt>
                <c:pt idx="1736">
                  <c:v>18.095899930509361</c:v>
                </c:pt>
                <c:pt idx="1737">
                  <c:v>18.106323835996857</c:v>
                </c:pt>
                <c:pt idx="1738">
                  <c:v>18.116747741484353</c:v>
                </c:pt>
                <c:pt idx="1739">
                  <c:v>18.127171646979132</c:v>
                </c:pt>
                <c:pt idx="1740">
                  <c:v>18.137595552466628</c:v>
                </c:pt>
                <c:pt idx="1741">
                  <c:v>18.148019457954124</c:v>
                </c:pt>
                <c:pt idx="1742">
                  <c:v>18.158443363448903</c:v>
                </c:pt>
                <c:pt idx="1743">
                  <c:v>18.168867268936399</c:v>
                </c:pt>
                <c:pt idx="1744">
                  <c:v>18.179291174423895</c:v>
                </c:pt>
                <c:pt idx="1745">
                  <c:v>18.189715079918674</c:v>
                </c:pt>
                <c:pt idx="1746">
                  <c:v>18.20013898540617</c:v>
                </c:pt>
                <c:pt idx="1747">
                  <c:v>18.210562890893666</c:v>
                </c:pt>
                <c:pt idx="1748">
                  <c:v>18.220986796388445</c:v>
                </c:pt>
                <c:pt idx="1749">
                  <c:v>18.231410701875941</c:v>
                </c:pt>
                <c:pt idx="1750">
                  <c:v>18.241834607363437</c:v>
                </c:pt>
                <c:pt idx="1751">
                  <c:v>18.252258512858216</c:v>
                </c:pt>
                <c:pt idx="1752">
                  <c:v>18.262682418345712</c:v>
                </c:pt>
                <c:pt idx="1753">
                  <c:v>18.273106323833208</c:v>
                </c:pt>
                <c:pt idx="1754">
                  <c:v>18.283530229327987</c:v>
                </c:pt>
                <c:pt idx="1755">
                  <c:v>18.293954134815483</c:v>
                </c:pt>
                <c:pt idx="1756">
                  <c:v>18.304378040302979</c:v>
                </c:pt>
                <c:pt idx="1757">
                  <c:v>18.314801945797758</c:v>
                </c:pt>
                <c:pt idx="1758">
                  <c:v>18.325225851285253</c:v>
                </c:pt>
                <c:pt idx="1759">
                  <c:v>18.335649756772749</c:v>
                </c:pt>
                <c:pt idx="1760">
                  <c:v>18.346073662267528</c:v>
                </c:pt>
                <c:pt idx="1761">
                  <c:v>18.356497567755024</c:v>
                </c:pt>
                <c:pt idx="1762">
                  <c:v>18.36692147324252</c:v>
                </c:pt>
                <c:pt idx="1763">
                  <c:v>18.377345378737299</c:v>
                </c:pt>
                <c:pt idx="1764">
                  <c:v>18.387769284224795</c:v>
                </c:pt>
                <c:pt idx="1765">
                  <c:v>18.398193189712291</c:v>
                </c:pt>
                <c:pt idx="1766">
                  <c:v>18.40861709520707</c:v>
                </c:pt>
                <c:pt idx="1767">
                  <c:v>18.419041000694566</c:v>
                </c:pt>
                <c:pt idx="1768">
                  <c:v>18.429464906182062</c:v>
                </c:pt>
                <c:pt idx="1769">
                  <c:v>18.439888811676841</c:v>
                </c:pt>
                <c:pt idx="1770">
                  <c:v>18.450312717164337</c:v>
                </c:pt>
                <c:pt idx="1771">
                  <c:v>18.460736622651833</c:v>
                </c:pt>
                <c:pt idx="1772">
                  <c:v>18.471160528146612</c:v>
                </c:pt>
                <c:pt idx="1773">
                  <c:v>18.481584433634108</c:v>
                </c:pt>
                <c:pt idx="1774">
                  <c:v>18.492008339121604</c:v>
                </c:pt>
                <c:pt idx="1775">
                  <c:v>18.502432244616383</c:v>
                </c:pt>
                <c:pt idx="1776">
                  <c:v>18.512856150103879</c:v>
                </c:pt>
                <c:pt idx="1777">
                  <c:v>18.523280055591375</c:v>
                </c:pt>
                <c:pt idx="1778">
                  <c:v>18.533703961086154</c:v>
                </c:pt>
                <c:pt idx="1779">
                  <c:v>18.54412786657365</c:v>
                </c:pt>
                <c:pt idx="1780">
                  <c:v>18.554551772061146</c:v>
                </c:pt>
                <c:pt idx="1781">
                  <c:v>18.564975677555925</c:v>
                </c:pt>
                <c:pt idx="1782">
                  <c:v>18.575399583043421</c:v>
                </c:pt>
                <c:pt idx="1783">
                  <c:v>18.585823488530917</c:v>
                </c:pt>
                <c:pt idx="1784">
                  <c:v>18.596247394025696</c:v>
                </c:pt>
                <c:pt idx="1785">
                  <c:v>18.606671299513192</c:v>
                </c:pt>
                <c:pt idx="1786">
                  <c:v>18.617095205000687</c:v>
                </c:pt>
                <c:pt idx="1787">
                  <c:v>18.627519110495466</c:v>
                </c:pt>
                <c:pt idx="1788">
                  <c:v>18.637943015982962</c:v>
                </c:pt>
                <c:pt idx="1789">
                  <c:v>18.648366921470458</c:v>
                </c:pt>
                <c:pt idx="1790">
                  <c:v>18.658790826965237</c:v>
                </c:pt>
                <c:pt idx="1791">
                  <c:v>18.669214732452733</c:v>
                </c:pt>
                <c:pt idx="1792">
                  <c:v>18.679638637940229</c:v>
                </c:pt>
                <c:pt idx="1793">
                  <c:v>18.690062543435008</c:v>
                </c:pt>
                <c:pt idx="1794">
                  <c:v>18.700486448922504</c:v>
                </c:pt>
                <c:pt idx="1795">
                  <c:v>18.71091035441</c:v>
                </c:pt>
                <c:pt idx="1796">
                  <c:v>18.721334259904779</c:v>
                </c:pt>
                <c:pt idx="1797">
                  <c:v>18.731758165392275</c:v>
                </c:pt>
                <c:pt idx="1798">
                  <c:v>18.742182070879771</c:v>
                </c:pt>
                <c:pt idx="1799">
                  <c:v>18.75260597637455</c:v>
                </c:pt>
                <c:pt idx="1800">
                  <c:v>18.763029881862046</c:v>
                </c:pt>
                <c:pt idx="1801">
                  <c:v>18.773453787349542</c:v>
                </c:pt>
                <c:pt idx="1802">
                  <c:v>18.783877692844321</c:v>
                </c:pt>
                <c:pt idx="1803">
                  <c:v>18.794301598331817</c:v>
                </c:pt>
                <c:pt idx="1804">
                  <c:v>18.804725503819313</c:v>
                </c:pt>
                <c:pt idx="1805">
                  <c:v>18.815149409314092</c:v>
                </c:pt>
                <c:pt idx="1806">
                  <c:v>18.825573314801588</c:v>
                </c:pt>
                <c:pt idx="1807">
                  <c:v>18.835997220289084</c:v>
                </c:pt>
                <c:pt idx="1808">
                  <c:v>18.846421125783863</c:v>
                </c:pt>
                <c:pt idx="1809">
                  <c:v>18.856845031271359</c:v>
                </c:pt>
                <c:pt idx="1810">
                  <c:v>18.867268936758855</c:v>
                </c:pt>
                <c:pt idx="1811">
                  <c:v>18.877692842253634</c:v>
                </c:pt>
                <c:pt idx="1812">
                  <c:v>18.88811674774113</c:v>
                </c:pt>
                <c:pt idx="1813">
                  <c:v>18.898540653228626</c:v>
                </c:pt>
                <c:pt idx="1814">
                  <c:v>18.908964558723405</c:v>
                </c:pt>
                <c:pt idx="1815">
                  <c:v>18.9193884642109</c:v>
                </c:pt>
                <c:pt idx="1816">
                  <c:v>18.929812369698396</c:v>
                </c:pt>
                <c:pt idx="1817">
                  <c:v>18.940236275193175</c:v>
                </c:pt>
                <c:pt idx="1818">
                  <c:v>18.950660180680671</c:v>
                </c:pt>
                <c:pt idx="1819">
                  <c:v>18.961084086168167</c:v>
                </c:pt>
                <c:pt idx="1820">
                  <c:v>18.971507991662946</c:v>
                </c:pt>
                <c:pt idx="1821">
                  <c:v>18.981931897150442</c:v>
                </c:pt>
                <c:pt idx="1822">
                  <c:v>18.992355802637938</c:v>
                </c:pt>
                <c:pt idx="1823">
                  <c:v>19.002779708132717</c:v>
                </c:pt>
                <c:pt idx="1824">
                  <c:v>19.013203613620213</c:v>
                </c:pt>
                <c:pt idx="1825">
                  <c:v>19.023627519107709</c:v>
                </c:pt>
                <c:pt idx="1826">
                  <c:v>19.034051424602488</c:v>
                </c:pt>
                <c:pt idx="1827">
                  <c:v>19.044475330089984</c:v>
                </c:pt>
                <c:pt idx="1828">
                  <c:v>19.05489923557748</c:v>
                </c:pt>
                <c:pt idx="1829">
                  <c:v>19.065323141072259</c:v>
                </c:pt>
                <c:pt idx="1830">
                  <c:v>19.075747046559755</c:v>
                </c:pt>
                <c:pt idx="1831">
                  <c:v>19.086170952047251</c:v>
                </c:pt>
                <c:pt idx="1832">
                  <c:v>19.09659485754203</c:v>
                </c:pt>
                <c:pt idx="1833">
                  <c:v>19.107018763029526</c:v>
                </c:pt>
                <c:pt idx="1834">
                  <c:v>19.117442668517022</c:v>
                </c:pt>
                <c:pt idx="1835">
                  <c:v>19.127866574011801</c:v>
                </c:pt>
                <c:pt idx="1836">
                  <c:v>19.138290479499297</c:v>
                </c:pt>
                <c:pt idx="1837">
                  <c:v>19.148714384986793</c:v>
                </c:pt>
                <c:pt idx="1838">
                  <c:v>19.159138290481572</c:v>
                </c:pt>
                <c:pt idx="1839">
                  <c:v>19.169562195969068</c:v>
                </c:pt>
                <c:pt idx="1840">
                  <c:v>19.179986101456564</c:v>
                </c:pt>
                <c:pt idx="1841">
                  <c:v>19.190410006951343</c:v>
                </c:pt>
                <c:pt idx="1842">
                  <c:v>19.200833912438839</c:v>
                </c:pt>
                <c:pt idx="1843">
                  <c:v>19.211257817926334</c:v>
                </c:pt>
                <c:pt idx="1844">
                  <c:v>19.221681723421113</c:v>
                </c:pt>
                <c:pt idx="1845">
                  <c:v>19.232105628908609</c:v>
                </c:pt>
                <c:pt idx="1846">
                  <c:v>19.242529534396105</c:v>
                </c:pt>
                <c:pt idx="1847">
                  <c:v>19.252953439890884</c:v>
                </c:pt>
                <c:pt idx="1848">
                  <c:v>19.26337734537838</c:v>
                </c:pt>
                <c:pt idx="1849">
                  <c:v>19.273801250865876</c:v>
                </c:pt>
                <c:pt idx="1850">
                  <c:v>19.284225156360655</c:v>
                </c:pt>
                <c:pt idx="1851">
                  <c:v>19.294649061848151</c:v>
                </c:pt>
                <c:pt idx="1852">
                  <c:v>19.305072967335647</c:v>
                </c:pt>
                <c:pt idx="1853">
                  <c:v>19.315496872830426</c:v>
                </c:pt>
                <c:pt idx="1854">
                  <c:v>19.325920778317922</c:v>
                </c:pt>
                <c:pt idx="1855">
                  <c:v>19.336344683805418</c:v>
                </c:pt>
                <c:pt idx="1856">
                  <c:v>19.346768589300197</c:v>
                </c:pt>
                <c:pt idx="1857">
                  <c:v>19.357192494787693</c:v>
                </c:pt>
                <c:pt idx="1858">
                  <c:v>19.367616400275189</c:v>
                </c:pt>
                <c:pt idx="1859">
                  <c:v>19.378040305769968</c:v>
                </c:pt>
                <c:pt idx="1860">
                  <c:v>19.388464211257464</c:v>
                </c:pt>
                <c:pt idx="1861">
                  <c:v>19.39888811674496</c:v>
                </c:pt>
                <c:pt idx="1862">
                  <c:v>19.409312022239739</c:v>
                </c:pt>
                <c:pt idx="1863">
                  <c:v>19.419735927727235</c:v>
                </c:pt>
                <c:pt idx="1864">
                  <c:v>19.430159833214731</c:v>
                </c:pt>
                <c:pt idx="1865">
                  <c:v>19.44058373870951</c:v>
                </c:pt>
                <c:pt idx="1866">
                  <c:v>19.451007644197006</c:v>
                </c:pt>
                <c:pt idx="1867">
                  <c:v>19.461431549684502</c:v>
                </c:pt>
                <c:pt idx="1868">
                  <c:v>19.471855455179281</c:v>
                </c:pt>
                <c:pt idx="1869">
                  <c:v>19.482279360666777</c:v>
                </c:pt>
                <c:pt idx="1870">
                  <c:v>19.492703266154273</c:v>
                </c:pt>
                <c:pt idx="1871">
                  <c:v>19.503127171649052</c:v>
                </c:pt>
                <c:pt idx="1872">
                  <c:v>19.513551077136547</c:v>
                </c:pt>
                <c:pt idx="1873">
                  <c:v>19.523974982624043</c:v>
                </c:pt>
                <c:pt idx="1874">
                  <c:v>19.534398888118822</c:v>
                </c:pt>
                <c:pt idx="1875">
                  <c:v>19.544822793606318</c:v>
                </c:pt>
                <c:pt idx="1876">
                  <c:v>19.555246699093814</c:v>
                </c:pt>
                <c:pt idx="1877">
                  <c:v>19.565670604588593</c:v>
                </c:pt>
                <c:pt idx="1878">
                  <c:v>19.576094510076089</c:v>
                </c:pt>
                <c:pt idx="1879">
                  <c:v>19.586518415563585</c:v>
                </c:pt>
                <c:pt idx="1880">
                  <c:v>19.596942321058364</c:v>
                </c:pt>
                <c:pt idx="1881">
                  <c:v>19.60736622654586</c:v>
                </c:pt>
                <c:pt idx="1882">
                  <c:v>19.617790132033356</c:v>
                </c:pt>
                <c:pt idx="1883">
                  <c:v>19.628214037528135</c:v>
                </c:pt>
                <c:pt idx="1884">
                  <c:v>19.638637943015631</c:v>
                </c:pt>
                <c:pt idx="1885">
                  <c:v>19.649061848503127</c:v>
                </c:pt>
                <c:pt idx="1886">
                  <c:v>19.659485753997906</c:v>
                </c:pt>
                <c:pt idx="1887">
                  <c:v>19.669909659485402</c:v>
                </c:pt>
                <c:pt idx="1888">
                  <c:v>19.680333564972898</c:v>
                </c:pt>
                <c:pt idx="1889">
                  <c:v>19.690757470467677</c:v>
                </c:pt>
                <c:pt idx="1890">
                  <c:v>19.701181375955173</c:v>
                </c:pt>
                <c:pt idx="1891">
                  <c:v>19.711605281442669</c:v>
                </c:pt>
                <c:pt idx="1892">
                  <c:v>19.722029186937448</c:v>
                </c:pt>
                <c:pt idx="1893">
                  <c:v>19.732453092424944</c:v>
                </c:pt>
                <c:pt idx="1894">
                  <c:v>19.74287699791244</c:v>
                </c:pt>
                <c:pt idx="1895">
                  <c:v>19.753300903407219</c:v>
                </c:pt>
                <c:pt idx="1896">
                  <c:v>19.763724808894715</c:v>
                </c:pt>
                <c:pt idx="1897">
                  <c:v>19.774148714382211</c:v>
                </c:pt>
                <c:pt idx="1898">
                  <c:v>19.78457261987699</c:v>
                </c:pt>
                <c:pt idx="1899">
                  <c:v>19.794996525364486</c:v>
                </c:pt>
                <c:pt idx="1900">
                  <c:v>19.805420430851981</c:v>
                </c:pt>
                <c:pt idx="1901">
                  <c:v>19.81584433634676</c:v>
                </c:pt>
                <c:pt idx="1902">
                  <c:v>19.826268241834256</c:v>
                </c:pt>
                <c:pt idx="1903">
                  <c:v>19.836692147321752</c:v>
                </c:pt>
                <c:pt idx="1904">
                  <c:v>19.847116052816531</c:v>
                </c:pt>
                <c:pt idx="1905">
                  <c:v>19.857539958304027</c:v>
                </c:pt>
                <c:pt idx="1906">
                  <c:v>19.867963863791523</c:v>
                </c:pt>
                <c:pt idx="1907">
                  <c:v>19.878387769286302</c:v>
                </c:pt>
                <c:pt idx="1908">
                  <c:v>19.888811674773798</c:v>
                </c:pt>
                <c:pt idx="1909">
                  <c:v>19.899235580261294</c:v>
                </c:pt>
                <c:pt idx="1910">
                  <c:v>19.909659485756073</c:v>
                </c:pt>
                <c:pt idx="1911">
                  <c:v>19.920083391243569</c:v>
                </c:pt>
                <c:pt idx="1912">
                  <c:v>19.930507296731065</c:v>
                </c:pt>
                <c:pt idx="1913">
                  <c:v>19.940931202225844</c:v>
                </c:pt>
                <c:pt idx="1914">
                  <c:v>19.95135510771334</c:v>
                </c:pt>
                <c:pt idx="1915">
                  <c:v>19.961779013200836</c:v>
                </c:pt>
                <c:pt idx="1916">
                  <c:v>19.972202918695615</c:v>
                </c:pt>
                <c:pt idx="1917">
                  <c:v>19.982626824183111</c:v>
                </c:pt>
                <c:pt idx="1918">
                  <c:v>19.993050729670607</c:v>
                </c:pt>
                <c:pt idx="1919">
                  <c:v>20.003474635165386</c:v>
                </c:pt>
                <c:pt idx="1920">
                  <c:v>20.013898540652882</c:v>
                </c:pt>
                <c:pt idx="1921">
                  <c:v>20.024322446140378</c:v>
                </c:pt>
                <c:pt idx="1922">
                  <c:v>20.034746351635157</c:v>
                </c:pt>
                <c:pt idx="1923">
                  <c:v>20.045170257122653</c:v>
                </c:pt>
                <c:pt idx="1924">
                  <c:v>20.055594162610149</c:v>
                </c:pt>
                <c:pt idx="1925">
                  <c:v>20.066018068104928</c:v>
                </c:pt>
                <c:pt idx="1926">
                  <c:v>20.076441973592424</c:v>
                </c:pt>
                <c:pt idx="1927">
                  <c:v>20.086865879079919</c:v>
                </c:pt>
                <c:pt idx="1928">
                  <c:v>20.097289784574699</c:v>
                </c:pt>
                <c:pt idx="1929">
                  <c:v>20.107713690062194</c:v>
                </c:pt>
                <c:pt idx="1930">
                  <c:v>20.11813759554969</c:v>
                </c:pt>
                <c:pt idx="1931">
                  <c:v>20.128561501044469</c:v>
                </c:pt>
                <c:pt idx="1932">
                  <c:v>20.138985406531965</c:v>
                </c:pt>
                <c:pt idx="1933">
                  <c:v>20.149409312019461</c:v>
                </c:pt>
                <c:pt idx="1934">
                  <c:v>20.15983321751424</c:v>
                </c:pt>
                <c:pt idx="1935">
                  <c:v>20.170257123001736</c:v>
                </c:pt>
                <c:pt idx="1936">
                  <c:v>20.180681028489232</c:v>
                </c:pt>
                <c:pt idx="1937">
                  <c:v>20.191104933984011</c:v>
                </c:pt>
                <c:pt idx="1938">
                  <c:v>20.201528839471507</c:v>
                </c:pt>
                <c:pt idx="1939">
                  <c:v>20.211952744959003</c:v>
                </c:pt>
                <c:pt idx="1940">
                  <c:v>20.222376650453782</c:v>
                </c:pt>
                <c:pt idx="1941">
                  <c:v>20.232800555941278</c:v>
                </c:pt>
                <c:pt idx="1942">
                  <c:v>20.243224461428774</c:v>
                </c:pt>
                <c:pt idx="1943">
                  <c:v>20.253648366923553</c:v>
                </c:pt>
                <c:pt idx="1944">
                  <c:v>20.264072272411049</c:v>
                </c:pt>
                <c:pt idx="1945">
                  <c:v>20.274496177898545</c:v>
                </c:pt>
                <c:pt idx="1946">
                  <c:v>20.284920083393324</c:v>
                </c:pt>
                <c:pt idx="1947">
                  <c:v>20.29534398888082</c:v>
                </c:pt>
                <c:pt idx="1948">
                  <c:v>20.305767894368316</c:v>
                </c:pt>
                <c:pt idx="1949">
                  <c:v>20.316191799863095</c:v>
                </c:pt>
                <c:pt idx="1950">
                  <c:v>20.326615705350591</c:v>
                </c:pt>
                <c:pt idx="1951">
                  <c:v>20.337039610838087</c:v>
                </c:pt>
                <c:pt idx="1952">
                  <c:v>20.347463516332866</c:v>
                </c:pt>
                <c:pt idx="1953">
                  <c:v>20.357887421820362</c:v>
                </c:pt>
                <c:pt idx="1954">
                  <c:v>20.368311327307858</c:v>
                </c:pt>
                <c:pt idx="1955">
                  <c:v>20.378735232802637</c:v>
                </c:pt>
                <c:pt idx="1956">
                  <c:v>20.389159138290132</c:v>
                </c:pt>
                <c:pt idx="1957">
                  <c:v>20.399583043777628</c:v>
                </c:pt>
                <c:pt idx="1958">
                  <c:v>20.410006949272407</c:v>
                </c:pt>
                <c:pt idx="1959">
                  <c:v>20.420430854759903</c:v>
                </c:pt>
                <c:pt idx="1960">
                  <c:v>20.430854760247399</c:v>
                </c:pt>
                <c:pt idx="1961">
                  <c:v>20.441278665742178</c:v>
                </c:pt>
                <c:pt idx="1962">
                  <c:v>20.451702571229674</c:v>
                </c:pt>
                <c:pt idx="1963">
                  <c:v>20.46212647671717</c:v>
                </c:pt>
                <c:pt idx="1964">
                  <c:v>20.472550382211949</c:v>
                </c:pt>
                <c:pt idx="1965">
                  <c:v>20.482974287699445</c:v>
                </c:pt>
                <c:pt idx="1966">
                  <c:v>20.493398193186941</c:v>
                </c:pt>
                <c:pt idx="1967">
                  <c:v>20.50382209868172</c:v>
                </c:pt>
                <c:pt idx="1968">
                  <c:v>20.514246004169216</c:v>
                </c:pt>
                <c:pt idx="1969">
                  <c:v>20.524669909656712</c:v>
                </c:pt>
                <c:pt idx="1970">
                  <c:v>20.535093815151491</c:v>
                </c:pt>
                <c:pt idx="1971">
                  <c:v>20.545517720638987</c:v>
                </c:pt>
                <c:pt idx="1972">
                  <c:v>20.555941626126483</c:v>
                </c:pt>
                <c:pt idx="1973">
                  <c:v>20.566365531621262</c:v>
                </c:pt>
                <c:pt idx="1974">
                  <c:v>20.576789437108758</c:v>
                </c:pt>
                <c:pt idx="1975">
                  <c:v>20.587213342596254</c:v>
                </c:pt>
                <c:pt idx="1976">
                  <c:v>20.597637248091033</c:v>
                </c:pt>
                <c:pt idx="1977">
                  <c:v>20.608061153578529</c:v>
                </c:pt>
                <c:pt idx="1978">
                  <c:v>20.618485059066025</c:v>
                </c:pt>
                <c:pt idx="1979">
                  <c:v>20.628908964560804</c:v>
                </c:pt>
                <c:pt idx="1980">
                  <c:v>20.6393328700483</c:v>
                </c:pt>
                <c:pt idx="1981">
                  <c:v>20.649756775535796</c:v>
                </c:pt>
                <c:pt idx="1982">
                  <c:v>20.660180681030575</c:v>
                </c:pt>
                <c:pt idx="1983">
                  <c:v>20.670604586518071</c:v>
                </c:pt>
                <c:pt idx="1984">
                  <c:v>20.681028492005566</c:v>
                </c:pt>
                <c:pt idx="1985">
                  <c:v>20.691452397500345</c:v>
                </c:pt>
                <c:pt idx="1986">
                  <c:v>20.701876302987841</c:v>
                </c:pt>
                <c:pt idx="1987">
                  <c:v>20.712300208475337</c:v>
                </c:pt>
                <c:pt idx="1988">
                  <c:v>20.722724113970116</c:v>
                </c:pt>
                <c:pt idx="1989">
                  <c:v>20.733148019457612</c:v>
                </c:pt>
                <c:pt idx="1990">
                  <c:v>20.743571924945108</c:v>
                </c:pt>
                <c:pt idx="1991">
                  <c:v>20.753995830439887</c:v>
                </c:pt>
                <c:pt idx="1992">
                  <c:v>20.764419735927383</c:v>
                </c:pt>
                <c:pt idx="1993">
                  <c:v>20.774843641414879</c:v>
                </c:pt>
                <c:pt idx="1994">
                  <c:v>20.785267546909658</c:v>
                </c:pt>
                <c:pt idx="1995">
                  <c:v>20.795691452397154</c:v>
                </c:pt>
                <c:pt idx="1996">
                  <c:v>20.80611535788465</c:v>
                </c:pt>
                <c:pt idx="1997">
                  <c:v>20.816539263379429</c:v>
                </c:pt>
                <c:pt idx="1998">
                  <c:v>20.826963168866925</c:v>
                </c:pt>
                <c:pt idx="1999">
                  <c:v>20.837387074354421</c:v>
                </c:pt>
                <c:pt idx="2000">
                  <c:v>20.8478109798492</c:v>
                </c:pt>
                <c:pt idx="2001">
                  <c:v>20.858234885336696</c:v>
                </c:pt>
                <c:pt idx="2002">
                  <c:v>20.868658790824192</c:v>
                </c:pt>
                <c:pt idx="2003">
                  <c:v>20.879082696318971</c:v>
                </c:pt>
                <c:pt idx="2004">
                  <c:v>20.889506601806467</c:v>
                </c:pt>
                <c:pt idx="2005">
                  <c:v>20.899930507293963</c:v>
                </c:pt>
                <c:pt idx="2006">
                  <c:v>20.910354412788742</c:v>
                </c:pt>
                <c:pt idx="2007">
                  <c:v>20.920778318276238</c:v>
                </c:pt>
                <c:pt idx="2008">
                  <c:v>20.931202223763734</c:v>
                </c:pt>
                <c:pt idx="2009">
                  <c:v>20.941626129258513</c:v>
                </c:pt>
                <c:pt idx="2010">
                  <c:v>20.952050034746009</c:v>
                </c:pt>
                <c:pt idx="2011">
                  <c:v>20.962473940233505</c:v>
                </c:pt>
                <c:pt idx="2012">
                  <c:v>20.972897845728284</c:v>
                </c:pt>
                <c:pt idx="2013">
                  <c:v>20.983321751215779</c:v>
                </c:pt>
                <c:pt idx="2014">
                  <c:v>20.993745656703275</c:v>
                </c:pt>
                <c:pt idx="2015">
                  <c:v>21.004169562198054</c:v>
                </c:pt>
                <c:pt idx="2016">
                  <c:v>21.01459346768555</c:v>
                </c:pt>
                <c:pt idx="2017">
                  <c:v>21.025017373173046</c:v>
                </c:pt>
                <c:pt idx="2018">
                  <c:v>21.035441278667825</c:v>
                </c:pt>
                <c:pt idx="2019">
                  <c:v>21.045865184155321</c:v>
                </c:pt>
                <c:pt idx="2020">
                  <c:v>21.056289089642817</c:v>
                </c:pt>
                <c:pt idx="2021">
                  <c:v>21.066712995137596</c:v>
                </c:pt>
                <c:pt idx="2022">
                  <c:v>21.077136900625092</c:v>
                </c:pt>
                <c:pt idx="2023">
                  <c:v>21.087560806112588</c:v>
                </c:pt>
                <c:pt idx="2024">
                  <c:v>21.097984711607367</c:v>
                </c:pt>
                <c:pt idx="2025">
                  <c:v>21.108408617094863</c:v>
                </c:pt>
                <c:pt idx="2026">
                  <c:v>21.118832522582359</c:v>
                </c:pt>
                <c:pt idx="2027">
                  <c:v>21.129256428077138</c:v>
                </c:pt>
                <c:pt idx="2028">
                  <c:v>21.139680333564634</c:v>
                </c:pt>
                <c:pt idx="2029">
                  <c:v>21.15010423905213</c:v>
                </c:pt>
                <c:pt idx="2030">
                  <c:v>21.160528144546909</c:v>
                </c:pt>
                <c:pt idx="2031">
                  <c:v>21.170952050034405</c:v>
                </c:pt>
                <c:pt idx="2032">
                  <c:v>21.181375955521901</c:v>
                </c:pt>
                <c:pt idx="2033">
                  <c:v>21.19179986101668</c:v>
                </c:pt>
                <c:pt idx="2034">
                  <c:v>21.202223766504176</c:v>
                </c:pt>
                <c:pt idx="2035">
                  <c:v>21.212647671991672</c:v>
                </c:pt>
                <c:pt idx="2036">
                  <c:v>21.223071577486451</c:v>
                </c:pt>
                <c:pt idx="2037">
                  <c:v>21.233495482973947</c:v>
                </c:pt>
                <c:pt idx="2038">
                  <c:v>21.243919388461443</c:v>
                </c:pt>
                <c:pt idx="2039">
                  <c:v>21.254343293956222</c:v>
                </c:pt>
                <c:pt idx="2040">
                  <c:v>21.264767199443718</c:v>
                </c:pt>
                <c:pt idx="2041">
                  <c:v>21.275191104931213</c:v>
                </c:pt>
                <c:pt idx="2042">
                  <c:v>21.285615010425992</c:v>
                </c:pt>
                <c:pt idx="2043">
                  <c:v>21.296038915913488</c:v>
                </c:pt>
                <c:pt idx="2044">
                  <c:v>21.306462821400984</c:v>
                </c:pt>
                <c:pt idx="2045">
                  <c:v>21.316886726895763</c:v>
                </c:pt>
                <c:pt idx="2046">
                  <c:v>21.327310632383259</c:v>
                </c:pt>
                <c:pt idx="2047">
                  <c:v>21.337734537870755</c:v>
                </c:pt>
                <c:pt idx="2048">
                  <c:v>21.348158443365534</c:v>
                </c:pt>
                <c:pt idx="2049">
                  <c:v>21.35858234885303</c:v>
                </c:pt>
                <c:pt idx="2050">
                  <c:v>21.369006254340526</c:v>
                </c:pt>
                <c:pt idx="2051">
                  <c:v>21.379430159835305</c:v>
                </c:pt>
                <c:pt idx="2052">
                  <c:v>21.389854065322801</c:v>
                </c:pt>
                <c:pt idx="2053">
                  <c:v>21.400277970810297</c:v>
                </c:pt>
                <c:pt idx="2054">
                  <c:v>21.410701876305076</c:v>
                </c:pt>
                <c:pt idx="2055">
                  <c:v>21.421125781792572</c:v>
                </c:pt>
                <c:pt idx="2056">
                  <c:v>21.431549687280068</c:v>
                </c:pt>
                <c:pt idx="2057">
                  <c:v>21.441973592774847</c:v>
                </c:pt>
                <c:pt idx="2058">
                  <c:v>21.452397498262343</c:v>
                </c:pt>
                <c:pt idx="2059">
                  <c:v>21.462821403749839</c:v>
                </c:pt>
                <c:pt idx="2060">
                  <c:v>21.473245309244618</c:v>
                </c:pt>
                <c:pt idx="2061">
                  <c:v>21.483669214732114</c:v>
                </c:pt>
                <c:pt idx="2062">
                  <c:v>21.49409312021961</c:v>
                </c:pt>
                <c:pt idx="2063">
                  <c:v>21.504517025714389</c:v>
                </c:pt>
                <c:pt idx="2064">
                  <c:v>21.514940931201885</c:v>
                </c:pt>
                <c:pt idx="2065">
                  <c:v>21.525364836689381</c:v>
                </c:pt>
                <c:pt idx="2066">
                  <c:v>21.53578874218416</c:v>
                </c:pt>
                <c:pt idx="2067">
                  <c:v>21.546212647671656</c:v>
                </c:pt>
                <c:pt idx="2068">
                  <c:v>21.556636553159152</c:v>
                </c:pt>
                <c:pt idx="2069">
                  <c:v>21.567060458653931</c:v>
                </c:pt>
                <c:pt idx="2070">
                  <c:v>21.577484364141426</c:v>
                </c:pt>
                <c:pt idx="2071">
                  <c:v>21.587908269628922</c:v>
                </c:pt>
                <c:pt idx="2072">
                  <c:v>21.598332175123701</c:v>
                </c:pt>
                <c:pt idx="2073">
                  <c:v>21.608756080611197</c:v>
                </c:pt>
                <c:pt idx="2074">
                  <c:v>21.619179986098693</c:v>
                </c:pt>
                <c:pt idx="2075">
                  <c:v>21.629603891593472</c:v>
                </c:pt>
                <c:pt idx="2076">
                  <c:v>21.640027797080968</c:v>
                </c:pt>
                <c:pt idx="2077">
                  <c:v>21.650451702568464</c:v>
                </c:pt>
                <c:pt idx="2078">
                  <c:v>21.660875608063243</c:v>
                </c:pt>
                <c:pt idx="2079">
                  <c:v>21.671299513550739</c:v>
                </c:pt>
                <c:pt idx="2080">
                  <c:v>21.681723419038235</c:v>
                </c:pt>
                <c:pt idx="2081">
                  <c:v>21.692147324533014</c:v>
                </c:pt>
                <c:pt idx="2082">
                  <c:v>21.70257123002051</c:v>
                </c:pt>
                <c:pt idx="2083">
                  <c:v>21.712995135508006</c:v>
                </c:pt>
                <c:pt idx="2084">
                  <c:v>21.723419041002785</c:v>
                </c:pt>
                <c:pt idx="2085">
                  <c:v>21.733842946490281</c:v>
                </c:pt>
                <c:pt idx="2086">
                  <c:v>21.744266851977777</c:v>
                </c:pt>
                <c:pt idx="2087">
                  <c:v>21.754690757472556</c:v>
                </c:pt>
                <c:pt idx="2088">
                  <c:v>21.765114662960052</c:v>
                </c:pt>
                <c:pt idx="2089">
                  <c:v>21.775538568447548</c:v>
                </c:pt>
                <c:pt idx="2090">
                  <c:v>21.785962473942327</c:v>
                </c:pt>
                <c:pt idx="2091">
                  <c:v>21.796386379429823</c:v>
                </c:pt>
                <c:pt idx="2092">
                  <c:v>21.806810284917319</c:v>
                </c:pt>
                <c:pt idx="2093">
                  <c:v>21.817234190412098</c:v>
                </c:pt>
                <c:pt idx="2094">
                  <c:v>21.827658095899594</c:v>
                </c:pt>
                <c:pt idx="2095">
                  <c:v>21.83808200138709</c:v>
                </c:pt>
                <c:pt idx="2096">
                  <c:v>21.848505906881869</c:v>
                </c:pt>
                <c:pt idx="2097">
                  <c:v>21.858929812369364</c:v>
                </c:pt>
                <c:pt idx="2098">
                  <c:v>21.86935371785686</c:v>
                </c:pt>
                <c:pt idx="2099">
                  <c:v>21.879777623351639</c:v>
                </c:pt>
                <c:pt idx="2100">
                  <c:v>21.890201528839135</c:v>
                </c:pt>
                <c:pt idx="2101">
                  <c:v>21.900625434326631</c:v>
                </c:pt>
                <c:pt idx="2102">
                  <c:v>21.91104933982141</c:v>
                </c:pt>
                <c:pt idx="2103">
                  <c:v>21.921473245308906</c:v>
                </c:pt>
                <c:pt idx="2104">
                  <c:v>21.931897150796402</c:v>
                </c:pt>
                <c:pt idx="2105">
                  <c:v>21.942321056291181</c:v>
                </c:pt>
                <c:pt idx="2106">
                  <c:v>21.952744961778677</c:v>
                </c:pt>
                <c:pt idx="2107">
                  <c:v>21.963168867266173</c:v>
                </c:pt>
                <c:pt idx="2108">
                  <c:v>21.973592772760952</c:v>
                </c:pt>
                <c:pt idx="2109">
                  <c:v>21.984016678248448</c:v>
                </c:pt>
                <c:pt idx="2110">
                  <c:v>21.994440583735944</c:v>
                </c:pt>
                <c:pt idx="2111">
                  <c:v>22.004864489230723</c:v>
                </c:pt>
                <c:pt idx="2112">
                  <c:v>22.015288394718219</c:v>
                </c:pt>
                <c:pt idx="2113">
                  <c:v>22.025712300205715</c:v>
                </c:pt>
                <c:pt idx="2114">
                  <c:v>22.036136205700494</c:v>
                </c:pt>
                <c:pt idx="2115">
                  <c:v>22.04656011118799</c:v>
                </c:pt>
                <c:pt idx="2116">
                  <c:v>22.056984016675486</c:v>
                </c:pt>
                <c:pt idx="2117">
                  <c:v>22.067407922170265</c:v>
                </c:pt>
                <c:pt idx="2118">
                  <c:v>22.077831827657761</c:v>
                </c:pt>
                <c:pt idx="2119">
                  <c:v>22.088255733145257</c:v>
                </c:pt>
                <c:pt idx="2120">
                  <c:v>22.098679638640036</c:v>
                </c:pt>
                <c:pt idx="2121">
                  <c:v>22.109103544127532</c:v>
                </c:pt>
                <c:pt idx="2122">
                  <c:v>22.119527449615028</c:v>
                </c:pt>
                <c:pt idx="2123">
                  <c:v>22.129951355109807</c:v>
                </c:pt>
                <c:pt idx="2124">
                  <c:v>22.140375260597303</c:v>
                </c:pt>
                <c:pt idx="2125">
                  <c:v>22.150799166084798</c:v>
                </c:pt>
                <c:pt idx="2126">
                  <c:v>22.161223071579577</c:v>
                </c:pt>
                <c:pt idx="2127">
                  <c:v>22.171646977067073</c:v>
                </c:pt>
                <c:pt idx="2128">
                  <c:v>22.182070882554569</c:v>
                </c:pt>
                <c:pt idx="2129">
                  <c:v>22.192494788049348</c:v>
                </c:pt>
                <c:pt idx="2130">
                  <c:v>22.202918693536844</c:v>
                </c:pt>
                <c:pt idx="2131">
                  <c:v>22.21334259902434</c:v>
                </c:pt>
                <c:pt idx="2132">
                  <c:v>22.223766504519119</c:v>
                </c:pt>
                <c:pt idx="2133">
                  <c:v>22.234190410006615</c:v>
                </c:pt>
                <c:pt idx="2134">
                  <c:v>22.244614315494111</c:v>
                </c:pt>
                <c:pt idx="2135">
                  <c:v>22.25503822098889</c:v>
                </c:pt>
                <c:pt idx="2136">
                  <c:v>22.265462126476386</c:v>
                </c:pt>
                <c:pt idx="2137">
                  <c:v>22.275886031963882</c:v>
                </c:pt>
                <c:pt idx="2138">
                  <c:v>22.286309937458661</c:v>
                </c:pt>
                <c:pt idx="2139">
                  <c:v>22.296733842946157</c:v>
                </c:pt>
                <c:pt idx="2140">
                  <c:v>22.307157748433653</c:v>
                </c:pt>
                <c:pt idx="2141">
                  <c:v>22.317581653928432</c:v>
                </c:pt>
                <c:pt idx="2142">
                  <c:v>22.328005559415928</c:v>
                </c:pt>
                <c:pt idx="2143">
                  <c:v>22.338429464903424</c:v>
                </c:pt>
                <c:pt idx="2144">
                  <c:v>22.348853370398203</c:v>
                </c:pt>
                <c:pt idx="2145">
                  <c:v>22.359277275885699</c:v>
                </c:pt>
                <c:pt idx="2146">
                  <c:v>22.369701181373195</c:v>
                </c:pt>
                <c:pt idx="2147">
                  <c:v>22.380125086867974</c:v>
                </c:pt>
                <c:pt idx="2148">
                  <c:v>22.39054899235547</c:v>
                </c:pt>
                <c:pt idx="2149">
                  <c:v>22.400972897842966</c:v>
                </c:pt>
                <c:pt idx="2150">
                  <c:v>22.411396803337745</c:v>
                </c:pt>
                <c:pt idx="2151">
                  <c:v>22.421820708825241</c:v>
                </c:pt>
                <c:pt idx="2152">
                  <c:v>22.432244614312737</c:v>
                </c:pt>
                <c:pt idx="2153">
                  <c:v>22.442668519807516</c:v>
                </c:pt>
                <c:pt idx="2154">
                  <c:v>22.453092425295011</c:v>
                </c:pt>
                <c:pt idx="2155">
                  <c:v>22.463516330782507</c:v>
                </c:pt>
                <c:pt idx="2156">
                  <c:v>22.473940236277286</c:v>
                </c:pt>
                <c:pt idx="2157">
                  <c:v>22.484364141764782</c:v>
                </c:pt>
                <c:pt idx="2158">
                  <c:v>22.494788047252278</c:v>
                </c:pt>
                <c:pt idx="2159">
                  <c:v>22.505211952747057</c:v>
                </c:pt>
                <c:pt idx="2160">
                  <c:v>22.515635858234553</c:v>
                </c:pt>
                <c:pt idx="2161">
                  <c:v>22.526059763722049</c:v>
                </c:pt>
                <c:pt idx="2162">
                  <c:v>22.536483669216828</c:v>
                </c:pt>
                <c:pt idx="2163">
                  <c:v>22.546907574704324</c:v>
                </c:pt>
                <c:pt idx="2164">
                  <c:v>22.55733148019182</c:v>
                </c:pt>
                <c:pt idx="2165">
                  <c:v>22.567755385686599</c:v>
                </c:pt>
                <c:pt idx="2166">
                  <c:v>22.578179291174095</c:v>
                </c:pt>
                <c:pt idx="2167">
                  <c:v>22.588603196661591</c:v>
                </c:pt>
                <c:pt idx="2168">
                  <c:v>22.59902710215637</c:v>
                </c:pt>
                <c:pt idx="2169">
                  <c:v>22.609451007643866</c:v>
                </c:pt>
                <c:pt idx="2170">
                  <c:v>22.619874913131362</c:v>
                </c:pt>
                <c:pt idx="2171">
                  <c:v>22.630298818626141</c:v>
                </c:pt>
                <c:pt idx="2172">
                  <c:v>22.640722724113637</c:v>
                </c:pt>
                <c:pt idx="2173">
                  <c:v>22.651146629601133</c:v>
                </c:pt>
                <c:pt idx="2174">
                  <c:v>22.661570535095912</c:v>
                </c:pt>
                <c:pt idx="2175">
                  <c:v>22.671994440583408</c:v>
                </c:pt>
                <c:pt idx="2176">
                  <c:v>22.682418346070904</c:v>
                </c:pt>
                <c:pt idx="2177">
                  <c:v>22.692842251565683</c:v>
                </c:pt>
                <c:pt idx="2178">
                  <c:v>22.703266157053179</c:v>
                </c:pt>
                <c:pt idx="2179">
                  <c:v>22.713690062540675</c:v>
                </c:pt>
                <c:pt idx="2180">
                  <c:v>22.724113968035454</c:v>
                </c:pt>
                <c:pt idx="2181">
                  <c:v>22.73453787352295</c:v>
                </c:pt>
                <c:pt idx="2182">
                  <c:v>22.744961779010445</c:v>
                </c:pt>
                <c:pt idx="2183">
                  <c:v>22.755385684505224</c:v>
                </c:pt>
                <c:pt idx="2184">
                  <c:v>22.76580958999272</c:v>
                </c:pt>
                <c:pt idx="2185">
                  <c:v>22.776233495480216</c:v>
                </c:pt>
                <c:pt idx="2186">
                  <c:v>22.786657400974995</c:v>
                </c:pt>
                <c:pt idx="2187">
                  <c:v>22.797081306462491</c:v>
                </c:pt>
                <c:pt idx="2188">
                  <c:v>22.807505211949987</c:v>
                </c:pt>
                <c:pt idx="2189">
                  <c:v>22.817929117444766</c:v>
                </c:pt>
                <c:pt idx="2190">
                  <c:v>22.828353022932262</c:v>
                </c:pt>
                <c:pt idx="2191">
                  <c:v>22.838776928419758</c:v>
                </c:pt>
                <c:pt idx="2192">
                  <c:v>22.849200833914537</c:v>
                </c:pt>
                <c:pt idx="2193">
                  <c:v>22.859624739402033</c:v>
                </c:pt>
                <c:pt idx="2194">
                  <c:v>22.870048644889529</c:v>
                </c:pt>
                <c:pt idx="2195">
                  <c:v>22.880472550384308</c:v>
                </c:pt>
                <c:pt idx="2196">
                  <c:v>22.890896455871804</c:v>
                </c:pt>
                <c:pt idx="2197">
                  <c:v>22.9013203613593</c:v>
                </c:pt>
                <c:pt idx="2198">
                  <c:v>22.911744266854079</c:v>
                </c:pt>
                <c:pt idx="2199">
                  <c:v>22.922168172341575</c:v>
                </c:pt>
                <c:pt idx="2200">
                  <c:v>22.932592077829071</c:v>
                </c:pt>
                <c:pt idx="2201">
                  <c:v>22.94301598332385</c:v>
                </c:pt>
                <c:pt idx="2202">
                  <c:v>22.953439888811346</c:v>
                </c:pt>
                <c:pt idx="2203">
                  <c:v>22.963863794298842</c:v>
                </c:pt>
                <c:pt idx="2204">
                  <c:v>22.974287699793621</c:v>
                </c:pt>
                <c:pt idx="2205">
                  <c:v>22.984711605281117</c:v>
                </c:pt>
                <c:pt idx="2206">
                  <c:v>22.995135510768613</c:v>
                </c:pt>
                <c:pt idx="2207">
                  <c:v>23.005559416263392</c:v>
                </c:pt>
                <c:pt idx="2208">
                  <c:v>23.015983321750888</c:v>
                </c:pt>
                <c:pt idx="2209">
                  <c:v>23.026407227238384</c:v>
                </c:pt>
                <c:pt idx="2210">
                  <c:v>23.036831132733163</c:v>
                </c:pt>
                <c:pt idx="2211">
                  <c:v>23.047255038220658</c:v>
                </c:pt>
                <c:pt idx="2212">
                  <c:v>23.057678943708154</c:v>
                </c:pt>
                <c:pt idx="2213">
                  <c:v>23.068102849202933</c:v>
                </c:pt>
                <c:pt idx="2214">
                  <c:v>23.078526754690429</c:v>
                </c:pt>
                <c:pt idx="2215">
                  <c:v>23.088950660177925</c:v>
                </c:pt>
                <c:pt idx="2216">
                  <c:v>23.099374565672704</c:v>
                </c:pt>
                <c:pt idx="2217">
                  <c:v>23.1097984711602</c:v>
                </c:pt>
                <c:pt idx="2218">
                  <c:v>23.120222376647696</c:v>
                </c:pt>
                <c:pt idx="2219">
                  <c:v>23.130646282142475</c:v>
                </c:pt>
                <c:pt idx="2220">
                  <c:v>23.141070187629971</c:v>
                </c:pt>
                <c:pt idx="2221">
                  <c:v>23.151494093117467</c:v>
                </c:pt>
                <c:pt idx="2222">
                  <c:v>23.161917998612246</c:v>
                </c:pt>
                <c:pt idx="2223">
                  <c:v>23.172341904099742</c:v>
                </c:pt>
                <c:pt idx="2224">
                  <c:v>23.182765809587238</c:v>
                </c:pt>
                <c:pt idx="2225">
                  <c:v>23.193189715082017</c:v>
                </c:pt>
                <c:pt idx="2226">
                  <c:v>23.203613620569513</c:v>
                </c:pt>
                <c:pt idx="2227">
                  <c:v>23.214037526057009</c:v>
                </c:pt>
                <c:pt idx="2228">
                  <c:v>23.224461431551788</c:v>
                </c:pt>
                <c:pt idx="2229">
                  <c:v>23.234885337039284</c:v>
                </c:pt>
                <c:pt idx="2230">
                  <c:v>23.24530924252678</c:v>
                </c:pt>
                <c:pt idx="2231">
                  <c:v>23.255733148021559</c:v>
                </c:pt>
                <c:pt idx="2232">
                  <c:v>23.266157053509055</c:v>
                </c:pt>
                <c:pt idx="2233">
                  <c:v>23.276580958996551</c:v>
                </c:pt>
                <c:pt idx="2234">
                  <c:v>23.28700486449133</c:v>
                </c:pt>
                <c:pt idx="2235">
                  <c:v>23.297428769978826</c:v>
                </c:pt>
                <c:pt idx="2236">
                  <c:v>23.307852675466322</c:v>
                </c:pt>
                <c:pt idx="2237">
                  <c:v>23.318276580961101</c:v>
                </c:pt>
                <c:pt idx="2238">
                  <c:v>23.328700486448597</c:v>
                </c:pt>
                <c:pt idx="2239">
                  <c:v>23.339124391936092</c:v>
                </c:pt>
                <c:pt idx="2240">
                  <c:v>23.349548297430871</c:v>
                </c:pt>
                <c:pt idx="2241">
                  <c:v>23.359972202918367</c:v>
                </c:pt>
                <c:pt idx="2242">
                  <c:v>23.370396108405863</c:v>
                </c:pt>
                <c:pt idx="2243">
                  <c:v>23.380820013900642</c:v>
                </c:pt>
                <c:pt idx="2244">
                  <c:v>23.391243919388138</c:v>
                </c:pt>
                <c:pt idx="2245">
                  <c:v>23.401667824875634</c:v>
                </c:pt>
                <c:pt idx="2246">
                  <c:v>23.412091730370413</c:v>
                </c:pt>
                <c:pt idx="2247">
                  <c:v>23.422515635857909</c:v>
                </c:pt>
                <c:pt idx="2248">
                  <c:v>23.432939541345405</c:v>
                </c:pt>
                <c:pt idx="2249">
                  <c:v>23.443363446840184</c:v>
                </c:pt>
                <c:pt idx="2250">
                  <c:v>23.45378735232768</c:v>
                </c:pt>
                <c:pt idx="2251">
                  <c:v>23.464211257815176</c:v>
                </c:pt>
                <c:pt idx="2252">
                  <c:v>23.474635163309955</c:v>
                </c:pt>
                <c:pt idx="2253">
                  <c:v>23.485059068797451</c:v>
                </c:pt>
                <c:pt idx="2254">
                  <c:v>23.495482974284947</c:v>
                </c:pt>
                <c:pt idx="2255">
                  <c:v>23.505906879779726</c:v>
                </c:pt>
                <c:pt idx="2256">
                  <c:v>23.516330785267222</c:v>
                </c:pt>
                <c:pt idx="2257">
                  <c:v>23.526754690754718</c:v>
                </c:pt>
                <c:pt idx="2258">
                  <c:v>23.537178596249497</c:v>
                </c:pt>
                <c:pt idx="2259">
                  <c:v>23.547602501736993</c:v>
                </c:pt>
                <c:pt idx="2260">
                  <c:v>23.558026407224489</c:v>
                </c:pt>
                <c:pt idx="2261">
                  <c:v>23.568450312719268</c:v>
                </c:pt>
                <c:pt idx="2262">
                  <c:v>23.578874218206764</c:v>
                </c:pt>
                <c:pt idx="2263">
                  <c:v>23.58929812369426</c:v>
                </c:pt>
                <c:pt idx="2264">
                  <c:v>23.599722029189039</c:v>
                </c:pt>
                <c:pt idx="2265">
                  <c:v>23.610145934676535</c:v>
                </c:pt>
                <c:pt idx="2266">
                  <c:v>23.62056984016403</c:v>
                </c:pt>
                <c:pt idx="2267">
                  <c:v>23.63099374565881</c:v>
                </c:pt>
                <c:pt idx="2268">
                  <c:v>23.641417651146305</c:v>
                </c:pt>
                <c:pt idx="2269">
                  <c:v>23.651841556633801</c:v>
                </c:pt>
                <c:pt idx="2270">
                  <c:v>23.66226546212858</c:v>
                </c:pt>
                <c:pt idx="2271">
                  <c:v>23.672689367616076</c:v>
                </c:pt>
                <c:pt idx="2272">
                  <c:v>23.683113273103572</c:v>
                </c:pt>
                <c:pt idx="2273">
                  <c:v>23.693537178598351</c:v>
                </c:pt>
                <c:pt idx="2274">
                  <c:v>23.703961084085847</c:v>
                </c:pt>
                <c:pt idx="2275">
                  <c:v>23.714384989573343</c:v>
                </c:pt>
                <c:pt idx="2276">
                  <c:v>23.724808895068122</c:v>
                </c:pt>
                <c:pt idx="2277">
                  <c:v>23.735232800555618</c:v>
                </c:pt>
                <c:pt idx="2278">
                  <c:v>23.745656706043114</c:v>
                </c:pt>
                <c:pt idx="2279">
                  <c:v>23.756080611537893</c:v>
                </c:pt>
                <c:pt idx="2280">
                  <c:v>23.766504517025389</c:v>
                </c:pt>
                <c:pt idx="2281">
                  <c:v>23.776928422512885</c:v>
                </c:pt>
                <c:pt idx="2282">
                  <c:v>23.787352328007664</c:v>
                </c:pt>
                <c:pt idx="2283">
                  <c:v>23.79777623349516</c:v>
                </c:pt>
                <c:pt idx="2284">
                  <c:v>23.808200138982656</c:v>
                </c:pt>
                <c:pt idx="2285">
                  <c:v>23.818624044477435</c:v>
                </c:pt>
                <c:pt idx="2286">
                  <c:v>23.829047949964931</c:v>
                </c:pt>
                <c:pt idx="2287">
                  <c:v>23.839471855452427</c:v>
                </c:pt>
                <c:pt idx="2288">
                  <c:v>23.849895760947206</c:v>
                </c:pt>
                <c:pt idx="2289">
                  <c:v>23.860319666434702</c:v>
                </c:pt>
                <c:pt idx="2290">
                  <c:v>23.870743571922198</c:v>
                </c:pt>
                <c:pt idx="2291">
                  <c:v>23.881167477416977</c:v>
                </c:pt>
                <c:pt idx="2292">
                  <c:v>23.891591382904473</c:v>
                </c:pt>
                <c:pt idx="2293">
                  <c:v>23.902015288391969</c:v>
                </c:pt>
                <c:pt idx="2294">
                  <c:v>23.912439193886748</c:v>
                </c:pt>
                <c:pt idx="2295">
                  <c:v>23.922863099374243</c:v>
                </c:pt>
                <c:pt idx="2296">
                  <c:v>23.933287004861739</c:v>
                </c:pt>
                <c:pt idx="2297">
                  <c:v>23.943710910356518</c:v>
                </c:pt>
                <c:pt idx="2298">
                  <c:v>23.954134815844014</c:v>
                </c:pt>
                <c:pt idx="2299">
                  <c:v>23.96455872133151</c:v>
                </c:pt>
                <c:pt idx="2300">
                  <c:v>23.974982626826289</c:v>
                </c:pt>
                <c:pt idx="2301">
                  <c:v>23.985406532313785</c:v>
                </c:pt>
                <c:pt idx="2302">
                  <c:v>23.995830437801281</c:v>
                </c:pt>
                <c:pt idx="2303">
                  <c:v>24.00625434329606</c:v>
                </c:pt>
                <c:pt idx="2304">
                  <c:v>24.016678248783556</c:v>
                </c:pt>
                <c:pt idx="2305">
                  <c:v>24.027102154271052</c:v>
                </c:pt>
                <c:pt idx="2306">
                  <c:v>24.037526059765831</c:v>
                </c:pt>
                <c:pt idx="2307">
                  <c:v>24.047949965253327</c:v>
                </c:pt>
                <c:pt idx="2308">
                  <c:v>24.058373870740823</c:v>
                </c:pt>
                <c:pt idx="2309">
                  <c:v>24.068797776235602</c:v>
                </c:pt>
                <c:pt idx="2310">
                  <c:v>24.079221681723098</c:v>
                </c:pt>
                <c:pt idx="2311">
                  <c:v>24.089645587210594</c:v>
                </c:pt>
                <c:pt idx="2312">
                  <c:v>24.100069492705373</c:v>
                </c:pt>
                <c:pt idx="2313">
                  <c:v>24.110493398192869</c:v>
                </c:pt>
                <c:pt idx="2314">
                  <c:v>24.120917303680365</c:v>
                </c:pt>
                <c:pt idx="2315">
                  <c:v>24.131341209175144</c:v>
                </c:pt>
                <c:pt idx="2316">
                  <c:v>24.14176511466264</c:v>
                </c:pt>
                <c:pt idx="2317">
                  <c:v>24.152189020150136</c:v>
                </c:pt>
                <c:pt idx="2318">
                  <c:v>24.162612925644915</c:v>
                </c:pt>
                <c:pt idx="2319">
                  <c:v>24.173036831132411</c:v>
                </c:pt>
                <c:pt idx="2320">
                  <c:v>24.183460736619907</c:v>
                </c:pt>
                <c:pt idx="2321">
                  <c:v>24.193884642114686</c:v>
                </c:pt>
                <c:pt idx="2322">
                  <c:v>24.204308547602182</c:v>
                </c:pt>
                <c:pt idx="2323">
                  <c:v>24.214732453089677</c:v>
                </c:pt>
                <c:pt idx="2324">
                  <c:v>24.225156358584456</c:v>
                </c:pt>
                <c:pt idx="2325">
                  <c:v>24.235580264071952</c:v>
                </c:pt>
                <c:pt idx="2326">
                  <c:v>24.246004169559448</c:v>
                </c:pt>
                <c:pt idx="2327">
                  <c:v>24.256428075054227</c:v>
                </c:pt>
                <c:pt idx="2328">
                  <c:v>24.266851980541723</c:v>
                </c:pt>
                <c:pt idx="2329">
                  <c:v>24.277275886029219</c:v>
                </c:pt>
                <c:pt idx="2330">
                  <c:v>24.287699791523998</c:v>
                </c:pt>
                <c:pt idx="2331">
                  <c:v>24.298123697011494</c:v>
                </c:pt>
                <c:pt idx="2332">
                  <c:v>24.30854760249899</c:v>
                </c:pt>
                <c:pt idx="2333">
                  <c:v>24.318971507993769</c:v>
                </c:pt>
                <c:pt idx="2334">
                  <c:v>24.329395413481265</c:v>
                </c:pt>
                <c:pt idx="2335">
                  <c:v>24.339819318968761</c:v>
                </c:pt>
                <c:pt idx="2336">
                  <c:v>24.35024322446354</c:v>
                </c:pt>
                <c:pt idx="2337">
                  <c:v>24.360667129951036</c:v>
                </c:pt>
                <c:pt idx="2338">
                  <c:v>24.371091035438532</c:v>
                </c:pt>
                <c:pt idx="2339">
                  <c:v>24.381514940933311</c:v>
                </c:pt>
                <c:pt idx="2340">
                  <c:v>24.391938846420807</c:v>
                </c:pt>
                <c:pt idx="2341">
                  <c:v>24.402362751908303</c:v>
                </c:pt>
                <c:pt idx="2342">
                  <c:v>24.412786657403082</c:v>
                </c:pt>
                <c:pt idx="2343">
                  <c:v>24.423210562890578</c:v>
                </c:pt>
                <c:pt idx="2344">
                  <c:v>24.433634468378074</c:v>
                </c:pt>
                <c:pt idx="2345">
                  <c:v>24.444058373872853</c:v>
                </c:pt>
                <c:pt idx="2346">
                  <c:v>24.454482279360349</c:v>
                </c:pt>
                <c:pt idx="2347">
                  <c:v>24.464906184847845</c:v>
                </c:pt>
                <c:pt idx="2348">
                  <c:v>24.475330090342624</c:v>
                </c:pt>
                <c:pt idx="2349">
                  <c:v>24.48575399583012</c:v>
                </c:pt>
                <c:pt idx="2350">
                  <c:v>24.496177901317616</c:v>
                </c:pt>
                <c:pt idx="2351">
                  <c:v>24.506601806812395</c:v>
                </c:pt>
                <c:pt idx="2352">
                  <c:v>24.51702571229989</c:v>
                </c:pt>
                <c:pt idx="2353">
                  <c:v>24.527449617787386</c:v>
                </c:pt>
                <c:pt idx="2354">
                  <c:v>24.537873523282165</c:v>
                </c:pt>
                <c:pt idx="2355">
                  <c:v>24.548297428769661</c:v>
                </c:pt>
                <c:pt idx="2356">
                  <c:v>24.558721334257157</c:v>
                </c:pt>
                <c:pt idx="2357">
                  <c:v>24.569145239751936</c:v>
                </c:pt>
                <c:pt idx="2358">
                  <c:v>24.579569145239432</c:v>
                </c:pt>
                <c:pt idx="2359">
                  <c:v>24.589993050726928</c:v>
                </c:pt>
                <c:pt idx="2360">
                  <c:v>24.600416956221707</c:v>
                </c:pt>
                <c:pt idx="2361">
                  <c:v>24.610840861709203</c:v>
                </c:pt>
                <c:pt idx="2362">
                  <c:v>24.621264767196699</c:v>
                </c:pt>
                <c:pt idx="2363">
                  <c:v>24.631688672691478</c:v>
                </c:pt>
                <c:pt idx="2364">
                  <c:v>24.642112578178974</c:v>
                </c:pt>
                <c:pt idx="2365">
                  <c:v>24.65253648366647</c:v>
                </c:pt>
                <c:pt idx="2366">
                  <c:v>24.662960389161249</c:v>
                </c:pt>
                <c:pt idx="2367">
                  <c:v>24.673384294648745</c:v>
                </c:pt>
                <c:pt idx="2368">
                  <c:v>24.683808200136241</c:v>
                </c:pt>
                <c:pt idx="2369">
                  <c:v>24.69423210563102</c:v>
                </c:pt>
                <c:pt idx="2370">
                  <c:v>24.704656011118516</c:v>
                </c:pt>
                <c:pt idx="2371">
                  <c:v>24.715079916606012</c:v>
                </c:pt>
                <c:pt idx="2372">
                  <c:v>24.725503822100791</c:v>
                </c:pt>
                <c:pt idx="2373">
                  <c:v>24.735927727588287</c:v>
                </c:pt>
                <c:pt idx="2374">
                  <c:v>24.746351633075783</c:v>
                </c:pt>
                <c:pt idx="2375">
                  <c:v>24.756775538570562</c:v>
                </c:pt>
                <c:pt idx="2376">
                  <c:v>24.767199444058058</c:v>
                </c:pt>
                <c:pt idx="2377">
                  <c:v>24.777623349545554</c:v>
                </c:pt>
                <c:pt idx="2378">
                  <c:v>24.788047255040333</c:v>
                </c:pt>
                <c:pt idx="2379">
                  <c:v>24.798471160527829</c:v>
                </c:pt>
                <c:pt idx="2380">
                  <c:v>24.808895066015324</c:v>
                </c:pt>
                <c:pt idx="2381">
                  <c:v>24.819318971510103</c:v>
                </c:pt>
                <c:pt idx="2382">
                  <c:v>24.829742876997599</c:v>
                </c:pt>
                <c:pt idx="2383">
                  <c:v>24.840166782485095</c:v>
                </c:pt>
                <c:pt idx="2384">
                  <c:v>24.850590687979874</c:v>
                </c:pt>
                <c:pt idx="2385">
                  <c:v>24.86101459346737</c:v>
                </c:pt>
                <c:pt idx="2386">
                  <c:v>24.871438498954866</c:v>
                </c:pt>
                <c:pt idx="2387">
                  <c:v>24.881862404449645</c:v>
                </c:pt>
                <c:pt idx="2388">
                  <c:v>24.892286309937141</c:v>
                </c:pt>
                <c:pt idx="2389">
                  <c:v>24.902710215424637</c:v>
                </c:pt>
                <c:pt idx="2390">
                  <c:v>24.913134120919416</c:v>
                </c:pt>
                <c:pt idx="2391">
                  <c:v>24.923558026406912</c:v>
                </c:pt>
                <c:pt idx="2392">
                  <c:v>24.933981931894408</c:v>
                </c:pt>
                <c:pt idx="2393">
                  <c:v>24.944405837389187</c:v>
                </c:pt>
                <c:pt idx="2394">
                  <c:v>24.954829742876683</c:v>
                </c:pt>
                <c:pt idx="2395">
                  <c:v>24.965253648364179</c:v>
                </c:pt>
                <c:pt idx="2396">
                  <c:v>24.975677553858958</c:v>
                </c:pt>
                <c:pt idx="2397">
                  <c:v>24.986101459346454</c:v>
                </c:pt>
                <c:pt idx="2398">
                  <c:v>24.99652536483395</c:v>
                </c:pt>
                <c:pt idx="2399">
                  <c:v>25.006949270328729</c:v>
                </c:pt>
                <c:pt idx="2400">
                  <c:v>25.017373175816225</c:v>
                </c:pt>
                <c:pt idx="2401">
                  <c:v>25.027797081303721</c:v>
                </c:pt>
                <c:pt idx="2402">
                  <c:v>25.0382209867985</c:v>
                </c:pt>
                <c:pt idx="2403">
                  <c:v>25.048644892285996</c:v>
                </c:pt>
                <c:pt idx="2404">
                  <c:v>25.059068797773492</c:v>
                </c:pt>
                <c:pt idx="2405">
                  <c:v>25.069492703268271</c:v>
                </c:pt>
                <c:pt idx="2406">
                  <c:v>25.079916608755767</c:v>
                </c:pt>
                <c:pt idx="2407">
                  <c:v>25.090340514243263</c:v>
                </c:pt>
                <c:pt idx="2408">
                  <c:v>25.100764419738042</c:v>
                </c:pt>
                <c:pt idx="2409">
                  <c:v>25.111188325225537</c:v>
                </c:pt>
                <c:pt idx="2410">
                  <c:v>25.121612230713033</c:v>
                </c:pt>
                <c:pt idx="2411">
                  <c:v>25.132036136207812</c:v>
                </c:pt>
                <c:pt idx="2412">
                  <c:v>25.142460041695308</c:v>
                </c:pt>
                <c:pt idx="2413">
                  <c:v>25.152883947182804</c:v>
                </c:pt>
                <c:pt idx="2414">
                  <c:v>25.163307852677583</c:v>
                </c:pt>
                <c:pt idx="2415">
                  <c:v>25.173731758165079</c:v>
                </c:pt>
                <c:pt idx="2416">
                  <c:v>25.184155663652575</c:v>
                </c:pt>
                <c:pt idx="2417">
                  <c:v>25.194579569147354</c:v>
                </c:pt>
                <c:pt idx="2418">
                  <c:v>25.20500347463485</c:v>
                </c:pt>
                <c:pt idx="2419">
                  <c:v>25.215427380122346</c:v>
                </c:pt>
                <c:pt idx="2420">
                  <c:v>25.225851285617125</c:v>
                </c:pt>
                <c:pt idx="2421">
                  <c:v>25.236275191104621</c:v>
                </c:pt>
                <c:pt idx="2422">
                  <c:v>25.246699096592117</c:v>
                </c:pt>
                <c:pt idx="2423">
                  <c:v>25.257123002086896</c:v>
                </c:pt>
                <c:pt idx="2424">
                  <c:v>25.267546907574392</c:v>
                </c:pt>
                <c:pt idx="2425">
                  <c:v>25.277970813061888</c:v>
                </c:pt>
                <c:pt idx="2426">
                  <c:v>25.288394718556667</c:v>
                </c:pt>
                <c:pt idx="2427">
                  <c:v>25.298818624044163</c:v>
                </c:pt>
                <c:pt idx="2428">
                  <c:v>25.309242529531659</c:v>
                </c:pt>
                <c:pt idx="2429">
                  <c:v>25.319666435026438</c:v>
                </c:pt>
                <c:pt idx="2430">
                  <c:v>25.330090340513934</c:v>
                </c:pt>
                <c:pt idx="2431">
                  <c:v>25.34051424600143</c:v>
                </c:pt>
                <c:pt idx="2432">
                  <c:v>25.350938151496209</c:v>
                </c:pt>
                <c:pt idx="2433">
                  <c:v>25.361362056983705</c:v>
                </c:pt>
                <c:pt idx="2434">
                  <c:v>25.371785962471201</c:v>
                </c:pt>
                <c:pt idx="2435">
                  <c:v>25.38220986796598</c:v>
                </c:pt>
                <c:pt idx="2436">
                  <c:v>25.392633773453475</c:v>
                </c:pt>
                <c:pt idx="2437">
                  <c:v>25.403057678940971</c:v>
                </c:pt>
                <c:pt idx="2438">
                  <c:v>25.41348158443575</c:v>
                </c:pt>
                <c:pt idx="2439">
                  <c:v>25.423905489923246</c:v>
                </c:pt>
                <c:pt idx="2440">
                  <c:v>25.434329395410742</c:v>
                </c:pt>
                <c:pt idx="2441">
                  <c:v>25.444753300905521</c:v>
                </c:pt>
                <c:pt idx="2442">
                  <c:v>25.455177206393017</c:v>
                </c:pt>
                <c:pt idx="2443">
                  <c:v>25.465601111880513</c:v>
                </c:pt>
                <c:pt idx="2444">
                  <c:v>25.476025017375292</c:v>
                </c:pt>
                <c:pt idx="2445">
                  <c:v>25.486448922862788</c:v>
                </c:pt>
                <c:pt idx="2446">
                  <c:v>25.496872828350284</c:v>
                </c:pt>
                <c:pt idx="2447">
                  <c:v>25.507296733845063</c:v>
                </c:pt>
                <c:pt idx="2448">
                  <c:v>25.517720639332559</c:v>
                </c:pt>
                <c:pt idx="2449">
                  <c:v>25.528144544820055</c:v>
                </c:pt>
                <c:pt idx="2450">
                  <c:v>25.538568450314834</c:v>
                </c:pt>
                <c:pt idx="2451">
                  <c:v>25.54899235580233</c:v>
                </c:pt>
                <c:pt idx="2452">
                  <c:v>25.559416261289826</c:v>
                </c:pt>
                <c:pt idx="2453">
                  <c:v>25.569840166784605</c:v>
                </c:pt>
                <c:pt idx="2454">
                  <c:v>25.580264072272101</c:v>
                </c:pt>
                <c:pt idx="2455">
                  <c:v>25.590687977759597</c:v>
                </c:pt>
                <c:pt idx="2456">
                  <c:v>25.601111883254376</c:v>
                </c:pt>
                <c:pt idx="2457">
                  <c:v>25.611535788741872</c:v>
                </c:pt>
                <c:pt idx="2458">
                  <c:v>25.621959694229368</c:v>
                </c:pt>
                <c:pt idx="2459">
                  <c:v>25.632383599724147</c:v>
                </c:pt>
                <c:pt idx="2460">
                  <c:v>25.642807505211643</c:v>
                </c:pt>
                <c:pt idx="2461">
                  <c:v>25.653231410699139</c:v>
                </c:pt>
                <c:pt idx="2462">
                  <c:v>25.663655316193918</c:v>
                </c:pt>
                <c:pt idx="2463">
                  <c:v>25.674079221681414</c:v>
                </c:pt>
                <c:pt idx="2464">
                  <c:v>25.684503127168909</c:v>
                </c:pt>
                <c:pt idx="2465">
                  <c:v>25.694927032663688</c:v>
                </c:pt>
                <c:pt idx="2466">
                  <c:v>25.705350938151184</c:v>
                </c:pt>
                <c:pt idx="2467">
                  <c:v>25.71577484363868</c:v>
                </c:pt>
                <c:pt idx="2468">
                  <c:v>25.726198749133459</c:v>
                </c:pt>
                <c:pt idx="2469">
                  <c:v>25.736622654620955</c:v>
                </c:pt>
                <c:pt idx="2470">
                  <c:v>25.747046560108451</c:v>
                </c:pt>
                <c:pt idx="2471">
                  <c:v>25.75747046560323</c:v>
                </c:pt>
                <c:pt idx="2472">
                  <c:v>25.767894371090726</c:v>
                </c:pt>
                <c:pt idx="2473">
                  <c:v>25.778318276578222</c:v>
                </c:pt>
                <c:pt idx="2474">
                  <c:v>25.788742182073001</c:v>
                </c:pt>
                <c:pt idx="2475">
                  <c:v>25.799166087560497</c:v>
                </c:pt>
                <c:pt idx="2476">
                  <c:v>25.809589993047993</c:v>
                </c:pt>
                <c:pt idx="2477">
                  <c:v>25.820013898542772</c:v>
                </c:pt>
                <c:pt idx="2478">
                  <c:v>25.830437804030268</c:v>
                </c:pt>
                <c:pt idx="2479">
                  <c:v>25.840861709517764</c:v>
                </c:pt>
                <c:pt idx="2480">
                  <c:v>25.851285615012543</c:v>
                </c:pt>
                <c:pt idx="2481">
                  <c:v>25.861709520500039</c:v>
                </c:pt>
                <c:pt idx="2482">
                  <c:v>25.872133425987535</c:v>
                </c:pt>
                <c:pt idx="2483">
                  <c:v>25.882557331482314</c:v>
                </c:pt>
                <c:pt idx="2484">
                  <c:v>25.89298123696981</c:v>
                </c:pt>
                <c:pt idx="2485">
                  <c:v>25.903405142457306</c:v>
                </c:pt>
                <c:pt idx="2486">
                  <c:v>25.913829047952085</c:v>
                </c:pt>
                <c:pt idx="2487">
                  <c:v>25.924252953439581</c:v>
                </c:pt>
                <c:pt idx="2488">
                  <c:v>25.934676858927077</c:v>
                </c:pt>
                <c:pt idx="2489">
                  <c:v>25.945100764421856</c:v>
                </c:pt>
                <c:pt idx="2490">
                  <c:v>25.955524669909352</c:v>
                </c:pt>
                <c:pt idx="2491">
                  <c:v>25.965948575396848</c:v>
                </c:pt>
                <c:pt idx="2492">
                  <c:v>25.976372480891627</c:v>
                </c:pt>
                <c:pt idx="2493">
                  <c:v>25.986796386379122</c:v>
                </c:pt>
                <c:pt idx="2494">
                  <c:v>25.997220291866618</c:v>
                </c:pt>
                <c:pt idx="2495">
                  <c:v>26.007644197361397</c:v>
                </c:pt>
                <c:pt idx="2496">
                  <c:v>26.018068102848893</c:v>
                </c:pt>
                <c:pt idx="2497">
                  <c:v>26.028492008336389</c:v>
                </c:pt>
                <c:pt idx="2498">
                  <c:v>26.038915913831168</c:v>
                </c:pt>
                <c:pt idx="2499">
                  <c:v>26.049339819318664</c:v>
                </c:pt>
                <c:pt idx="2500">
                  <c:v>26.05976372480616</c:v>
                </c:pt>
                <c:pt idx="2501">
                  <c:v>26.070187630300939</c:v>
                </c:pt>
                <c:pt idx="2502">
                  <c:v>26.080611535788435</c:v>
                </c:pt>
                <c:pt idx="2503">
                  <c:v>26.091035441275931</c:v>
                </c:pt>
                <c:pt idx="2504">
                  <c:v>26.10145934677071</c:v>
                </c:pt>
                <c:pt idx="2505">
                  <c:v>26.111883252258206</c:v>
                </c:pt>
                <c:pt idx="2506">
                  <c:v>26.122307157745702</c:v>
                </c:pt>
                <c:pt idx="2507">
                  <c:v>26.132731063240481</c:v>
                </c:pt>
                <c:pt idx="2508">
                  <c:v>26.143154968727977</c:v>
                </c:pt>
                <c:pt idx="2509">
                  <c:v>26.153578874215473</c:v>
                </c:pt>
                <c:pt idx="2510">
                  <c:v>26.164002779710252</c:v>
                </c:pt>
                <c:pt idx="2511">
                  <c:v>26.174426685197748</c:v>
                </c:pt>
                <c:pt idx="2512">
                  <c:v>26.184850590685244</c:v>
                </c:pt>
                <c:pt idx="2513">
                  <c:v>26.195274496180023</c:v>
                </c:pt>
                <c:pt idx="2514">
                  <c:v>26.205698401667519</c:v>
                </c:pt>
                <c:pt idx="2515">
                  <c:v>26.216122307155015</c:v>
                </c:pt>
                <c:pt idx="2516">
                  <c:v>26.226546212649794</c:v>
                </c:pt>
                <c:pt idx="2517">
                  <c:v>26.23697011813729</c:v>
                </c:pt>
                <c:pt idx="2518">
                  <c:v>26.247394023624786</c:v>
                </c:pt>
                <c:pt idx="2519">
                  <c:v>26.257817929119565</c:v>
                </c:pt>
                <c:pt idx="2520">
                  <c:v>26.268241834607061</c:v>
                </c:pt>
                <c:pt idx="2521">
                  <c:v>26.278665740094556</c:v>
                </c:pt>
                <c:pt idx="2522">
                  <c:v>26.289089645589335</c:v>
                </c:pt>
                <c:pt idx="2523">
                  <c:v>26.299513551076831</c:v>
                </c:pt>
                <c:pt idx="2524">
                  <c:v>26.309937456564327</c:v>
                </c:pt>
                <c:pt idx="2525">
                  <c:v>26.320361362059106</c:v>
                </c:pt>
                <c:pt idx="2526">
                  <c:v>26.330785267546602</c:v>
                </c:pt>
                <c:pt idx="2527">
                  <c:v>26.341209173034098</c:v>
                </c:pt>
                <c:pt idx="2528">
                  <c:v>26.351633078528877</c:v>
                </c:pt>
                <c:pt idx="2529">
                  <c:v>26.362056984016373</c:v>
                </c:pt>
                <c:pt idx="2530">
                  <c:v>26.372480889503869</c:v>
                </c:pt>
                <c:pt idx="2531">
                  <c:v>26.382904794998648</c:v>
                </c:pt>
                <c:pt idx="2532">
                  <c:v>26.393328700486144</c:v>
                </c:pt>
                <c:pt idx="2533">
                  <c:v>26.40375260597364</c:v>
                </c:pt>
                <c:pt idx="2534">
                  <c:v>26.414176511468419</c:v>
                </c:pt>
                <c:pt idx="2535">
                  <c:v>26.424600416955915</c:v>
                </c:pt>
                <c:pt idx="2536">
                  <c:v>26.435024322443411</c:v>
                </c:pt>
                <c:pt idx="2537">
                  <c:v>26.44544822793819</c:v>
                </c:pt>
                <c:pt idx="2538">
                  <c:v>26.455872133425686</c:v>
                </c:pt>
                <c:pt idx="2539">
                  <c:v>26.466296038913182</c:v>
                </c:pt>
                <c:pt idx="2540">
                  <c:v>26.476719944407961</c:v>
                </c:pt>
                <c:pt idx="2541">
                  <c:v>26.487143849895457</c:v>
                </c:pt>
                <c:pt idx="2542">
                  <c:v>26.497567755382953</c:v>
                </c:pt>
                <c:pt idx="2543">
                  <c:v>26.507991660877732</c:v>
                </c:pt>
                <c:pt idx="2544">
                  <c:v>26.518415566365228</c:v>
                </c:pt>
                <c:pt idx="2545">
                  <c:v>26.528839471852724</c:v>
                </c:pt>
                <c:pt idx="2546">
                  <c:v>26.539263377347503</c:v>
                </c:pt>
                <c:pt idx="2547">
                  <c:v>26.549687282834999</c:v>
                </c:pt>
                <c:pt idx="2548">
                  <c:v>26.560111188322495</c:v>
                </c:pt>
                <c:pt idx="2549">
                  <c:v>26.570535093817274</c:v>
                </c:pt>
                <c:pt idx="2550">
                  <c:v>26.580958999304769</c:v>
                </c:pt>
                <c:pt idx="2551">
                  <c:v>26.591382904792265</c:v>
                </c:pt>
                <c:pt idx="2552">
                  <c:v>26.601806810287044</c:v>
                </c:pt>
                <c:pt idx="2553">
                  <c:v>26.61223071577454</c:v>
                </c:pt>
                <c:pt idx="2554">
                  <c:v>26.622654621262036</c:v>
                </c:pt>
                <c:pt idx="2555">
                  <c:v>26.633078526756815</c:v>
                </c:pt>
                <c:pt idx="2556">
                  <c:v>26.643502432244311</c:v>
                </c:pt>
                <c:pt idx="2557">
                  <c:v>26.653926337731807</c:v>
                </c:pt>
                <c:pt idx="2558">
                  <c:v>26.664350243226586</c:v>
                </c:pt>
                <c:pt idx="2559">
                  <c:v>26.674774148714082</c:v>
                </c:pt>
                <c:pt idx="2560">
                  <c:v>26.685198054201578</c:v>
                </c:pt>
                <c:pt idx="2561">
                  <c:v>26.695621959696357</c:v>
                </c:pt>
                <c:pt idx="2562">
                  <c:v>26.706045865183853</c:v>
                </c:pt>
                <c:pt idx="2563">
                  <c:v>26.716469770671349</c:v>
                </c:pt>
                <c:pt idx="2564">
                  <c:v>26.726893676166128</c:v>
                </c:pt>
                <c:pt idx="2565">
                  <c:v>26.737317581653624</c:v>
                </c:pt>
                <c:pt idx="2566">
                  <c:v>26.74774148714112</c:v>
                </c:pt>
                <c:pt idx="2567">
                  <c:v>26.758165392635899</c:v>
                </c:pt>
                <c:pt idx="2568">
                  <c:v>26.768589298123395</c:v>
                </c:pt>
                <c:pt idx="2569">
                  <c:v>26.779013203610891</c:v>
                </c:pt>
                <c:pt idx="2570">
                  <c:v>26.78943710910567</c:v>
                </c:pt>
                <c:pt idx="2571">
                  <c:v>26.799861014593166</c:v>
                </c:pt>
                <c:pt idx="2572">
                  <c:v>26.810284920080662</c:v>
                </c:pt>
                <c:pt idx="2573">
                  <c:v>26.820708825575441</c:v>
                </c:pt>
                <c:pt idx="2574">
                  <c:v>26.831132731062937</c:v>
                </c:pt>
                <c:pt idx="2575">
                  <c:v>26.841556636550433</c:v>
                </c:pt>
                <c:pt idx="2576">
                  <c:v>26.851980542045212</c:v>
                </c:pt>
                <c:pt idx="2577">
                  <c:v>26.862404447532708</c:v>
                </c:pt>
                <c:pt idx="2578">
                  <c:v>26.872828353020203</c:v>
                </c:pt>
                <c:pt idx="2579">
                  <c:v>26.883252258514982</c:v>
                </c:pt>
                <c:pt idx="2580">
                  <c:v>26.893676164002478</c:v>
                </c:pt>
                <c:pt idx="2581">
                  <c:v>26.904100069489974</c:v>
                </c:pt>
                <c:pt idx="2582">
                  <c:v>26.914523974984753</c:v>
                </c:pt>
                <c:pt idx="2583">
                  <c:v>26.924947880472249</c:v>
                </c:pt>
                <c:pt idx="2584">
                  <c:v>26.935371785959745</c:v>
                </c:pt>
                <c:pt idx="2585">
                  <c:v>26.945795691454524</c:v>
                </c:pt>
                <c:pt idx="2586">
                  <c:v>26.95621959694202</c:v>
                </c:pt>
                <c:pt idx="2587">
                  <c:v>26.966643502429516</c:v>
                </c:pt>
                <c:pt idx="2588">
                  <c:v>26.977067407924295</c:v>
                </c:pt>
                <c:pt idx="2589">
                  <c:v>26.987491313411791</c:v>
                </c:pt>
                <c:pt idx="2590">
                  <c:v>26.997915218899287</c:v>
                </c:pt>
                <c:pt idx="2591">
                  <c:v>27.008339124394066</c:v>
                </c:pt>
                <c:pt idx="2592">
                  <c:v>27.018763029881562</c:v>
                </c:pt>
                <c:pt idx="2593">
                  <c:v>27.029186935369058</c:v>
                </c:pt>
                <c:pt idx="2594">
                  <c:v>27.039610840863837</c:v>
                </c:pt>
                <c:pt idx="2595">
                  <c:v>27.050034746351333</c:v>
                </c:pt>
                <c:pt idx="2596">
                  <c:v>27.060458651838829</c:v>
                </c:pt>
                <c:pt idx="2597">
                  <c:v>27.070882557333608</c:v>
                </c:pt>
                <c:pt idx="2598">
                  <c:v>27.081306462821104</c:v>
                </c:pt>
                <c:pt idx="2599">
                  <c:v>27.0917303683086</c:v>
                </c:pt>
                <c:pt idx="2600">
                  <c:v>27.102154273803379</c:v>
                </c:pt>
                <c:pt idx="2601">
                  <c:v>27.112578179290875</c:v>
                </c:pt>
                <c:pt idx="2602">
                  <c:v>27.123002084778371</c:v>
                </c:pt>
                <c:pt idx="2603">
                  <c:v>27.13342599027315</c:v>
                </c:pt>
                <c:pt idx="2604">
                  <c:v>27.143849895760646</c:v>
                </c:pt>
                <c:pt idx="2605">
                  <c:v>27.154273801248141</c:v>
                </c:pt>
                <c:pt idx="2606">
                  <c:v>27.164697706742921</c:v>
                </c:pt>
                <c:pt idx="2607">
                  <c:v>27.175121612230416</c:v>
                </c:pt>
                <c:pt idx="2608">
                  <c:v>27.185545517717912</c:v>
                </c:pt>
                <c:pt idx="2609">
                  <c:v>27.195969423212691</c:v>
                </c:pt>
                <c:pt idx="2610">
                  <c:v>27.206393328700187</c:v>
                </c:pt>
                <c:pt idx="2611">
                  <c:v>27.216817234187683</c:v>
                </c:pt>
                <c:pt idx="2612">
                  <c:v>27.227241139682462</c:v>
                </c:pt>
                <c:pt idx="2613">
                  <c:v>27.237665045169958</c:v>
                </c:pt>
                <c:pt idx="2614">
                  <c:v>27.248088950657454</c:v>
                </c:pt>
                <c:pt idx="2615">
                  <c:v>27.258512856152233</c:v>
                </c:pt>
                <c:pt idx="2616">
                  <c:v>27.268936761639729</c:v>
                </c:pt>
                <c:pt idx="2617">
                  <c:v>27.279360667127225</c:v>
                </c:pt>
                <c:pt idx="2618">
                  <c:v>27.289784572622004</c:v>
                </c:pt>
                <c:pt idx="2619">
                  <c:v>27.3002084781095</c:v>
                </c:pt>
                <c:pt idx="2620">
                  <c:v>27.310632383596996</c:v>
                </c:pt>
                <c:pt idx="2621">
                  <c:v>27.321056289091775</c:v>
                </c:pt>
                <c:pt idx="2622">
                  <c:v>27.331480194579271</c:v>
                </c:pt>
                <c:pt idx="2623">
                  <c:v>27.341904100066767</c:v>
                </c:pt>
                <c:pt idx="2624">
                  <c:v>27.352328005561546</c:v>
                </c:pt>
                <c:pt idx="2625">
                  <c:v>27.362751911049042</c:v>
                </c:pt>
                <c:pt idx="2626">
                  <c:v>27.373175816536538</c:v>
                </c:pt>
                <c:pt idx="2627">
                  <c:v>27.383599722031317</c:v>
                </c:pt>
                <c:pt idx="2628">
                  <c:v>27.394023627518813</c:v>
                </c:pt>
                <c:pt idx="2629">
                  <c:v>27.404447533006309</c:v>
                </c:pt>
                <c:pt idx="2630">
                  <c:v>27.414871438501088</c:v>
                </c:pt>
                <c:pt idx="2631">
                  <c:v>27.425295343988584</c:v>
                </c:pt>
                <c:pt idx="2632">
                  <c:v>27.43571924947608</c:v>
                </c:pt>
                <c:pt idx="2633">
                  <c:v>27.446143154970859</c:v>
                </c:pt>
                <c:pt idx="2634">
                  <c:v>27.456567060458354</c:v>
                </c:pt>
                <c:pt idx="2635">
                  <c:v>27.46699096594585</c:v>
                </c:pt>
                <c:pt idx="2636">
                  <c:v>27.477414871440629</c:v>
                </c:pt>
                <c:pt idx="2637">
                  <c:v>27.487838776928125</c:v>
                </c:pt>
                <c:pt idx="2638">
                  <c:v>27.498262682415621</c:v>
                </c:pt>
                <c:pt idx="2639">
                  <c:v>27.5086865879104</c:v>
                </c:pt>
                <c:pt idx="2640">
                  <c:v>27.519110493397896</c:v>
                </c:pt>
                <c:pt idx="2641">
                  <c:v>27.529534398885392</c:v>
                </c:pt>
                <c:pt idx="2642">
                  <c:v>27.539958304380171</c:v>
                </c:pt>
                <c:pt idx="2643">
                  <c:v>27.550382209867667</c:v>
                </c:pt>
                <c:pt idx="2644">
                  <c:v>27.560806115355163</c:v>
                </c:pt>
                <c:pt idx="2645">
                  <c:v>27.571230020849942</c:v>
                </c:pt>
                <c:pt idx="2646">
                  <c:v>27.581653926337438</c:v>
                </c:pt>
                <c:pt idx="2647">
                  <c:v>27.592077831824934</c:v>
                </c:pt>
                <c:pt idx="2648">
                  <c:v>27.602501737319713</c:v>
                </c:pt>
                <c:pt idx="2649">
                  <c:v>27.612925642807209</c:v>
                </c:pt>
                <c:pt idx="2650">
                  <c:v>27.623349548294705</c:v>
                </c:pt>
                <c:pt idx="2651">
                  <c:v>27.633773453789484</c:v>
                </c:pt>
                <c:pt idx="2652">
                  <c:v>27.64419735927698</c:v>
                </c:pt>
                <c:pt idx="2653">
                  <c:v>27.654621264764476</c:v>
                </c:pt>
                <c:pt idx="2654">
                  <c:v>27.665045170259255</c:v>
                </c:pt>
                <c:pt idx="2655">
                  <c:v>27.675469075746751</c:v>
                </c:pt>
                <c:pt idx="2656">
                  <c:v>27.685892981234247</c:v>
                </c:pt>
                <c:pt idx="2657">
                  <c:v>27.696316886729026</c:v>
                </c:pt>
                <c:pt idx="2658">
                  <c:v>27.706740792216522</c:v>
                </c:pt>
                <c:pt idx="2659">
                  <c:v>27.717164697704018</c:v>
                </c:pt>
                <c:pt idx="2660">
                  <c:v>27.727588603198797</c:v>
                </c:pt>
                <c:pt idx="2661">
                  <c:v>27.738012508686293</c:v>
                </c:pt>
                <c:pt idx="2662">
                  <c:v>27.748436414173788</c:v>
                </c:pt>
                <c:pt idx="2663">
                  <c:v>27.758860319668567</c:v>
                </c:pt>
                <c:pt idx="2664">
                  <c:v>27.769284225156063</c:v>
                </c:pt>
                <c:pt idx="2665">
                  <c:v>27.779708130643559</c:v>
                </c:pt>
                <c:pt idx="2666">
                  <c:v>27.790132036138338</c:v>
                </c:pt>
                <c:pt idx="2667">
                  <c:v>27.800555941625834</c:v>
                </c:pt>
                <c:pt idx="2668">
                  <c:v>27.81097984711333</c:v>
                </c:pt>
                <c:pt idx="2669">
                  <c:v>27.821403752608109</c:v>
                </c:pt>
                <c:pt idx="2670">
                  <c:v>27.831827658095605</c:v>
                </c:pt>
                <c:pt idx="2671">
                  <c:v>27.842251563583101</c:v>
                </c:pt>
                <c:pt idx="2672">
                  <c:v>27.85267546907788</c:v>
                </c:pt>
                <c:pt idx="2673">
                  <c:v>27.863099374565376</c:v>
                </c:pt>
                <c:pt idx="2674">
                  <c:v>27.873523280052872</c:v>
                </c:pt>
                <c:pt idx="2675">
                  <c:v>27.883947185547651</c:v>
                </c:pt>
                <c:pt idx="2676">
                  <c:v>27.894371091035147</c:v>
                </c:pt>
                <c:pt idx="2677">
                  <c:v>27.904794996522643</c:v>
                </c:pt>
                <c:pt idx="2678">
                  <c:v>27.915218902017422</c:v>
                </c:pt>
                <c:pt idx="2679">
                  <c:v>27.925642807504918</c:v>
                </c:pt>
                <c:pt idx="2680">
                  <c:v>27.936066712992414</c:v>
                </c:pt>
                <c:pt idx="2681">
                  <c:v>27.946490618487193</c:v>
                </c:pt>
                <c:pt idx="2682">
                  <c:v>27.956914523974689</c:v>
                </c:pt>
                <c:pt idx="2683">
                  <c:v>27.967338429462185</c:v>
                </c:pt>
                <c:pt idx="2684">
                  <c:v>27.977762334956964</c:v>
                </c:pt>
                <c:pt idx="2685">
                  <c:v>27.98818624044446</c:v>
                </c:pt>
                <c:pt idx="2686">
                  <c:v>27.998610145931956</c:v>
                </c:pt>
                <c:pt idx="2687">
                  <c:v>28.009034051426735</c:v>
                </c:pt>
                <c:pt idx="2688">
                  <c:v>28.019457956914231</c:v>
                </c:pt>
                <c:pt idx="2689">
                  <c:v>28.029881862401727</c:v>
                </c:pt>
                <c:pt idx="2690">
                  <c:v>28.040305767896506</c:v>
                </c:pt>
                <c:pt idx="2691">
                  <c:v>28.050729673384001</c:v>
                </c:pt>
                <c:pt idx="2692">
                  <c:v>28.061153578871497</c:v>
                </c:pt>
                <c:pt idx="2693">
                  <c:v>28.071577484366276</c:v>
                </c:pt>
                <c:pt idx="2694">
                  <c:v>28.082001389853772</c:v>
                </c:pt>
                <c:pt idx="2695">
                  <c:v>28.092425295341268</c:v>
                </c:pt>
                <c:pt idx="2696">
                  <c:v>28.102849200836047</c:v>
                </c:pt>
                <c:pt idx="2697">
                  <c:v>28.113273106323543</c:v>
                </c:pt>
                <c:pt idx="2698">
                  <c:v>28.123697011811039</c:v>
                </c:pt>
                <c:pt idx="2699">
                  <c:v>28.134120917305818</c:v>
                </c:pt>
                <c:pt idx="2700">
                  <c:v>28.144544822793314</c:v>
                </c:pt>
                <c:pt idx="2701">
                  <c:v>28.15496872828081</c:v>
                </c:pt>
                <c:pt idx="2702">
                  <c:v>28.165392633775589</c:v>
                </c:pt>
                <c:pt idx="2703">
                  <c:v>28.175816539263085</c:v>
                </c:pt>
                <c:pt idx="2704">
                  <c:v>28.186240444750581</c:v>
                </c:pt>
                <c:pt idx="2705">
                  <c:v>28.19666435024536</c:v>
                </c:pt>
                <c:pt idx="2706">
                  <c:v>28.207088255732856</c:v>
                </c:pt>
                <c:pt idx="2707">
                  <c:v>28.217512161220352</c:v>
                </c:pt>
                <c:pt idx="2708">
                  <c:v>28.227936066715131</c:v>
                </c:pt>
                <c:pt idx="2709">
                  <c:v>28.238359972202627</c:v>
                </c:pt>
                <c:pt idx="2710">
                  <c:v>28.248783877690123</c:v>
                </c:pt>
                <c:pt idx="2711">
                  <c:v>28.259207783184902</c:v>
                </c:pt>
                <c:pt idx="2712">
                  <c:v>28.269631688672398</c:v>
                </c:pt>
                <c:pt idx="2713">
                  <c:v>28.280055594159894</c:v>
                </c:pt>
                <c:pt idx="2714">
                  <c:v>28.290479499654673</c:v>
                </c:pt>
                <c:pt idx="2715">
                  <c:v>28.300903405142169</c:v>
                </c:pt>
                <c:pt idx="2716">
                  <c:v>28.311327310629665</c:v>
                </c:pt>
                <c:pt idx="2717">
                  <c:v>28.321751216124444</c:v>
                </c:pt>
                <c:pt idx="2718">
                  <c:v>28.33217512161194</c:v>
                </c:pt>
                <c:pt idx="2719">
                  <c:v>28.342599027099435</c:v>
                </c:pt>
                <c:pt idx="2720">
                  <c:v>28.353022932594214</c:v>
                </c:pt>
                <c:pt idx="2721">
                  <c:v>28.36344683808171</c:v>
                </c:pt>
                <c:pt idx="2722">
                  <c:v>28.373870743569206</c:v>
                </c:pt>
                <c:pt idx="2723">
                  <c:v>28.384294649063985</c:v>
                </c:pt>
                <c:pt idx="2724">
                  <c:v>28.394718554551481</c:v>
                </c:pt>
                <c:pt idx="2725">
                  <c:v>28.405142460038977</c:v>
                </c:pt>
                <c:pt idx="2726">
                  <c:v>28.415566365533756</c:v>
                </c:pt>
                <c:pt idx="2727">
                  <c:v>28.425990271021252</c:v>
                </c:pt>
                <c:pt idx="2728">
                  <c:v>28.436414176508748</c:v>
                </c:pt>
                <c:pt idx="2729">
                  <c:v>28.446838082003527</c:v>
                </c:pt>
                <c:pt idx="2730">
                  <c:v>28.457261987491023</c:v>
                </c:pt>
                <c:pt idx="2731">
                  <c:v>28.467685892978519</c:v>
                </c:pt>
                <c:pt idx="2732">
                  <c:v>28.478109798473298</c:v>
                </c:pt>
                <c:pt idx="2733">
                  <c:v>28.488533703960794</c:v>
                </c:pt>
                <c:pt idx="2734">
                  <c:v>28.49895760944829</c:v>
                </c:pt>
                <c:pt idx="2735">
                  <c:v>28.509381514943069</c:v>
                </c:pt>
                <c:pt idx="2736">
                  <c:v>28.519805420430565</c:v>
                </c:pt>
                <c:pt idx="2737">
                  <c:v>28.530229325918061</c:v>
                </c:pt>
                <c:pt idx="2738">
                  <c:v>28.54065323141284</c:v>
                </c:pt>
                <c:pt idx="2739">
                  <c:v>28.551077136900336</c:v>
                </c:pt>
                <c:pt idx="2740">
                  <c:v>28.561501042387832</c:v>
                </c:pt>
                <c:pt idx="2741">
                  <c:v>28.571924947882611</c:v>
                </c:pt>
                <c:pt idx="2742">
                  <c:v>28.582348853370107</c:v>
                </c:pt>
                <c:pt idx="2743">
                  <c:v>28.592772758857603</c:v>
                </c:pt>
                <c:pt idx="2744">
                  <c:v>28.603196664352382</c:v>
                </c:pt>
                <c:pt idx="2745">
                  <c:v>28.613620569839878</c:v>
                </c:pt>
                <c:pt idx="2746">
                  <c:v>28.624044475327374</c:v>
                </c:pt>
                <c:pt idx="2747">
                  <c:v>28.634468380822153</c:v>
                </c:pt>
                <c:pt idx="2748">
                  <c:v>28.644892286309648</c:v>
                </c:pt>
                <c:pt idx="2749">
                  <c:v>28.655316191797144</c:v>
                </c:pt>
                <c:pt idx="2750">
                  <c:v>28.665740097291923</c:v>
                </c:pt>
                <c:pt idx="2751">
                  <c:v>28.676164002779419</c:v>
                </c:pt>
                <c:pt idx="2752">
                  <c:v>28.686587908266915</c:v>
                </c:pt>
                <c:pt idx="2753">
                  <c:v>28.697011813761694</c:v>
                </c:pt>
                <c:pt idx="2754">
                  <c:v>28.70743571924919</c:v>
                </c:pt>
                <c:pt idx="2755">
                  <c:v>28.717859624736686</c:v>
                </c:pt>
                <c:pt idx="2756">
                  <c:v>28.728283530231465</c:v>
                </c:pt>
                <c:pt idx="2757">
                  <c:v>28.738707435718961</c:v>
                </c:pt>
                <c:pt idx="2758">
                  <c:v>28.749131341206457</c:v>
                </c:pt>
                <c:pt idx="2759">
                  <c:v>28.759555246701236</c:v>
                </c:pt>
                <c:pt idx="2760">
                  <c:v>28.769979152188732</c:v>
                </c:pt>
                <c:pt idx="2761">
                  <c:v>28.780403057676228</c:v>
                </c:pt>
                <c:pt idx="2762">
                  <c:v>28.790826963171007</c:v>
                </c:pt>
                <c:pt idx="2763">
                  <c:v>28.801250868658503</c:v>
                </c:pt>
                <c:pt idx="2764">
                  <c:v>28.811674774145999</c:v>
                </c:pt>
                <c:pt idx="2765">
                  <c:v>28.822098679640778</c:v>
                </c:pt>
                <c:pt idx="2766">
                  <c:v>28.832522585128274</c:v>
                </c:pt>
                <c:pt idx="2767">
                  <c:v>28.84294649061577</c:v>
                </c:pt>
                <c:pt idx="2768">
                  <c:v>28.853370396110549</c:v>
                </c:pt>
                <c:pt idx="2769">
                  <c:v>28.863794301598045</c:v>
                </c:pt>
                <c:pt idx="2770">
                  <c:v>28.874218207085541</c:v>
                </c:pt>
                <c:pt idx="2771">
                  <c:v>28.88464211258032</c:v>
                </c:pt>
                <c:pt idx="2772">
                  <c:v>28.895066018067816</c:v>
                </c:pt>
                <c:pt idx="2773">
                  <c:v>28.905489923555312</c:v>
                </c:pt>
                <c:pt idx="2774">
                  <c:v>28.915913829050091</c:v>
                </c:pt>
                <c:pt idx="2775">
                  <c:v>28.926337734537586</c:v>
                </c:pt>
                <c:pt idx="2776">
                  <c:v>28.936761640025082</c:v>
                </c:pt>
                <c:pt idx="2777">
                  <c:v>28.947185545519861</c:v>
                </c:pt>
                <c:pt idx="2778">
                  <c:v>28.957609451007357</c:v>
                </c:pt>
                <c:pt idx="2779">
                  <c:v>28.968033356494853</c:v>
                </c:pt>
                <c:pt idx="2780">
                  <c:v>28.978457261989632</c:v>
                </c:pt>
                <c:pt idx="2781">
                  <c:v>28.988881167477128</c:v>
                </c:pt>
                <c:pt idx="2782">
                  <c:v>28.999305072964624</c:v>
                </c:pt>
                <c:pt idx="2783">
                  <c:v>29.009728978459403</c:v>
                </c:pt>
                <c:pt idx="2784">
                  <c:v>29.020152883946899</c:v>
                </c:pt>
                <c:pt idx="2785">
                  <c:v>29.030576789434395</c:v>
                </c:pt>
                <c:pt idx="2786">
                  <c:v>29.041000694929174</c:v>
                </c:pt>
                <c:pt idx="2787">
                  <c:v>29.05142460041667</c:v>
                </c:pt>
                <c:pt idx="2788">
                  <c:v>29.061848505904166</c:v>
                </c:pt>
                <c:pt idx="2789">
                  <c:v>29.072272411398945</c:v>
                </c:pt>
                <c:pt idx="2790">
                  <c:v>29.082696316886441</c:v>
                </c:pt>
                <c:pt idx="2791">
                  <c:v>29.093120222373937</c:v>
                </c:pt>
                <c:pt idx="2792">
                  <c:v>29.103544127868716</c:v>
                </c:pt>
                <c:pt idx="2793">
                  <c:v>29.113968033356212</c:v>
                </c:pt>
                <c:pt idx="2794">
                  <c:v>29.124391938843708</c:v>
                </c:pt>
                <c:pt idx="2795">
                  <c:v>29.134815844338487</c:v>
                </c:pt>
                <c:pt idx="2796">
                  <c:v>29.145239749825983</c:v>
                </c:pt>
                <c:pt idx="2797">
                  <c:v>29.155663655313479</c:v>
                </c:pt>
                <c:pt idx="2798">
                  <c:v>29.166087560808258</c:v>
                </c:pt>
                <c:pt idx="2799">
                  <c:v>29.176511466295754</c:v>
                </c:pt>
                <c:pt idx="2800">
                  <c:v>29.18693537178325</c:v>
                </c:pt>
                <c:pt idx="2801">
                  <c:v>29.197359277278029</c:v>
                </c:pt>
                <c:pt idx="2802">
                  <c:v>29.207783182765525</c:v>
                </c:pt>
                <c:pt idx="2803">
                  <c:v>29.21820708825302</c:v>
                </c:pt>
                <c:pt idx="2804">
                  <c:v>29.228630993747799</c:v>
                </c:pt>
                <c:pt idx="2805">
                  <c:v>29.239054899235295</c:v>
                </c:pt>
                <c:pt idx="2806">
                  <c:v>29.249478804722791</c:v>
                </c:pt>
                <c:pt idx="2807">
                  <c:v>29.25990271021757</c:v>
                </c:pt>
                <c:pt idx="2808">
                  <c:v>29.270326615705066</c:v>
                </c:pt>
                <c:pt idx="2809">
                  <c:v>29.280750521192562</c:v>
                </c:pt>
                <c:pt idx="2810">
                  <c:v>29.291174426687341</c:v>
                </c:pt>
                <c:pt idx="2811">
                  <c:v>29.301598332174837</c:v>
                </c:pt>
                <c:pt idx="2812">
                  <c:v>29.312022237662333</c:v>
                </c:pt>
                <c:pt idx="2813">
                  <c:v>29.322446143157112</c:v>
                </c:pt>
                <c:pt idx="2814">
                  <c:v>29.332870048644608</c:v>
                </c:pt>
                <c:pt idx="2815">
                  <c:v>29.343293954132104</c:v>
                </c:pt>
                <c:pt idx="2816">
                  <c:v>29.353717859626883</c:v>
                </c:pt>
                <c:pt idx="2817">
                  <c:v>29.364141765114379</c:v>
                </c:pt>
                <c:pt idx="2818">
                  <c:v>29.374565670601875</c:v>
                </c:pt>
                <c:pt idx="2819">
                  <c:v>29.384989576096654</c:v>
                </c:pt>
                <c:pt idx="2820">
                  <c:v>29.39541348158415</c:v>
                </c:pt>
                <c:pt idx="2821">
                  <c:v>29.405837387071646</c:v>
                </c:pt>
                <c:pt idx="2822">
                  <c:v>29.416261292566425</c:v>
                </c:pt>
                <c:pt idx="2823">
                  <c:v>29.426685198053921</c:v>
                </c:pt>
                <c:pt idx="2824">
                  <c:v>29.437109103541417</c:v>
                </c:pt>
                <c:pt idx="2825">
                  <c:v>29.447533009036196</c:v>
                </c:pt>
                <c:pt idx="2826">
                  <c:v>29.457956914523692</c:v>
                </c:pt>
                <c:pt idx="2827">
                  <c:v>29.468380820011188</c:v>
                </c:pt>
                <c:pt idx="2828">
                  <c:v>29.478804725505967</c:v>
                </c:pt>
                <c:pt idx="2829">
                  <c:v>29.489228630993463</c:v>
                </c:pt>
                <c:pt idx="2830">
                  <c:v>29.499652536480959</c:v>
                </c:pt>
                <c:pt idx="2831">
                  <c:v>29.510076441975738</c:v>
                </c:pt>
                <c:pt idx="2832">
                  <c:v>29.520500347463233</c:v>
                </c:pt>
                <c:pt idx="2833">
                  <c:v>29.530924252950729</c:v>
                </c:pt>
                <c:pt idx="2834">
                  <c:v>29.541348158445508</c:v>
                </c:pt>
                <c:pt idx="2835">
                  <c:v>29.551772063933004</c:v>
                </c:pt>
                <c:pt idx="2836">
                  <c:v>29.5621959694205</c:v>
                </c:pt>
                <c:pt idx="2837">
                  <c:v>29.572619874915279</c:v>
                </c:pt>
                <c:pt idx="2838">
                  <c:v>29.583043780402775</c:v>
                </c:pt>
                <c:pt idx="2839">
                  <c:v>29.593467685890271</c:v>
                </c:pt>
                <c:pt idx="2840">
                  <c:v>29.60389159138505</c:v>
                </c:pt>
                <c:pt idx="2841">
                  <c:v>29.614315496872546</c:v>
                </c:pt>
                <c:pt idx="2842">
                  <c:v>29.624739402360042</c:v>
                </c:pt>
                <c:pt idx="2843">
                  <c:v>29.635163307854821</c:v>
                </c:pt>
                <c:pt idx="2844">
                  <c:v>29.645587213342317</c:v>
                </c:pt>
                <c:pt idx="2845">
                  <c:v>29.656011118829813</c:v>
                </c:pt>
                <c:pt idx="2846">
                  <c:v>29.666435024324592</c:v>
                </c:pt>
                <c:pt idx="2847">
                  <c:v>29.676858929812088</c:v>
                </c:pt>
                <c:pt idx="2848">
                  <c:v>29.687282835299584</c:v>
                </c:pt>
                <c:pt idx="2849">
                  <c:v>29.697706740794363</c:v>
                </c:pt>
                <c:pt idx="2850">
                  <c:v>29.708130646281859</c:v>
                </c:pt>
                <c:pt idx="2851">
                  <c:v>29.718554551769355</c:v>
                </c:pt>
                <c:pt idx="2852">
                  <c:v>29.728978457264134</c:v>
                </c:pt>
                <c:pt idx="2853">
                  <c:v>29.73940236275163</c:v>
                </c:pt>
                <c:pt idx="2854">
                  <c:v>29.749826268239126</c:v>
                </c:pt>
                <c:pt idx="2855">
                  <c:v>29.760250173733905</c:v>
                </c:pt>
                <c:pt idx="2856">
                  <c:v>29.770674079221401</c:v>
                </c:pt>
                <c:pt idx="2857">
                  <c:v>29.781097984708897</c:v>
                </c:pt>
                <c:pt idx="2858">
                  <c:v>29.791521890203676</c:v>
                </c:pt>
                <c:pt idx="2859">
                  <c:v>29.801945795691172</c:v>
                </c:pt>
                <c:pt idx="2860">
                  <c:v>29.812369701178667</c:v>
                </c:pt>
                <c:pt idx="2861">
                  <c:v>29.822793606673446</c:v>
                </c:pt>
                <c:pt idx="2862">
                  <c:v>29.833217512160942</c:v>
                </c:pt>
                <c:pt idx="2863">
                  <c:v>29.843641417648438</c:v>
                </c:pt>
                <c:pt idx="2864">
                  <c:v>29.854065323143217</c:v>
                </c:pt>
                <c:pt idx="2865">
                  <c:v>29.864489228630713</c:v>
                </c:pt>
                <c:pt idx="2866">
                  <c:v>29.874913134118209</c:v>
                </c:pt>
                <c:pt idx="2867">
                  <c:v>29.885337039612988</c:v>
                </c:pt>
                <c:pt idx="2868">
                  <c:v>29.895760945100484</c:v>
                </c:pt>
                <c:pt idx="2869">
                  <c:v>29.90618485058798</c:v>
                </c:pt>
                <c:pt idx="2870">
                  <c:v>29.916608756082759</c:v>
                </c:pt>
                <c:pt idx="2871">
                  <c:v>29.927032661570255</c:v>
                </c:pt>
                <c:pt idx="2872">
                  <c:v>29.937456567057751</c:v>
                </c:pt>
                <c:pt idx="2873">
                  <c:v>29.94788047255253</c:v>
                </c:pt>
                <c:pt idx="2874">
                  <c:v>29.958304378040026</c:v>
                </c:pt>
                <c:pt idx="2875">
                  <c:v>29.968728283527522</c:v>
                </c:pt>
                <c:pt idx="2876">
                  <c:v>29.979152189022301</c:v>
                </c:pt>
                <c:pt idx="2877">
                  <c:v>29.989576094509797</c:v>
                </c:pt>
                <c:pt idx="2878">
                  <c:v>29.999999999997293</c:v>
                </c:pt>
                <c:pt idx="2879">
                  <c:v>30.010423905492072</c:v>
                </c:pt>
                <c:pt idx="2880">
                  <c:v>30.020847810979568</c:v>
                </c:pt>
                <c:pt idx="2881">
                  <c:v>30.031271716467064</c:v>
                </c:pt>
                <c:pt idx="2882">
                  <c:v>30.041695621961843</c:v>
                </c:pt>
                <c:pt idx="2883">
                  <c:v>30.052119527449339</c:v>
                </c:pt>
                <c:pt idx="2884">
                  <c:v>30.062543432936835</c:v>
                </c:pt>
                <c:pt idx="2885">
                  <c:v>30.072967338431614</c:v>
                </c:pt>
                <c:pt idx="2886">
                  <c:v>30.08339124391911</c:v>
                </c:pt>
                <c:pt idx="2887">
                  <c:v>30.093815149406606</c:v>
                </c:pt>
                <c:pt idx="2888">
                  <c:v>30.104239054901385</c:v>
                </c:pt>
                <c:pt idx="2889">
                  <c:v>30.11466296038888</c:v>
                </c:pt>
                <c:pt idx="2890">
                  <c:v>30.125086865876376</c:v>
                </c:pt>
                <c:pt idx="2891">
                  <c:v>30.135510771371155</c:v>
                </c:pt>
                <c:pt idx="2892">
                  <c:v>30.145934676858651</c:v>
                </c:pt>
                <c:pt idx="2893">
                  <c:v>30.156358582346147</c:v>
                </c:pt>
                <c:pt idx="2894">
                  <c:v>30.166782487840926</c:v>
                </c:pt>
                <c:pt idx="2895">
                  <c:v>30.177206393328422</c:v>
                </c:pt>
                <c:pt idx="2896">
                  <c:v>30.187630298815918</c:v>
                </c:pt>
                <c:pt idx="2897">
                  <c:v>30.198054204310697</c:v>
                </c:pt>
                <c:pt idx="2898">
                  <c:v>30.208478109798193</c:v>
                </c:pt>
                <c:pt idx="2899">
                  <c:v>30.218902015285689</c:v>
                </c:pt>
                <c:pt idx="2900">
                  <c:v>30.229325920780468</c:v>
                </c:pt>
                <c:pt idx="2901">
                  <c:v>30.239749826267964</c:v>
                </c:pt>
                <c:pt idx="2902">
                  <c:v>30.25017373175546</c:v>
                </c:pt>
                <c:pt idx="2903">
                  <c:v>30.260597637250239</c:v>
                </c:pt>
                <c:pt idx="2904">
                  <c:v>30.271021542737735</c:v>
                </c:pt>
                <c:pt idx="2905">
                  <c:v>30.281445448225231</c:v>
                </c:pt>
                <c:pt idx="2906">
                  <c:v>30.29186935372001</c:v>
                </c:pt>
                <c:pt idx="2907">
                  <c:v>30.302293259207506</c:v>
                </c:pt>
                <c:pt idx="2908">
                  <c:v>30.312717164695002</c:v>
                </c:pt>
                <c:pt idx="2909">
                  <c:v>30.323141070189781</c:v>
                </c:pt>
                <c:pt idx="2910">
                  <c:v>30.333564975677277</c:v>
                </c:pt>
                <c:pt idx="2911">
                  <c:v>30.343988881164773</c:v>
                </c:pt>
                <c:pt idx="2912">
                  <c:v>30.354412786659552</c:v>
                </c:pt>
                <c:pt idx="2913">
                  <c:v>30.364836692147048</c:v>
                </c:pt>
                <c:pt idx="2914">
                  <c:v>30.375260597634544</c:v>
                </c:pt>
                <c:pt idx="2915">
                  <c:v>30.385684503129323</c:v>
                </c:pt>
                <c:pt idx="2916">
                  <c:v>30.396108408616819</c:v>
                </c:pt>
                <c:pt idx="2917">
                  <c:v>30.406532314104314</c:v>
                </c:pt>
                <c:pt idx="2918">
                  <c:v>30.416956219599093</c:v>
                </c:pt>
                <c:pt idx="2919">
                  <c:v>30.427380125086589</c:v>
                </c:pt>
                <c:pt idx="2920">
                  <c:v>30.437804030574085</c:v>
                </c:pt>
                <c:pt idx="2921">
                  <c:v>30.448227936068864</c:v>
                </c:pt>
                <c:pt idx="2922">
                  <c:v>30.45865184155636</c:v>
                </c:pt>
                <c:pt idx="2923">
                  <c:v>30.469075747043856</c:v>
                </c:pt>
                <c:pt idx="2924">
                  <c:v>30.479499652538635</c:v>
                </c:pt>
                <c:pt idx="2925">
                  <c:v>30.489923558026131</c:v>
                </c:pt>
                <c:pt idx="2926">
                  <c:v>30.500347463513627</c:v>
                </c:pt>
                <c:pt idx="2927">
                  <c:v>30.510771369008406</c:v>
                </c:pt>
                <c:pt idx="2928">
                  <c:v>30.521195274495902</c:v>
                </c:pt>
                <c:pt idx="2929">
                  <c:v>30.531619179983398</c:v>
                </c:pt>
                <c:pt idx="2930">
                  <c:v>30.542043085478177</c:v>
                </c:pt>
                <c:pt idx="2931">
                  <c:v>30.552466990965673</c:v>
                </c:pt>
                <c:pt idx="2932">
                  <c:v>30.562890896453169</c:v>
                </c:pt>
                <c:pt idx="2933">
                  <c:v>30.573314801947948</c:v>
                </c:pt>
                <c:pt idx="2934">
                  <c:v>30.583738707435444</c:v>
                </c:pt>
                <c:pt idx="2935">
                  <c:v>30.59416261292294</c:v>
                </c:pt>
                <c:pt idx="2936">
                  <c:v>30.604586518417719</c:v>
                </c:pt>
                <c:pt idx="2937">
                  <c:v>30.615010423905215</c:v>
                </c:pt>
                <c:pt idx="2938">
                  <c:v>30.625434329392711</c:v>
                </c:pt>
                <c:pt idx="2939">
                  <c:v>30.63585823488749</c:v>
                </c:pt>
                <c:pt idx="2940">
                  <c:v>30.646282140374986</c:v>
                </c:pt>
                <c:pt idx="2941">
                  <c:v>30.656706045862482</c:v>
                </c:pt>
                <c:pt idx="2942">
                  <c:v>30.667129951357261</c:v>
                </c:pt>
                <c:pt idx="2943">
                  <c:v>30.677553856844757</c:v>
                </c:pt>
                <c:pt idx="2944">
                  <c:v>30.687977762332252</c:v>
                </c:pt>
                <c:pt idx="2945">
                  <c:v>30.698401667827032</c:v>
                </c:pt>
                <c:pt idx="2946">
                  <c:v>30.708825573314527</c:v>
                </c:pt>
                <c:pt idx="2947">
                  <c:v>30.719249478802023</c:v>
                </c:pt>
                <c:pt idx="2948">
                  <c:v>30.729673384296802</c:v>
                </c:pt>
                <c:pt idx="2949">
                  <c:v>30.740097289784298</c:v>
                </c:pt>
                <c:pt idx="2950">
                  <c:v>30.750521195271794</c:v>
                </c:pt>
                <c:pt idx="2951">
                  <c:v>30.760945100766573</c:v>
                </c:pt>
                <c:pt idx="2952">
                  <c:v>30.771369006254069</c:v>
                </c:pt>
                <c:pt idx="2953">
                  <c:v>30.781792911741565</c:v>
                </c:pt>
                <c:pt idx="2954">
                  <c:v>30.792216817236344</c:v>
                </c:pt>
                <c:pt idx="2955">
                  <c:v>30.80264072272384</c:v>
                </c:pt>
                <c:pt idx="2956">
                  <c:v>30.813064628211336</c:v>
                </c:pt>
                <c:pt idx="2957">
                  <c:v>30.823488533706115</c:v>
                </c:pt>
                <c:pt idx="2958">
                  <c:v>30.833912439193611</c:v>
                </c:pt>
                <c:pt idx="2959">
                  <c:v>30.844336344681107</c:v>
                </c:pt>
                <c:pt idx="2960">
                  <c:v>30.854760250175886</c:v>
                </c:pt>
                <c:pt idx="2961">
                  <c:v>30.865184155663382</c:v>
                </c:pt>
                <c:pt idx="2962">
                  <c:v>30.875608061150878</c:v>
                </c:pt>
                <c:pt idx="2963">
                  <c:v>30.886031966645657</c:v>
                </c:pt>
                <c:pt idx="2964">
                  <c:v>30.896455872133153</c:v>
                </c:pt>
                <c:pt idx="2965">
                  <c:v>30.906879777620649</c:v>
                </c:pt>
                <c:pt idx="2966">
                  <c:v>30.917303683115428</c:v>
                </c:pt>
                <c:pt idx="2967">
                  <c:v>30.927727588602924</c:v>
                </c:pt>
                <c:pt idx="2968">
                  <c:v>30.93815149409042</c:v>
                </c:pt>
                <c:pt idx="2969">
                  <c:v>30.948575399585199</c:v>
                </c:pt>
                <c:pt idx="2970">
                  <c:v>30.958999305072695</c:v>
                </c:pt>
                <c:pt idx="2971">
                  <c:v>30.969423210560191</c:v>
                </c:pt>
                <c:pt idx="2972">
                  <c:v>30.97984711605497</c:v>
                </c:pt>
                <c:pt idx="2973">
                  <c:v>30.990271021542465</c:v>
                </c:pt>
                <c:pt idx="2974">
                  <c:v>31.000694927029961</c:v>
                </c:pt>
                <c:pt idx="2975">
                  <c:v>31.01111883252474</c:v>
                </c:pt>
                <c:pt idx="2976">
                  <c:v>31.021542738012236</c:v>
                </c:pt>
                <c:pt idx="2977">
                  <c:v>31.031966643499732</c:v>
                </c:pt>
                <c:pt idx="2978">
                  <c:v>31.042390548994511</c:v>
                </c:pt>
                <c:pt idx="2979">
                  <c:v>31.052814454482007</c:v>
                </c:pt>
                <c:pt idx="2980">
                  <c:v>31.063238359969503</c:v>
                </c:pt>
                <c:pt idx="2981">
                  <c:v>31.073662265464282</c:v>
                </c:pt>
                <c:pt idx="2982">
                  <c:v>31.084086170951778</c:v>
                </c:pt>
                <c:pt idx="2983">
                  <c:v>31.094510076439274</c:v>
                </c:pt>
                <c:pt idx="2984">
                  <c:v>31.104933981934053</c:v>
                </c:pt>
                <c:pt idx="2985">
                  <c:v>31.115357887421549</c:v>
                </c:pt>
                <c:pt idx="2986">
                  <c:v>31.125781792909045</c:v>
                </c:pt>
                <c:pt idx="2987">
                  <c:v>31.136205698403824</c:v>
                </c:pt>
                <c:pt idx="2988">
                  <c:v>31.14662960389132</c:v>
                </c:pt>
                <c:pt idx="2989">
                  <c:v>31.157053509378816</c:v>
                </c:pt>
                <c:pt idx="2990">
                  <c:v>31.167477414873595</c:v>
                </c:pt>
                <c:pt idx="2991">
                  <c:v>31.177901320361091</c:v>
                </c:pt>
                <c:pt idx="2992">
                  <c:v>31.188325225848587</c:v>
                </c:pt>
                <c:pt idx="2993">
                  <c:v>31.198749131343366</c:v>
                </c:pt>
                <c:pt idx="2994">
                  <c:v>31.209173036830862</c:v>
                </c:pt>
                <c:pt idx="2995">
                  <c:v>31.219596942318358</c:v>
                </c:pt>
                <c:pt idx="2996">
                  <c:v>31.230020847813137</c:v>
                </c:pt>
                <c:pt idx="2997">
                  <c:v>31.240444753300633</c:v>
                </c:pt>
                <c:pt idx="2998">
                  <c:v>31.250868658788129</c:v>
                </c:pt>
                <c:pt idx="2999">
                  <c:v>31.261292564282908</c:v>
                </c:pt>
                <c:pt idx="3000">
                  <c:v>31.271716469770404</c:v>
                </c:pt>
                <c:pt idx="3001">
                  <c:v>31.282140375257899</c:v>
                </c:pt>
                <c:pt idx="3002">
                  <c:v>31.292564280752678</c:v>
                </c:pt>
                <c:pt idx="3003">
                  <c:v>31.302988186240174</c:v>
                </c:pt>
                <c:pt idx="3004">
                  <c:v>31.31341209172767</c:v>
                </c:pt>
                <c:pt idx="3005">
                  <c:v>31.323835997222449</c:v>
                </c:pt>
                <c:pt idx="3006">
                  <c:v>31.334259902709945</c:v>
                </c:pt>
                <c:pt idx="3007">
                  <c:v>31.344683808197441</c:v>
                </c:pt>
                <c:pt idx="3008">
                  <c:v>31.35510771369222</c:v>
                </c:pt>
                <c:pt idx="3009">
                  <c:v>31.365531619179716</c:v>
                </c:pt>
                <c:pt idx="3010">
                  <c:v>31.375955524667212</c:v>
                </c:pt>
                <c:pt idx="3011">
                  <c:v>31.386379430161991</c:v>
                </c:pt>
                <c:pt idx="3012">
                  <c:v>31.396803335649487</c:v>
                </c:pt>
                <c:pt idx="3013">
                  <c:v>31.407227241136983</c:v>
                </c:pt>
                <c:pt idx="3014">
                  <c:v>31.417651146631762</c:v>
                </c:pt>
                <c:pt idx="3015">
                  <c:v>31.428075052119258</c:v>
                </c:pt>
                <c:pt idx="3016">
                  <c:v>31.438498957606754</c:v>
                </c:pt>
                <c:pt idx="3017">
                  <c:v>31.448922863101533</c:v>
                </c:pt>
                <c:pt idx="3018">
                  <c:v>31.459346768589029</c:v>
                </c:pt>
                <c:pt idx="3019">
                  <c:v>31.469770674076525</c:v>
                </c:pt>
                <c:pt idx="3020">
                  <c:v>31.480194579571304</c:v>
                </c:pt>
                <c:pt idx="3021">
                  <c:v>31.4906184850588</c:v>
                </c:pt>
                <c:pt idx="3022">
                  <c:v>31.501042390546296</c:v>
                </c:pt>
                <c:pt idx="3023">
                  <c:v>31.511466296041075</c:v>
                </c:pt>
                <c:pt idx="3024">
                  <c:v>31.521890201528571</c:v>
                </c:pt>
                <c:pt idx="3025">
                  <c:v>31.532314107016067</c:v>
                </c:pt>
                <c:pt idx="3026">
                  <c:v>31.542738012510846</c:v>
                </c:pt>
                <c:pt idx="3027">
                  <c:v>31.553161917998342</c:v>
                </c:pt>
                <c:pt idx="3028">
                  <c:v>31.563585823485838</c:v>
                </c:pt>
                <c:pt idx="3029">
                  <c:v>31.574009728980617</c:v>
                </c:pt>
                <c:pt idx="3030">
                  <c:v>31.584433634468112</c:v>
                </c:pt>
                <c:pt idx="3031">
                  <c:v>31.594857539955608</c:v>
                </c:pt>
                <c:pt idx="3032">
                  <c:v>31.605281445450387</c:v>
                </c:pt>
                <c:pt idx="3033">
                  <c:v>31.615705350937883</c:v>
                </c:pt>
                <c:pt idx="3034">
                  <c:v>31.626129256425379</c:v>
                </c:pt>
                <c:pt idx="3035">
                  <c:v>31.636553161920158</c:v>
                </c:pt>
                <c:pt idx="3036">
                  <c:v>31.646977067407654</c:v>
                </c:pt>
                <c:pt idx="3037">
                  <c:v>31.65740097289515</c:v>
                </c:pt>
                <c:pt idx="3038">
                  <c:v>31.667824878389929</c:v>
                </c:pt>
                <c:pt idx="3039">
                  <c:v>31.678248783877425</c:v>
                </c:pt>
                <c:pt idx="3040">
                  <c:v>31.688672689364921</c:v>
                </c:pt>
                <c:pt idx="3041">
                  <c:v>31.6990965948597</c:v>
                </c:pt>
                <c:pt idx="3042">
                  <c:v>31.709520500347196</c:v>
                </c:pt>
                <c:pt idx="3043">
                  <c:v>31.719944405834692</c:v>
                </c:pt>
                <c:pt idx="3044">
                  <c:v>31.730368311329471</c:v>
                </c:pt>
                <c:pt idx="3045">
                  <c:v>31.740792216816967</c:v>
                </c:pt>
                <c:pt idx="3046">
                  <c:v>31.751216122304463</c:v>
                </c:pt>
                <c:pt idx="3047">
                  <c:v>31.761640027799242</c:v>
                </c:pt>
                <c:pt idx="3048">
                  <c:v>31.772063933286738</c:v>
                </c:pt>
                <c:pt idx="3049">
                  <c:v>31.782487838774234</c:v>
                </c:pt>
                <c:pt idx="3050">
                  <c:v>31.792911744269013</c:v>
                </c:pt>
                <c:pt idx="3051">
                  <c:v>31.803335649756509</c:v>
                </c:pt>
                <c:pt idx="3052">
                  <c:v>31.813759555244005</c:v>
                </c:pt>
                <c:pt idx="3053">
                  <c:v>31.824183460738784</c:v>
                </c:pt>
                <c:pt idx="3054">
                  <c:v>31.83460736622628</c:v>
                </c:pt>
                <c:pt idx="3055">
                  <c:v>31.845031271713776</c:v>
                </c:pt>
                <c:pt idx="3056">
                  <c:v>31.855455177208555</c:v>
                </c:pt>
                <c:pt idx="3057">
                  <c:v>31.865879082696051</c:v>
                </c:pt>
                <c:pt idx="3058">
                  <c:v>31.876302988183546</c:v>
                </c:pt>
                <c:pt idx="3059">
                  <c:v>31.886726893678325</c:v>
                </c:pt>
                <c:pt idx="3060">
                  <c:v>31.897150799165821</c:v>
                </c:pt>
                <c:pt idx="3061">
                  <c:v>31.907574704653317</c:v>
                </c:pt>
                <c:pt idx="3062">
                  <c:v>31.917998610148096</c:v>
                </c:pt>
                <c:pt idx="3063">
                  <c:v>31.928422515635592</c:v>
                </c:pt>
                <c:pt idx="3064">
                  <c:v>31.938846421123088</c:v>
                </c:pt>
                <c:pt idx="3065">
                  <c:v>31.949270326617867</c:v>
                </c:pt>
                <c:pt idx="3066">
                  <c:v>31.959694232105363</c:v>
                </c:pt>
                <c:pt idx="3067">
                  <c:v>31.970118137592859</c:v>
                </c:pt>
                <c:pt idx="3068">
                  <c:v>31.980542043087638</c:v>
                </c:pt>
                <c:pt idx="3069">
                  <c:v>31.990965948575134</c:v>
                </c:pt>
                <c:pt idx="3070">
                  <c:v>32.00138985406263</c:v>
                </c:pt>
                <c:pt idx="3071">
                  <c:v>32.011813759557405</c:v>
                </c:pt>
                <c:pt idx="3072">
                  <c:v>32.022237665044905</c:v>
                </c:pt>
                <c:pt idx="3073">
                  <c:v>32.032661570532404</c:v>
                </c:pt>
                <c:pt idx="3074">
                  <c:v>32.04308547602718</c:v>
                </c:pt>
                <c:pt idx="3075">
                  <c:v>32.053509381514679</c:v>
                </c:pt>
                <c:pt idx="3076">
                  <c:v>32.063933287002179</c:v>
                </c:pt>
                <c:pt idx="3077">
                  <c:v>32.074357192496954</c:v>
                </c:pt>
                <c:pt idx="3078">
                  <c:v>32.084781097984454</c:v>
                </c:pt>
                <c:pt idx="3079">
                  <c:v>32.095205003471953</c:v>
                </c:pt>
                <c:pt idx="3080">
                  <c:v>32.105628908966729</c:v>
                </c:pt>
                <c:pt idx="3081">
                  <c:v>32.116052814454228</c:v>
                </c:pt>
                <c:pt idx="3082">
                  <c:v>32.126476719941728</c:v>
                </c:pt>
                <c:pt idx="3083">
                  <c:v>32.136900625436503</c:v>
                </c:pt>
                <c:pt idx="3084">
                  <c:v>32.147324530924003</c:v>
                </c:pt>
                <c:pt idx="3085">
                  <c:v>32.157748436411502</c:v>
                </c:pt>
                <c:pt idx="3086">
                  <c:v>32.168172341906278</c:v>
                </c:pt>
                <c:pt idx="3087">
                  <c:v>32.178596247393777</c:v>
                </c:pt>
                <c:pt idx="3088">
                  <c:v>32.189020152881277</c:v>
                </c:pt>
                <c:pt idx="3089">
                  <c:v>32.199444058376052</c:v>
                </c:pt>
                <c:pt idx="3090">
                  <c:v>32.209867963863552</c:v>
                </c:pt>
                <c:pt idx="3091">
                  <c:v>32.220291869351051</c:v>
                </c:pt>
                <c:pt idx="3092">
                  <c:v>32.230715774845827</c:v>
                </c:pt>
                <c:pt idx="3093">
                  <c:v>32.241139680333326</c:v>
                </c:pt>
                <c:pt idx="3094">
                  <c:v>32.251563585820826</c:v>
                </c:pt>
                <c:pt idx="3095">
                  <c:v>32.261987491315601</c:v>
                </c:pt>
                <c:pt idx="3096">
                  <c:v>32.272411396803101</c:v>
                </c:pt>
                <c:pt idx="3097">
                  <c:v>32.2828353022906</c:v>
                </c:pt>
                <c:pt idx="3098">
                  <c:v>32.293259207785376</c:v>
                </c:pt>
                <c:pt idx="3099">
                  <c:v>32.303683113272875</c:v>
                </c:pt>
                <c:pt idx="3100">
                  <c:v>32.314107018760375</c:v>
                </c:pt>
                <c:pt idx="3101">
                  <c:v>32.32453092425515</c:v>
                </c:pt>
                <c:pt idx="3102">
                  <c:v>32.334954829742649</c:v>
                </c:pt>
                <c:pt idx="3103">
                  <c:v>32.345378735230149</c:v>
                </c:pt>
                <c:pt idx="3104">
                  <c:v>32.355802640724924</c:v>
                </c:pt>
                <c:pt idx="3105">
                  <c:v>32.366226546212424</c:v>
                </c:pt>
                <c:pt idx="3106">
                  <c:v>32.376650451699923</c:v>
                </c:pt>
                <c:pt idx="3107">
                  <c:v>32.387074357194699</c:v>
                </c:pt>
                <c:pt idx="3108">
                  <c:v>32.397498262682198</c:v>
                </c:pt>
                <c:pt idx="3109">
                  <c:v>32.407922168169698</c:v>
                </c:pt>
                <c:pt idx="3110">
                  <c:v>32.418346073664473</c:v>
                </c:pt>
                <c:pt idx="3111">
                  <c:v>32.428769979151973</c:v>
                </c:pt>
                <c:pt idx="3112">
                  <c:v>32.439193884639472</c:v>
                </c:pt>
                <c:pt idx="3113">
                  <c:v>32.449617790134248</c:v>
                </c:pt>
                <c:pt idx="3114">
                  <c:v>32.460041695621747</c:v>
                </c:pt>
                <c:pt idx="3115">
                  <c:v>32.470465601109247</c:v>
                </c:pt>
                <c:pt idx="3116">
                  <c:v>32.480889506604022</c:v>
                </c:pt>
                <c:pt idx="3117">
                  <c:v>32.491313412091522</c:v>
                </c:pt>
                <c:pt idx="3118">
                  <c:v>32.501737317579021</c:v>
                </c:pt>
                <c:pt idx="3119">
                  <c:v>32.512161223073797</c:v>
                </c:pt>
                <c:pt idx="3120">
                  <c:v>32.522585128561296</c:v>
                </c:pt>
                <c:pt idx="3121">
                  <c:v>32.533009034048796</c:v>
                </c:pt>
                <c:pt idx="3122">
                  <c:v>32.543432939543571</c:v>
                </c:pt>
                <c:pt idx="3123">
                  <c:v>32.553856845031071</c:v>
                </c:pt>
                <c:pt idx="3124">
                  <c:v>32.56428075051857</c:v>
                </c:pt>
                <c:pt idx="3125">
                  <c:v>32.574704656013346</c:v>
                </c:pt>
                <c:pt idx="3126">
                  <c:v>32.585128561500845</c:v>
                </c:pt>
                <c:pt idx="3127">
                  <c:v>32.595552466988345</c:v>
                </c:pt>
                <c:pt idx="3128">
                  <c:v>32.60597637248312</c:v>
                </c:pt>
                <c:pt idx="3129">
                  <c:v>32.616400277970619</c:v>
                </c:pt>
                <c:pt idx="3130">
                  <c:v>32.626824183458119</c:v>
                </c:pt>
                <c:pt idx="3131">
                  <c:v>32.637248088952894</c:v>
                </c:pt>
                <c:pt idx="3132">
                  <c:v>32.647671994440394</c:v>
                </c:pt>
                <c:pt idx="3133">
                  <c:v>32.658095899927893</c:v>
                </c:pt>
                <c:pt idx="3134">
                  <c:v>32.668519805422669</c:v>
                </c:pt>
                <c:pt idx="3135">
                  <c:v>32.678943710910168</c:v>
                </c:pt>
                <c:pt idx="3136">
                  <c:v>32.689367616397668</c:v>
                </c:pt>
                <c:pt idx="3137">
                  <c:v>32.699791521892443</c:v>
                </c:pt>
                <c:pt idx="3138">
                  <c:v>32.710215427379943</c:v>
                </c:pt>
                <c:pt idx="3139">
                  <c:v>32.720639332867442</c:v>
                </c:pt>
                <c:pt idx="3140">
                  <c:v>32.731063238362218</c:v>
                </c:pt>
                <c:pt idx="3141">
                  <c:v>32.741487143849717</c:v>
                </c:pt>
                <c:pt idx="3142">
                  <c:v>32.751911049337217</c:v>
                </c:pt>
                <c:pt idx="3143">
                  <c:v>32.762334954831992</c:v>
                </c:pt>
                <c:pt idx="3144">
                  <c:v>32.772758860319492</c:v>
                </c:pt>
                <c:pt idx="3145">
                  <c:v>32.783182765806991</c:v>
                </c:pt>
                <c:pt idx="3146">
                  <c:v>32.793606671301767</c:v>
                </c:pt>
                <c:pt idx="3147">
                  <c:v>32.804030576789266</c:v>
                </c:pt>
                <c:pt idx="3148">
                  <c:v>32.814454482276766</c:v>
                </c:pt>
                <c:pt idx="3149">
                  <c:v>32.824878387771541</c:v>
                </c:pt>
                <c:pt idx="3150">
                  <c:v>32.835302293259041</c:v>
                </c:pt>
                <c:pt idx="3151">
                  <c:v>32.84572619874654</c:v>
                </c:pt>
                <c:pt idx="3152">
                  <c:v>32.856150104241316</c:v>
                </c:pt>
                <c:pt idx="3153">
                  <c:v>32.866574009728815</c:v>
                </c:pt>
                <c:pt idx="3154">
                  <c:v>32.876997915216315</c:v>
                </c:pt>
                <c:pt idx="3155">
                  <c:v>32.88742182071109</c:v>
                </c:pt>
                <c:pt idx="3156">
                  <c:v>32.897845726198589</c:v>
                </c:pt>
                <c:pt idx="3157">
                  <c:v>32.908269631686089</c:v>
                </c:pt>
                <c:pt idx="3158">
                  <c:v>32.918693537180864</c:v>
                </c:pt>
                <c:pt idx="3159">
                  <c:v>32.929117442668364</c:v>
                </c:pt>
                <c:pt idx="3160">
                  <c:v>32.939541348155863</c:v>
                </c:pt>
                <c:pt idx="3161">
                  <c:v>32.949965253650639</c:v>
                </c:pt>
                <c:pt idx="3162">
                  <c:v>32.960389159138138</c:v>
                </c:pt>
                <c:pt idx="3163">
                  <c:v>32.970813064625638</c:v>
                </c:pt>
                <c:pt idx="3164">
                  <c:v>32.981236970120413</c:v>
                </c:pt>
                <c:pt idx="3165">
                  <c:v>32.991660875607913</c:v>
                </c:pt>
                <c:pt idx="3166">
                  <c:v>33.002084781095412</c:v>
                </c:pt>
                <c:pt idx="3167">
                  <c:v>33.012508686590188</c:v>
                </c:pt>
              </c:numCache>
            </c:numRef>
          </c:xVal>
          <c:yVal>
            <c:numRef>
              <c:f>'[Jasper_15min_discharge_Oct24.xlsx]compiled Jasper'!$T$4:$T$3171</c:f>
              <c:numCache>
                <c:formatCode>General</c:formatCode>
                <c:ptCount val="3168"/>
                <c:pt idx="0">
                  <c:v>6060</c:v>
                </c:pt>
                <c:pt idx="1">
                  <c:v>6060</c:v>
                </c:pt>
                <c:pt idx="2">
                  <c:v>6040</c:v>
                </c:pt>
                <c:pt idx="3">
                  <c:v>6020</c:v>
                </c:pt>
                <c:pt idx="4">
                  <c:v>5980</c:v>
                </c:pt>
                <c:pt idx="5">
                  <c:v>5950</c:v>
                </c:pt>
                <c:pt idx="6">
                  <c:v>5930</c:v>
                </c:pt>
                <c:pt idx="7">
                  <c:v>5890</c:v>
                </c:pt>
                <c:pt idx="8">
                  <c:v>5890</c:v>
                </c:pt>
                <c:pt idx="9">
                  <c:v>5860</c:v>
                </c:pt>
                <c:pt idx="10">
                  <c:v>5840</c:v>
                </c:pt>
                <c:pt idx="11">
                  <c:v>5840</c:v>
                </c:pt>
                <c:pt idx="12">
                  <c:v>5860</c:v>
                </c:pt>
                <c:pt idx="13">
                  <c:v>5860</c:v>
                </c:pt>
                <c:pt idx="14">
                  <c:v>5890</c:v>
                </c:pt>
                <c:pt idx="15">
                  <c:v>5890</c:v>
                </c:pt>
                <c:pt idx="16">
                  <c:v>5860</c:v>
                </c:pt>
                <c:pt idx="17">
                  <c:v>5890</c:v>
                </c:pt>
                <c:pt idx="18">
                  <c:v>5860</c:v>
                </c:pt>
                <c:pt idx="19">
                  <c:v>5890</c:v>
                </c:pt>
                <c:pt idx="20">
                  <c:v>5890</c:v>
                </c:pt>
                <c:pt idx="21">
                  <c:v>5890</c:v>
                </c:pt>
                <c:pt idx="22">
                  <c:v>5890</c:v>
                </c:pt>
                <c:pt idx="23">
                  <c:v>5890</c:v>
                </c:pt>
                <c:pt idx="24">
                  <c:v>5890</c:v>
                </c:pt>
                <c:pt idx="25">
                  <c:v>5910</c:v>
                </c:pt>
                <c:pt idx="26">
                  <c:v>5910</c:v>
                </c:pt>
                <c:pt idx="27">
                  <c:v>5910</c:v>
                </c:pt>
                <c:pt idx="28">
                  <c:v>5910</c:v>
                </c:pt>
                <c:pt idx="29">
                  <c:v>5930</c:v>
                </c:pt>
                <c:pt idx="30">
                  <c:v>5910</c:v>
                </c:pt>
                <c:pt idx="31">
                  <c:v>5910</c:v>
                </c:pt>
                <c:pt idx="32">
                  <c:v>5910</c:v>
                </c:pt>
                <c:pt idx="33">
                  <c:v>5930</c:v>
                </c:pt>
                <c:pt idx="34">
                  <c:v>5910</c:v>
                </c:pt>
                <c:pt idx="35">
                  <c:v>5930</c:v>
                </c:pt>
                <c:pt idx="36">
                  <c:v>5930</c:v>
                </c:pt>
                <c:pt idx="37">
                  <c:v>5930</c:v>
                </c:pt>
                <c:pt idx="38">
                  <c:v>5950</c:v>
                </c:pt>
                <c:pt idx="39">
                  <c:v>5930</c:v>
                </c:pt>
                <c:pt idx="40">
                  <c:v>5930</c:v>
                </c:pt>
                <c:pt idx="41">
                  <c:v>5950</c:v>
                </c:pt>
                <c:pt idx="42">
                  <c:v>5930</c:v>
                </c:pt>
                <c:pt idx="43">
                  <c:v>5950</c:v>
                </c:pt>
                <c:pt idx="44">
                  <c:v>5930</c:v>
                </c:pt>
                <c:pt idx="45">
                  <c:v>5930</c:v>
                </c:pt>
                <c:pt idx="46">
                  <c:v>5930</c:v>
                </c:pt>
                <c:pt idx="47">
                  <c:v>5930</c:v>
                </c:pt>
                <c:pt idx="48">
                  <c:v>5930</c:v>
                </c:pt>
                <c:pt idx="49">
                  <c:v>5930</c:v>
                </c:pt>
                <c:pt idx="50">
                  <c:v>5950</c:v>
                </c:pt>
                <c:pt idx="51">
                  <c:v>5930</c:v>
                </c:pt>
                <c:pt idx="52">
                  <c:v>5950</c:v>
                </c:pt>
                <c:pt idx="53">
                  <c:v>5950</c:v>
                </c:pt>
                <c:pt idx="54">
                  <c:v>5980</c:v>
                </c:pt>
                <c:pt idx="55">
                  <c:v>5980</c:v>
                </c:pt>
                <c:pt idx="56">
                  <c:v>5980</c:v>
                </c:pt>
                <c:pt idx="57">
                  <c:v>5980</c:v>
                </c:pt>
                <c:pt idx="58">
                  <c:v>5950</c:v>
                </c:pt>
                <c:pt idx="59">
                  <c:v>5950</c:v>
                </c:pt>
                <c:pt idx="60">
                  <c:v>5930</c:v>
                </c:pt>
                <c:pt idx="61">
                  <c:v>5930</c:v>
                </c:pt>
                <c:pt idx="62">
                  <c:v>5930</c:v>
                </c:pt>
                <c:pt idx="63">
                  <c:v>5930</c:v>
                </c:pt>
                <c:pt idx="64">
                  <c:v>5910</c:v>
                </c:pt>
                <c:pt idx="65">
                  <c:v>5910</c:v>
                </c:pt>
                <c:pt idx="66">
                  <c:v>5890</c:v>
                </c:pt>
                <c:pt idx="67">
                  <c:v>5860</c:v>
                </c:pt>
                <c:pt idx="68">
                  <c:v>5860</c:v>
                </c:pt>
                <c:pt idx="69">
                  <c:v>5860</c:v>
                </c:pt>
                <c:pt idx="70">
                  <c:v>5860</c:v>
                </c:pt>
                <c:pt idx="71">
                  <c:v>5840</c:v>
                </c:pt>
                <c:pt idx="72">
                  <c:v>5840</c:v>
                </c:pt>
                <c:pt idx="73">
                  <c:v>5840</c:v>
                </c:pt>
                <c:pt idx="74">
                  <c:v>5840</c:v>
                </c:pt>
                <c:pt idx="75">
                  <c:v>5840</c:v>
                </c:pt>
                <c:pt idx="76">
                  <c:v>5840</c:v>
                </c:pt>
                <c:pt idx="77">
                  <c:v>5820</c:v>
                </c:pt>
                <c:pt idx="78">
                  <c:v>5800</c:v>
                </c:pt>
                <c:pt idx="79">
                  <c:v>5780</c:v>
                </c:pt>
                <c:pt idx="80">
                  <c:v>5780</c:v>
                </c:pt>
                <c:pt idx="81">
                  <c:v>5780</c:v>
                </c:pt>
                <c:pt idx="82">
                  <c:v>5780</c:v>
                </c:pt>
                <c:pt idx="83">
                  <c:v>5750</c:v>
                </c:pt>
                <c:pt idx="84">
                  <c:v>5730</c:v>
                </c:pt>
                <c:pt idx="85">
                  <c:v>5730</c:v>
                </c:pt>
                <c:pt idx="86">
                  <c:v>5730</c:v>
                </c:pt>
                <c:pt idx="87">
                  <c:v>5730</c:v>
                </c:pt>
                <c:pt idx="88">
                  <c:v>5710</c:v>
                </c:pt>
                <c:pt idx="89">
                  <c:v>5690</c:v>
                </c:pt>
                <c:pt idx="90">
                  <c:v>5690</c:v>
                </c:pt>
                <c:pt idx="91">
                  <c:v>5670</c:v>
                </c:pt>
                <c:pt idx="92">
                  <c:v>5640</c:v>
                </c:pt>
                <c:pt idx="93">
                  <c:v>5640</c:v>
                </c:pt>
                <c:pt idx="94">
                  <c:v>5620</c:v>
                </c:pt>
                <c:pt idx="95">
                  <c:v>5620</c:v>
                </c:pt>
                <c:pt idx="96">
                  <c:v>5600</c:v>
                </c:pt>
                <c:pt idx="97">
                  <c:v>5580</c:v>
                </c:pt>
                <c:pt idx="98">
                  <c:v>5580</c:v>
                </c:pt>
                <c:pt idx="99">
                  <c:v>5560</c:v>
                </c:pt>
                <c:pt idx="100">
                  <c:v>5560</c:v>
                </c:pt>
                <c:pt idx="101">
                  <c:v>5560</c:v>
                </c:pt>
                <c:pt idx="102">
                  <c:v>5560</c:v>
                </c:pt>
                <c:pt idx="103">
                  <c:v>5560</c:v>
                </c:pt>
                <c:pt idx="104">
                  <c:v>5560</c:v>
                </c:pt>
                <c:pt idx="105">
                  <c:v>5560</c:v>
                </c:pt>
                <c:pt idx="106">
                  <c:v>5560</c:v>
                </c:pt>
                <c:pt idx="107">
                  <c:v>5560</c:v>
                </c:pt>
                <c:pt idx="108">
                  <c:v>5560</c:v>
                </c:pt>
                <c:pt idx="109">
                  <c:v>5560</c:v>
                </c:pt>
                <c:pt idx="110">
                  <c:v>5560</c:v>
                </c:pt>
                <c:pt idx="111">
                  <c:v>5540</c:v>
                </c:pt>
                <c:pt idx="112">
                  <c:v>5540</c:v>
                </c:pt>
                <c:pt idx="113">
                  <c:v>5510</c:v>
                </c:pt>
                <c:pt idx="114">
                  <c:v>5510</c:v>
                </c:pt>
                <c:pt idx="115">
                  <c:v>5510</c:v>
                </c:pt>
                <c:pt idx="116">
                  <c:v>5510</c:v>
                </c:pt>
                <c:pt idx="117">
                  <c:v>5510</c:v>
                </c:pt>
                <c:pt idx="118">
                  <c:v>5510</c:v>
                </c:pt>
                <c:pt idx="119">
                  <c:v>5510</c:v>
                </c:pt>
                <c:pt idx="120">
                  <c:v>5510</c:v>
                </c:pt>
                <c:pt idx="121">
                  <c:v>5490</c:v>
                </c:pt>
                <c:pt idx="122">
                  <c:v>5490</c:v>
                </c:pt>
                <c:pt idx="123">
                  <c:v>5490</c:v>
                </c:pt>
                <c:pt idx="124">
                  <c:v>5490</c:v>
                </c:pt>
                <c:pt idx="125">
                  <c:v>5470</c:v>
                </c:pt>
                <c:pt idx="126">
                  <c:v>5470</c:v>
                </c:pt>
                <c:pt idx="127">
                  <c:v>5470</c:v>
                </c:pt>
                <c:pt idx="128">
                  <c:v>5470</c:v>
                </c:pt>
                <c:pt idx="129">
                  <c:v>5470</c:v>
                </c:pt>
                <c:pt idx="130">
                  <c:v>5470</c:v>
                </c:pt>
                <c:pt idx="131">
                  <c:v>5470</c:v>
                </c:pt>
                <c:pt idx="132">
                  <c:v>5470</c:v>
                </c:pt>
                <c:pt idx="133">
                  <c:v>5470</c:v>
                </c:pt>
                <c:pt idx="134">
                  <c:v>5470</c:v>
                </c:pt>
                <c:pt idx="135">
                  <c:v>5470</c:v>
                </c:pt>
                <c:pt idx="136">
                  <c:v>5470</c:v>
                </c:pt>
                <c:pt idx="137">
                  <c:v>5490</c:v>
                </c:pt>
                <c:pt idx="138">
                  <c:v>5510</c:v>
                </c:pt>
                <c:pt idx="139">
                  <c:v>5510</c:v>
                </c:pt>
                <c:pt idx="140">
                  <c:v>5510</c:v>
                </c:pt>
                <c:pt idx="141">
                  <c:v>5510</c:v>
                </c:pt>
                <c:pt idx="142">
                  <c:v>5510</c:v>
                </c:pt>
                <c:pt idx="143">
                  <c:v>5510</c:v>
                </c:pt>
                <c:pt idx="144">
                  <c:v>5540</c:v>
                </c:pt>
                <c:pt idx="145">
                  <c:v>5540</c:v>
                </c:pt>
                <c:pt idx="146">
                  <c:v>5540</c:v>
                </c:pt>
                <c:pt idx="147">
                  <c:v>5540</c:v>
                </c:pt>
                <c:pt idx="148">
                  <c:v>5540</c:v>
                </c:pt>
                <c:pt idx="149">
                  <c:v>5510</c:v>
                </c:pt>
                <c:pt idx="150">
                  <c:v>5540</c:v>
                </c:pt>
                <c:pt idx="151">
                  <c:v>5540</c:v>
                </c:pt>
                <c:pt idx="152">
                  <c:v>5540</c:v>
                </c:pt>
                <c:pt idx="153">
                  <c:v>5540</c:v>
                </c:pt>
                <c:pt idx="154">
                  <c:v>5540</c:v>
                </c:pt>
                <c:pt idx="155">
                  <c:v>5540</c:v>
                </c:pt>
                <c:pt idx="156">
                  <c:v>5540</c:v>
                </c:pt>
                <c:pt idx="157">
                  <c:v>5540</c:v>
                </c:pt>
                <c:pt idx="158">
                  <c:v>5540</c:v>
                </c:pt>
                <c:pt idx="159">
                  <c:v>5540</c:v>
                </c:pt>
                <c:pt idx="160">
                  <c:v>5540</c:v>
                </c:pt>
                <c:pt idx="161">
                  <c:v>5540</c:v>
                </c:pt>
                <c:pt idx="162">
                  <c:v>5540</c:v>
                </c:pt>
                <c:pt idx="163">
                  <c:v>5540</c:v>
                </c:pt>
                <c:pt idx="164">
                  <c:v>5540</c:v>
                </c:pt>
                <c:pt idx="165">
                  <c:v>5540</c:v>
                </c:pt>
                <c:pt idx="166">
                  <c:v>5540</c:v>
                </c:pt>
                <c:pt idx="167">
                  <c:v>5540</c:v>
                </c:pt>
                <c:pt idx="168">
                  <c:v>5540</c:v>
                </c:pt>
                <c:pt idx="169">
                  <c:v>5510</c:v>
                </c:pt>
                <c:pt idx="170">
                  <c:v>5540</c:v>
                </c:pt>
                <c:pt idx="171">
                  <c:v>5540</c:v>
                </c:pt>
                <c:pt idx="172">
                  <c:v>5510</c:v>
                </c:pt>
                <c:pt idx="173">
                  <c:v>5510</c:v>
                </c:pt>
                <c:pt idx="174">
                  <c:v>5510</c:v>
                </c:pt>
                <c:pt idx="175">
                  <c:v>5510</c:v>
                </c:pt>
                <c:pt idx="176">
                  <c:v>5510</c:v>
                </c:pt>
                <c:pt idx="177">
                  <c:v>5510</c:v>
                </c:pt>
                <c:pt idx="178">
                  <c:v>5540</c:v>
                </c:pt>
                <c:pt idx="179">
                  <c:v>5510</c:v>
                </c:pt>
                <c:pt idx="180">
                  <c:v>5510</c:v>
                </c:pt>
                <c:pt idx="181">
                  <c:v>5540</c:v>
                </c:pt>
                <c:pt idx="182">
                  <c:v>5540</c:v>
                </c:pt>
                <c:pt idx="183">
                  <c:v>5510</c:v>
                </c:pt>
                <c:pt idx="184">
                  <c:v>5510</c:v>
                </c:pt>
                <c:pt idx="185">
                  <c:v>5510</c:v>
                </c:pt>
                <c:pt idx="186">
                  <c:v>5490</c:v>
                </c:pt>
                <c:pt idx="187">
                  <c:v>5490</c:v>
                </c:pt>
                <c:pt idx="188">
                  <c:v>5490</c:v>
                </c:pt>
                <c:pt idx="189">
                  <c:v>5490</c:v>
                </c:pt>
                <c:pt idx="190">
                  <c:v>5490</c:v>
                </c:pt>
                <c:pt idx="191">
                  <c:v>5490</c:v>
                </c:pt>
                <c:pt idx="192">
                  <c:v>5470</c:v>
                </c:pt>
                <c:pt idx="193">
                  <c:v>5470</c:v>
                </c:pt>
                <c:pt idx="194">
                  <c:v>5470</c:v>
                </c:pt>
                <c:pt idx="195">
                  <c:v>5470</c:v>
                </c:pt>
                <c:pt idx="196">
                  <c:v>5470</c:v>
                </c:pt>
                <c:pt idx="197">
                  <c:v>5450</c:v>
                </c:pt>
                <c:pt idx="198">
                  <c:v>5450</c:v>
                </c:pt>
                <c:pt idx="199">
                  <c:v>5450</c:v>
                </c:pt>
                <c:pt idx="200">
                  <c:v>5450</c:v>
                </c:pt>
                <c:pt idx="201">
                  <c:v>5430</c:v>
                </c:pt>
                <c:pt idx="202">
                  <c:v>5430</c:v>
                </c:pt>
                <c:pt idx="203">
                  <c:v>5430</c:v>
                </c:pt>
                <c:pt idx="204">
                  <c:v>5430</c:v>
                </c:pt>
                <c:pt idx="205">
                  <c:v>5430</c:v>
                </c:pt>
                <c:pt idx="206">
                  <c:v>5430</c:v>
                </c:pt>
                <c:pt idx="207">
                  <c:v>5430</c:v>
                </c:pt>
                <c:pt idx="208">
                  <c:v>5430</c:v>
                </c:pt>
                <c:pt idx="209">
                  <c:v>5430</c:v>
                </c:pt>
                <c:pt idx="210">
                  <c:v>5430</c:v>
                </c:pt>
                <c:pt idx="211">
                  <c:v>5430</c:v>
                </c:pt>
                <c:pt idx="212">
                  <c:v>5430</c:v>
                </c:pt>
                <c:pt idx="213">
                  <c:v>5430</c:v>
                </c:pt>
                <c:pt idx="214">
                  <c:v>5430</c:v>
                </c:pt>
                <c:pt idx="215">
                  <c:v>5430</c:v>
                </c:pt>
                <c:pt idx="216">
                  <c:v>5430</c:v>
                </c:pt>
                <c:pt idx="217">
                  <c:v>5430</c:v>
                </c:pt>
                <c:pt idx="218">
                  <c:v>5430</c:v>
                </c:pt>
                <c:pt idx="219">
                  <c:v>5430</c:v>
                </c:pt>
                <c:pt idx="220">
                  <c:v>5450</c:v>
                </c:pt>
                <c:pt idx="221">
                  <c:v>5430</c:v>
                </c:pt>
                <c:pt idx="222">
                  <c:v>5430</c:v>
                </c:pt>
                <c:pt idx="223">
                  <c:v>5430</c:v>
                </c:pt>
                <c:pt idx="224">
                  <c:v>5430</c:v>
                </c:pt>
                <c:pt idx="225">
                  <c:v>5450</c:v>
                </c:pt>
                <c:pt idx="226">
                  <c:v>5450</c:v>
                </c:pt>
                <c:pt idx="227">
                  <c:v>5450</c:v>
                </c:pt>
                <c:pt idx="228">
                  <c:v>5450</c:v>
                </c:pt>
                <c:pt idx="229">
                  <c:v>5450</c:v>
                </c:pt>
                <c:pt idx="230">
                  <c:v>5470</c:v>
                </c:pt>
                <c:pt idx="231">
                  <c:v>5470</c:v>
                </c:pt>
                <c:pt idx="232">
                  <c:v>5470</c:v>
                </c:pt>
                <c:pt idx="233">
                  <c:v>5470</c:v>
                </c:pt>
                <c:pt idx="234">
                  <c:v>5470</c:v>
                </c:pt>
                <c:pt idx="235">
                  <c:v>5450</c:v>
                </c:pt>
                <c:pt idx="236">
                  <c:v>5470</c:v>
                </c:pt>
                <c:pt idx="237">
                  <c:v>5470</c:v>
                </c:pt>
                <c:pt idx="238">
                  <c:v>5470</c:v>
                </c:pt>
                <c:pt idx="239">
                  <c:v>5470</c:v>
                </c:pt>
                <c:pt idx="240">
                  <c:v>5470</c:v>
                </c:pt>
                <c:pt idx="241">
                  <c:v>5470</c:v>
                </c:pt>
                <c:pt idx="242">
                  <c:v>5470</c:v>
                </c:pt>
                <c:pt idx="243">
                  <c:v>5470</c:v>
                </c:pt>
                <c:pt idx="244">
                  <c:v>5470</c:v>
                </c:pt>
                <c:pt idx="245">
                  <c:v>5490</c:v>
                </c:pt>
                <c:pt idx="246">
                  <c:v>5490</c:v>
                </c:pt>
                <c:pt idx="247">
                  <c:v>5490</c:v>
                </c:pt>
                <c:pt idx="248">
                  <c:v>5490</c:v>
                </c:pt>
                <c:pt idx="249">
                  <c:v>5510</c:v>
                </c:pt>
                <c:pt idx="250">
                  <c:v>5490</c:v>
                </c:pt>
                <c:pt idx="251">
                  <c:v>5490</c:v>
                </c:pt>
                <c:pt idx="252">
                  <c:v>5490</c:v>
                </c:pt>
                <c:pt idx="253">
                  <c:v>5490</c:v>
                </c:pt>
                <c:pt idx="254">
                  <c:v>5510</c:v>
                </c:pt>
                <c:pt idx="255">
                  <c:v>5510</c:v>
                </c:pt>
                <c:pt idx="256">
                  <c:v>5510</c:v>
                </c:pt>
                <c:pt idx="257">
                  <c:v>5490</c:v>
                </c:pt>
                <c:pt idx="258">
                  <c:v>5510</c:v>
                </c:pt>
                <c:pt idx="259">
                  <c:v>5510</c:v>
                </c:pt>
                <c:pt idx="260">
                  <c:v>5510</c:v>
                </c:pt>
                <c:pt idx="261">
                  <c:v>5510</c:v>
                </c:pt>
                <c:pt idx="262">
                  <c:v>5510</c:v>
                </c:pt>
                <c:pt idx="263">
                  <c:v>5510</c:v>
                </c:pt>
                <c:pt idx="264">
                  <c:v>5510</c:v>
                </c:pt>
                <c:pt idx="265">
                  <c:v>5510</c:v>
                </c:pt>
                <c:pt idx="266">
                  <c:v>5510</c:v>
                </c:pt>
                <c:pt idx="267">
                  <c:v>5510</c:v>
                </c:pt>
                <c:pt idx="268">
                  <c:v>5510</c:v>
                </c:pt>
                <c:pt idx="269">
                  <c:v>5510</c:v>
                </c:pt>
                <c:pt idx="270">
                  <c:v>5510</c:v>
                </c:pt>
                <c:pt idx="271">
                  <c:v>5540</c:v>
                </c:pt>
                <c:pt idx="272">
                  <c:v>5560</c:v>
                </c:pt>
                <c:pt idx="273">
                  <c:v>5560</c:v>
                </c:pt>
                <c:pt idx="274">
                  <c:v>5580</c:v>
                </c:pt>
                <c:pt idx="275">
                  <c:v>5600</c:v>
                </c:pt>
                <c:pt idx="276">
                  <c:v>5580</c:v>
                </c:pt>
                <c:pt idx="277">
                  <c:v>5600</c:v>
                </c:pt>
                <c:pt idx="278">
                  <c:v>5600</c:v>
                </c:pt>
                <c:pt idx="279">
                  <c:v>5600</c:v>
                </c:pt>
                <c:pt idx="280">
                  <c:v>5600</c:v>
                </c:pt>
                <c:pt idx="281">
                  <c:v>5600</c:v>
                </c:pt>
                <c:pt idx="282">
                  <c:v>5620</c:v>
                </c:pt>
                <c:pt idx="283">
                  <c:v>5620</c:v>
                </c:pt>
                <c:pt idx="284">
                  <c:v>5600</c:v>
                </c:pt>
                <c:pt idx="285">
                  <c:v>5600</c:v>
                </c:pt>
                <c:pt idx="286">
                  <c:v>5620</c:v>
                </c:pt>
                <c:pt idx="287">
                  <c:v>5600</c:v>
                </c:pt>
                <c:pt idx="288">
                  <c:v>5600</c:v>
                </c:pt>
                <c:pt idx="289">
                  <c:v>5600</c:v>
                </c:pt>
                <c:pt idx="290">
                  <c:v>5600</c:v>
                </c:pt>
                <c:pt idx="291">
                  <c:v>5600</c:v>
                </c:pt>
                <c:pt idx="292">
                  <c:v>5600</c:v>
                </c:pt>
                <c:pt idx="293">
                  <c:v>5580</c:v>
                </c:pt>
                <c:pt idx="294">
                  <c:v>5580</c:v>
                </c:pt>
                <c:pt idx="295">
                  <c:v>5580</c:v>
                </c:pt>
                <c:pt idx="296">
                  <c:v>5580</c:v>
                </c:pt>
                <c:pt idx="297">
                  <c:v>5600</c:v>
                </c:pt>
                <c:pt idx="298">
                  <c:v>5580</c:v>
                </c:pt>
                <c:pt idx="299">
                  <c:v>5600</c:v>
                </c:pt>
                <c:pt idx="300">
                  <c:v>5600</c:v>
                </c:pt>
                <c:pt idx="301">
                  <c:v>5620</c:v>
                </c:pt>
                <c:pt idx="302">
                  <c:v>5640</c:v>
                </c:pt>
                <c:pt idx="303">
                  <c:v>5640</c:v>
                </c:pt>
                <c:pt idx="304">
                  <c:v>5640</c:v>
                </c:pt>
                <c:pt idx="305">
                  <c:v>5640</c:v>
                </c:pt>
                <c:pt idx="306">
                  <c:v>5640</c:v>
                </c:pt>
                <c:pt idx="307">
                  <c:v>5640</c:v>
                </c:pt>
                <c:pt idx="308">
                  <c:v>5640</c:v>
                </c:pt>
                <c:pt idx="309">
                  <c:v>5640</c:v>
                </c:pt>
                <c:pt idx="310">
                  <c:v>5620</c:v>
                </c:pt>
                <c:pt idx="311">
                  <c:v>5640</c:v>
                </c:pt>
                <c:pt idx="312">
                  <c:v>5640</c:v>
                </c:pt>
                <c:pt idx="313">
                  <c:v>5640</c:v>
                </c:pt>
                <c:pt idx="314">
                  <c:v>5620</c:v>
                </c:pt>
                <c:pt idx="315">
                  <c:v>5620</c:v>
                </c:pt>
                <c:pt idx="316">
                  <c:v>5620</c:v>
                </c:pt>
                <c:pt idx="317">
                  <c:v>5620</c:v>
                </c:pt>
                <c:pt idx="318">
                  <c:v>5600</c:v>
                </c:pt>
                <c:pt idx="319">
                  <c:v>5600</c:v>
                </c:pt>
                <c:pt idx="320">
                  <c:v>5600</c:v>
                </c:pt>
                <c:pt idx="321">
                  <c:v>5600</c:v>
                </c:pt>
                <c:pt idx="322">
                  <c:v>5600</c:v>
                </c:pt>
                <c:pt idx="323">
                  <c:v>5600</c:v>
                </c:pt>
                <c:pt idx="324">
                  <c:v>5600</c:v>
                </c:pt>
                <c:pt idx="325">
                  <c:v>5600</c:v>
                </c:pt>
                <c:pt idx="326">
                  <c:v>5600</c:v>
                </c:pt>
                <c:pt idx="327">
                  <c:v>5600</c:v>
                </c:pt>
                <c:pt idx="328">
                  <c:v>5600</c:v>
                </c:pt>
                <c:pt idx="329">
                  <c:v>5600</c:v>
                </c:pt>
                <c:pt idx="330">
                  <c:v>5600</c:v>
                </c:pt>
                <c:pt idx="331">
                  <c:v>5600</c:v>
                </c:pt>
                <c:pt idx="332">
                  <c:v>5600</c:v>
                </c:pt>
                <c:pt idx="333">
                  <c:v>5600</c:v>
                </c:pt>
                <c:pt idx="334">
                  <c:v>5600</c:v>
                </c:pt>
                <c:pt idx="335">
                  <c:v>5600</c:v>
                </c:pt>
                <c:pt idx="336">
                  <c:v>5580</c:v>
                </c:pt>
                <c:pt idx="337">
                  <c:v>5600</c:v>
                </c:pt>
                <c:pt idx="338">
                  <c:v>5600</c:v>
                </c:pt>
                <c:pt idx="339">
                  <c:v>5600</c:v>
                </c:pt>
                <c:pt idx="340">
                  <c:v>5600</c:v>
                </c:pt>
                <c:pt idx="341">
                  <c:v>5600</c:v>
                </c:pt>
                <c:pt idx="342">
                  <c:v>5600</c:v>
                </c:pt>
                <c:pt idx="343">
                  <c:v>5600</c:v>
                </c:pt>
                <c:pt idx="344">
                  <c:v>5620</c:v>
                </c:pt>
                <c:pt idx="345">
                  <c:v>5750</c:v>
                </c:pt>
                <c:pt idx="346">
                  <c:v>5950</c:v>
                </c:pt>
                <c:pt idx="347">
                  <c:v>6160</c:v>
                </c:pt>
                <c:pt idx="348">
                  <c:v>6250</c:v>
                </c:pt>
                <c:pt idx="349">
                  <c:v>6320</c:v>
                </c:pt>
                <c:pt idx="350">
                  <c:v>6430</c:v>
                </c:pt>
                <c:pt idx="351">
                  <c:v>6570</c:v>
                </c:pt>
                <c:pt idx="352">
                  <c:v>6710</c:v>
                </c:pt>
                <c:pt idx="353">
                  <c:v>6780</c:v>
                </c:pt>
                <c:pt idx="354">
                  <c:v>6830</c:v>
                </c:pt>
                <c:pt idx="355">
                  <c:v>6850</c:v>
                </c:pt>
                <c:pt idx="356">
                  <c:v>6900</c:v>
                </c:pt>
                <c:pt idx="357">
                  <c:v>7050</c:v>
                </c:pt>
                <c:pt idx="358">
                  <c:v>7170</c:v>
                </c:pt>
                <c:pt idx="359">
                  <c:v>7270</c:v>
                </c:pt>
                <c:pt idx="360">
                  <c:v>7340</c:v>
                </c:pt>
                <c:pt idx="361">
                  <c:v>7370</c:v>
                </c:pt>
                <c:pt idx="362">
                  <c:v>7370</c:v>
                </c:pt>
                <c:pt idx="363">
                  <c:v>7440</c:v>
                </c:pt>
                <c:pt idx="364">
                  <c:v>7490</c:v>
                </c:pt>
                <c:pt idx="365">
                  <c:v>7560</c:v>
                </c:pt>
                <c:pt idx="366">
                  <c:v>7590</c:v>
                </c:pt>
                <c:pt idx="367">
                  <c:v>7690</c:v>
                </c:pt>
                <c:pt idx="368">
                  <c:v>7840</c:v>
                </c:pt>
                <c:pt idx="369">
                  <c:v>8000</c:v>
                </c:pt>
                <c:pt idx="370">
                  <c:v>8130</c:v>
                </c:pt>
                <c:pt idx="371">
                  <c:v>8280</c:v>
                </c:pt>
                <c:pt idx="372">
                  <c:v>8390</c:v>
                </c:pt>
                <c:pt idx="373">
                  <c:v>8550</c:v>
                </c:pt>
                <c:pt idx="374">
                  <c:v>8680</c:v>
                </c:pt>
                <c:pt idx="375">
                  <c:v>8810</c:v>
                </c:pt>
                <c:pt idx="376">
                  <c:v>8980</c:v>
                </c:pt>
                <c:pt idx="377">
                  <c:v>9110</c:v>
                </c:pt>
                <c:pt idx="378">
                  <c:v>9220</c:v>
                </c:pt>
                <c:pt idx="379">
                  <c:v>9310</c:v>
                </c:pt>
                <c:pt idx="380">
                  <c:v>9450</c:v>
                </c:pt>
                <c:pt idx="381">
                  <c:v>9560</c:v>
                </c:pt>
                <c:pt idx="382">
                  <c:v>9640</c:v>
                </c:pt>
                <c:pt idx="383">
                  <c:v>9750</c:v>
                </c:pt>
                <c:pt idx="384">
                  <c:v>9870</c:v>
                </c:pt>
                <c:pt idx="385">
                  <c:v>9930</c:v>
                </c:pt>
                <c:pt idx="386">
                  <c:v>9980</c:v>
                </c:pt>
                <c:pt idx="387">
                  <c:v>10000</c:v>
                </c:pt>
                <c:pt idx="388">
                  <c:v>10000</c:v>
                </c:pt>
                <c:pt idx="389">
                  <c:v>10100</c:v>
                </c:pt>
                <c:pt idx="390">
                  <c:v>10200</c:v>
                </c:pt>
                <c:pt idx="391">
                  <c:v>10300</c:v>
                </c:pt>
                <c:pt idx="392">
                  <c:v>10400</c:v>
                </c:pt>
                <c:pt idx="393">
                  <c:v>10400</c:v>
                </c:pt>
                <c:pt idx="394">
                  <c:v>10400</c:v>
                </c:pt>
                <c:pt idx="395">
                  <c:v>10500</c:v>
                </c:pt>
                <c:pt idx="396">
                  <c:v>10600</c:v>
                </c:pt>
                <c:pt idx="397">
                  <c:v>10700</c:v>
                </c:pt>
                <c:pt idx="398">
                  <c:v>10700</c:v>
                </c:pt>
                <c:pt idx="399">
                  <c:v>10800</c:v>
                </c:pt>
                <c:pt idx="400">
                  <c:v>10900</c:v>
                </c:pt>
                <c:pt idx="401">
                  <c:v>11000</c:v>
                </c:pt>
                <c:pt idx="402">
                  <c:v>11100</c:v>
                </c:pt>
                <c:pt idx="403">
                  <c:v>11100</c:v>
                </c:pt>
                <c:pt idx="404">
                  <c:v>11200</c:v>
                </c:pt>
                <c:pt idx="405">
                  <c:v>11200</c:v>
                </c:pt>
                <c:pt idx="406">
                  <c:v>11200</c:v>
                </c:pt>
                <c:pt idx="407">
                  <c:v>11200</c:v>
                </c:pt>
                <c:pt idx="408">
                  <c:v>11200</c:v>
                </c:pt>
                <c:pt idx="409">
                  <c:v>11300</c:v>
                </c:pt>
                <c:pt idx="410">
                  <c:v>11400</c:v>
                </c:pt>
                <c:pt idx="411">
                  <c:v>11400</c:v>
                </c:pt>
                <c:pt idx="412">
                  <c:v>11500</c:v>
                </c:pt>
                <c:pt idx="413">
                  <c:v>11700</c:v>
                </c:pt>
                <c:pt idx="414">
                  <c:v>11800</c:v>
                </c:pt>
                <c:pt idx="415">
                  <c:v>11900</c:v>
                </c:pt>
                <c:pt idx="416">
                  <c:v>12000</c:v>
                </c:pt>
                <c:pt idx="417">
                  <c:v>12200</c:v>
                </c:pt>
                <c:pt idx="418">
                  <c:v>12300</c:v>
                </c:pt>
                <c:pt idx="419">
                  <c:v>12400</c:v>
                </c:pt>
                <c:pt idx="420">
                  <c:v>12400</c:v>
                </c:pt>
                <c:pt idx="421">
                  <c:v>12500</c:v>
                </c:pt>
                <c:pt idx="422">
                  <c:v>12500</c:v>
                </c:pt>
                <c:pt idx="423">
                  <c:v>12600</c:v>
                </c:pt>
                <c:pt idx="424">
                  <c:v>12700</c:v>
                </c:pt>
                <c:pt idx="425">
                  <c:v>12800</c:v>
                </c:pt>
                <c:pt idx="426">
                  <c:v>12900</c:v>
                </c:pt>
                <c:pt idx="427">
                  <c:v>12900</c:v>
                </c:pt>
                <c:pt idx="428">
                  <c:v>13000</c:v>
                </c:pt>
                <c:pt idx="429">
                  <c:v>13100</c:v>
                </c:pt>
                <c:pt idx="430">
                  <c:v>13100</c:v>
                </c:pt>
                <c:pt idx="431">
                  <c:v>13100</c:v>
                </c:pt>
                <c:pt idx="432">
                  <c:v>13100</c:v>
                </c:pt>
                <c:pt idx="433">
                  <c:v>13200</c:v>
                </c:pt>
                <c:pt idx="434">
                  <c:v>13200</c:v>
                </c:pt>
                <c:pt idx="435">
                  <c:v>13300</c:v>
                </c:pt>
                <c:pt idx="436">
                  <c:v>13300</c:v>
                </c:pt>
                <c:pt idx="437">
                  <c:v>13400</c:v>
                </c:pt>
                <c:pt idx="438">
                  <c:v>13400</c:v>
                </c:pt>
                <c:pt idx="439">
                  <c:v>13400</c:v>
                </c:pt>
                <c:pt idx="440">
                  <c:v>13500</c:v>
                </c:pt>
                <c:pt idx="441">
                  <c:v>13500</c:v>
                </c:pt>
                <c:pt idx="442">
                  <c:v>13500</c:v>
                </c:pt>
                <c:pt idx="443">
                  <c:v>13600</c:v>
                </c:pt>
                <c:pt idx="444">
                  <c:v>13600</c:v>
                </c:pt>
                <c:pt idx="445">
                  <c:v>13600</c:v>
                </c:pt>
                <c:pt idx="446">
                  <c:v>13700</c:v>
                </c:pt>
                <c:pt idx="447">
                  <c:v>13700</c:v>
                </c:pt>
                <c:pt idx="448">
                  <c:v>13800</c:v>
                </c:pt>
                <c:pt idx="449">
                  <c:v>13800</c:v>
                </c:pt>
                <c:pt idx="450">
                  <c:v>14000</c:v>
                </c:pt>
                <c:pt idx="451">
                  <c:v>14000</c:v>
                </c:pt>
                <c:pt idx="452">
                  <c:v>14100</c:v>
                </c:pt>
                <c:pt idx="453">
                  <c:v>14100</c:v>
                </c:pt>
                <c:pt idx="454">
                  <c:v>14300</c:v>
                </c:pt>
                <c:pt idx="455">
                  <c:v>14400</c:v>
                </c:pt>
                <c:pt idx="456">
                  <c:v>14500</c:v>
                </c:pt>
                <c:pt idx="457">
                  <c:v>14600</c:v>
                </c:pt>
                <c:pt idx="458">
                  <c:v>14800</c:v>
                </c:pt>
                <c:pt idx="459">
                  <c:v>15000</c:v>
                </c:pt>
                <c:pt idx="460">
                  <c:v>15100</c:v>
                </c:pt>
                <c:pt idx="461">
                  <c:v>15200</c:v>
                </c:pt>
                <c:pt idx="462">
                  <c:v>15300</c:v>
                </c:pt>
                <c:pt idx="463">
                  <c:v>15400</c:v>
                </c:pt>
                <c:pt idx="464">
                  <c:v>15400</c:v>
                </c:pt>
                <c:pt idx="465">
                  <c:v>15400</c:v>
                </c:pt>
                <c:pt idx="466">
                  <c:v>15500</c:v>
                </c:pt>
                <c:pt idx="467">
                  <c:v>15600</c:v>
                </c:pt>
                <c:pt idx="468">
                  <c:v>15600</c:v>
                </c:pt>
                <c:pt idx="469">
                  <c:v>15700</c:v>
                </c:pt>
                <c:pt idx="470">
                  <c:v>15700</c:v>
                </c:pt>
                <c:pt idx="471">
                  <c:v>15800</c:v>
                </c:pt>
                <c:pt idx="472">
                  <c:v>15800</c:v>
                </c:pt>
                <c:pt idx="473">
                  <c:v>15900</c:v>
                </c:pt>
                <c:pt idx="474">
                  <c:v>15900</c:v>
                </c:pt>
                <c:pt idx="475">
                  <c:v>16000</c:v>
                </c:pt>
                <c:pt idx="476">
                  <c:v>16100</c:v>
                </c:pt>
                <c:pt idx="477">
                  <c:v>16200</c:v>
                </c:pt>
                <c:pt idx="478">
                  <c:v>16300</c:v>
                </c:pt>
                <c:pt idx="479">
                  <c:v>16400</c:v>
                </c:pt>
                <c:pt idx="480">
                  <c:v>16500</c:v>
                </c:pt>
                <c:pt idx="481">
                  <c:v>16500</c:v>
                </c:pt>
                <c:pt idx="482">
                  <c:v>16600</c:v>
                </c:pt>
                <c:pt idx="483">
                  <c:v>16600</c:v>
                </c:pt>
                <c:pt idx="484">
                  <c:v>16700</c:v>
                </c:pt>
                <c:pt idx="485">
                  <c:v>16800</c:v>
                </c:pt>
                <c:pt idx="486">
                  <c:v>16900</c:v>
                </c:pt>
                <c:pt idx="487">
                  <c:v>17000</c:v>
                </c:pt>
                <c:pt idx="488">
                  <c:v>17000</c:v>
                </c:pt>
                <c:pt idx="489">
                  <c:v>17000</c:v>
                </c:pt>
                <c:pt idx="490">
                  <c:v>17000</c:v>
                </c:pt>
                <c:pt idx="491">
                  <c:v>17100</c:v>
                </c:pt>
                <c:pt idx="492">
                  <c:v>17100</c:v>
                </c:pt>
                <c:pt idx="493">
                  <c:v>17100</c:v>
                </c:pt>
                <c:pt idx="494">
                  <c:v>17100</c:v>
                </c:pt>
                <c:pt idx="495">
                  <c:v>17200</c:v>
                </c:pt>
                <c:pt idx="496">
                  <c:v>17200</c:v>
                </c:pt>
                <c:pt idx="497">
                  <c:v>17200</c:v>
                </c:pt>
                <c:pt idx="498">
                  <c:v>17200</c:v>
                </c:pt>
                <c:pt idx="499">
                  <c:v>17300</c:v>
                </c:pt>
                <c:pt idx="500">
                  <c:v>17300</c:v>
                </c:pt>
                <c:pt idx="501">
                  <c:v>17300</c:v>
                </c:pt>
                <c:pt idx="502">
                  <c:v>17300</c:v>
                </c:pt>
                <c:pt idx="503">
                  <c:v>17300</c:v>
                </c:pt>
                <c:pt idx="504">
                  <c:v>17300</c:v>
                </c:pt>
                <c:pt idx="505">
                  <c:v>17400</c:v>
                </c:pt>
                <c:pt idx="506">
                  <c:v>17400</c:v>
                </c:pt>
                <c:pt idx="507">
                  <c:v>17400</c:v>
                </c:pt>
                <c:pt idx="508">
                  <c:v>17400</c:v>
                </c:pt>
                <c:pt idx="509">
                  <c:v>17400</c:v>
                </c:pt>
                <c:pt idx="510">
                  <c:v>17400</c:v>
                </c:pt>
                <c:pt idx="511">
                  <c:v>17400</c:v>
                </c:pt>
                <c:pt idx="512">
                  <c:v>17400</c:v>
                </c:pt>
                <c:pt idx="513">
                  <c:v>17400</c:v>
                </c:pt>
                <c:pt idx="514">
                  <c:v>17300</c:v>
                </c:pt>
                <c:pt idx="515">
                  <c:v>17200</c:v>
                </c:pt>
                <c:pt idx="516">
                  <c:v>17100</c:v>
                </c:pt>
                <c:pt idx="517">
                  <c:v>17000</c:v>
                </c:pt>
                <c:pt idx="518">
                  <c:v>17000</c:v>
                </c:pt>
                <c:pt idx="519">
                  <c:v>16900</c:v>
                </c:pt>
                <c:pt idx="520">
                  <c:v>16900</c:v>
                </c:pt>
                <c:pt idx="521">
                  <c:v>16900</c:v>
                </c:pt>
                <c:pt idx="522">
                  <c:v>16900</c:v>
                </c:pt>
                <c:pt idx="523">
                  <c:v>16800</c:v>
                </c:pt>
                <c:pt idx="524">
                  <c:v>16900</c:v>
                </c:pt>
                <c:pt idx="525">
                  <c:v>16800</c:v>
                </c:pt>
                <c:pt idx="526">
                  <c:v>16900</c:v>
                </c:pt>
                <c:pt idx="527">
                  <c:v>17000</c:v>
                </c:pt>
                <c:pt idx="528">
                  <c:v>17000</c:v>
                </c:pt>
                <c:pt idx="529">
                  <c:v>17100</c:v>
                </c:pt>
                <c:pt idx="530">
                  <c:v>17300</c:v>
                </c:pt>
                <c:pt idx="531">
                  <c:v>17500</c:v>
                </c:pt>
                <c:pt idx="532">
                  <c:v>17700</c:v>
                </c:pt>
                <c:pt idx="533">
                  <c:v>18000</c:v>
                </c:pt>
                <c:pt idx="534">
                  <c:v>18300</c:v>
                </c:pt>
                <c:pt idx="535">
                  <c:v>18500</c:v>
                </c:pt>
                <c:pt idx="536">
                  <c:v>18700</c:v>
                </c:pt>
                <c:pt idx="537">
                  <c:v>18900</c:v>
                </c:pt>
                <c:pt idx="538">
                  <c:v>19000</c:v>
                </c:pt>
                <c:pt idx="539">
                  <c:v>19000</c:v>
                </c:pt>
                <c:pt idx="540">
                  <c:v>19100</c:v>
                </c:pt>
                <c:pt idx="541">
                  <c:v>19100</c:v>
                </c:pt>
                <c:pt idx="542">
                  <c:v>19200</c:v>
                </c:pt>
                <c:pt idx="543">
                  <c:v>19100</c:v>
                </c:pt>
                <c:pt idx="544">
                  <c:v>19000</c:v>
                </c:pt>
                <c:pt idx="545">
                  <c:v>18800</c:v>
                </c:pt>
                <c:pt idx="546">
                  <c:v>18600</c:v>
                </c:pt>
                <c:pt idx="547">
                  <c:v>18500</c:v>
                </c:pt>
                <c:pt idx="548">
                  <c:v>18300</c:v>
                </c:pt>
                <c:pt idx="549">
                  <c:v>18200</c:v>
                </c:pt>
                <c:pt idx="550">
                  <c:v>18200</c:v>
                </c:pt>
                <c:pt idx="551">
                  <c:v>18100</c:v>
                </c:pt>
                <c:pt idx="552">
                  <c:v>18100</c:v>
                </c:pt>
                <c:pt idx="553">
                  <c:v>18100</c:v>
                </c:pt>
                <c:pt idx="554">
                  <c:v>18100</c:v>
                </c:pt>
                <c:pt idx="555">
                  <c:v>18000</c:v>
                </c:pt>
                <c:pt idx="556">
                  <c:v>18100</c:v>
                </c:pt>
                <c:pt idx="557">
                  <c:v>18100</c:v>
                </c:pt>
                <c:pt idx="558">
                  <c:v>18100</c:v>
                </c:pt>
                <c:pt idx="559">
                  <c:v>18100</c:v>
                </c:pt>
                <c:pt idx="560">
                  <c:v>18100</c:v>
                </c:pt>
                <c:pt idx="561">
                  <c:v>18200</c:v>
                </c:pt>
                <c:pt idx="562">
                  <c:v>18200</c:v>
                </c:pt>
                <c:pt idx="563">
                  <c:v>18200</c:v>
                </c:pt>
                <c:pt idx="564">
                  <c:v>18200</c:v>
                </c:pt>
                <c:pt idx="565">
                  <c:v>18300</c:v>
                </c:pt>
                <c:pt idx="566">
                  <c:v>18300</c:v>
                </c:pt>
                <c:pt idx="567">
                  <c:v>18400</c:v>
                </c:pt>
                <c:pt idx="568">
                  <c:v>18400</c:v>
                </c:pt>
                <c:pt idx="569">
                  <c:v>18400</c:v>
                </c:pt>
                <c:pt idx="570">
                  <c:v>18400</c:v>
                </c:pt>
                <c:pt idx="571">
                  <c:v>18500</c:v>
                </c:pt>
                <c:pt idx="572">
                  <c:v>18600</c:v>
                </c:pt>
                <c:pt idx="573">
                  <c:v>18500</c:v>
                </c:pt>
                <c:pt idx="574">
                  <c:v>18600</c:v>
                </c:pt>
                <c:pt idx="575">
                  <c:v>18700</c:v>
                </c:pt>
                <c:pt idx="576">
                  <c:v>18700</c:v>
                </c:pt>
                <c:pt idx="577">
                  <c:v>18700</c:v>
                </c:pt>
                <c:pt idx="578">
                  <c:v>18800</c:v>
                </c:pt>
                <c:pt idx="579">
                  <c:v>18800</c:v>
                </c:pt>
                <c:pt idx="580">
                  <c:v>18900</c:v>
                </c:pt>
                <c:pt idx="581">
                  <c:v>18900</c:v>
                </c:pt>
                <c:pt idx="582">
                  <c:v>19000</c:v>
                </c:pt>
                <c:pt idx="583">
                  <c:v>19000</c:v>
                </c:pt>
                <c:pt idx="584">
                  <c:v>19000</c:v>
                </c:pt>
                <c:pt idx="585">
                  <c:v>19000</c:v>
                </c:pt>
                <c:pt idx="586">
                  <c:v>19100</c:v>
                </c:pt>
                <c:pt idx="587">
                  <c:v>19200</c:v>
                </c:pt>
                <c:pt idx="588">
                  <c:v>19200</c:v>
                </c:pt>
                <c:pt idx="589">
                  <c:v>19200</c:v>
                </c:pt>
                <c:pt idx="590">
                  <c:v>19300</c:v>
                </c:pt>
                <c:pt idx="591">
                  <c:v>19300</c:v>
                </c:pt>
                <c:pt idx="592">
                  <c:v>19400</c:v>
                </c:pt>
                <c:pt idx="593">
                  <c:v>19500</c:v>
                </c:pt>
                <c:pt idx="594">
                  <c:v>19500</c:v>
                </c:pt>
                <c:pt idx="595">
                  <c:v>19500</c:v>
                </c:pt>
                <c:pt idx="596">
                  <c:v>19500</c:v>
                </c:pt>
                <c:pt idx="597">
                  <c:v>19500</c:v>
                </c:pt>
                <c:pt idx="598">
                  <c:v>19500</c:v>
                </c:pt>
                <c:pt idx="599">
                  <c:v>19500</c:v>
                </c:pt>
                <c:pt idx="600">
                  <c:v>19600</c:v>
                </c:pt>
                <c:pt idx="601">
                  <c:v>19600</c:v>
                </c:pt>
                <c:pt idx="602">
                  <c:v>19600</c:v>
                </c:pt>
                <c:pt idx="603">
                  <c:v>19700</c:v>
                </c:pt>
                <c:pt idx="604">
                  <c:v>19700</c:v>
                </c:pt>
                <c:pt idx="605">
                  <c:v>19700</c:v>
                </c:pt>
                <c:pt idx="606">
                  <c:v>19700</c:v>
                </c:pt>
                <c:pt idx="607">
                  <c:v>19700</c:v>
                </c:pt>
                <c:pt idx="608">
                  <c:v>19700</c:v>
                </c:pt>
                <c:pt idx="609">
                  <c:v>19700</c:v>
                </c:pt>
                <c:pt idx="610">
                  <c:v>19800</c:v>
                </c:pt>
                <c:pt idx="611">
                  <c:v>19800</c:v>
                </c:pt>
                <c:pt idx="612">
                  <c:v>19800</c:v>
                </c:pt>
                <c:pt idx="613">
                  <c:v>19800</c:v>
                </c:pt>
                <c:pt idx="614">
                  <c:v>19800</c:v>
                </c:pt>
                <c:pt idx="615">
                  <c:v>19800</c:v>
                </c:pt>
                <c:pt idx="616">
                  <c:v>19800</c:v>
                </c:pt>
                <c:pt idx="617">
                  <c:v>19700</c:v>
                </c:pt>
                <c:pt idx="618">
                  <c:v>19700</c:v>
                </c:pt>
                <c:pt idx="619">
                  <c:v>19700</c:v>
                </c:pt>
                <c:pt idx="620">
                  <c:v>19700</c:v>
                </c:pt>
                <c:pt idx="621">
                  <c:v>19700</c:v>
                </c:pt>
                <c:pt idx="622">
                  <c:v>19700</c:v>
                </c:pt>
                <c:pt idx="623">
                  <c:v>19700</c:v>
                </c:pt>
                <c:pt idx="624">
                  <c:v>19700</c:v>
                </c:pt>
                <c:pt idx="625">
                  <c:v>19700</c:v>
                </c:pt>
                <c:pt idx="626">
                  <c:v>19700</c:v>
                </c:pt>
                <c:pt idx="627">
                  <c:v>19700</c:v>
                </c:pt>
                <c:pt idx="628">
                  <c:v>19700</c:v>
                </c:pt>
                <c:pt idx="629">
                  <c:v>19700</c:v>
                </c:pt>
                <c:pt idx="630">
                  <c:v>19700</c:v>
                </c:pt>
                <c:pt idx="631">
                  <c:v>19800</c:v>
                </c:pt>
                <c:pt idx="632">
                  <c:v>19800</c:v>
                </c:pt>
                <c:pt idx="633">
                  <c:v>19800</c:v>
                </c:pt>
                <c:pt idx="634">
                  <c:v>19700</c:v>
                </c:pt>
                <c:pt idx="635">
                  <c:v>19700</c:v>
                </c:pt>
                <c:pt idx="636">
                  <c:v>19800</c:v>
                </c:pt>
                <c:pt idx="637">
                  <c:v>19800</c:v>
                </c:pt>
                <c:pt idx="638">
                  <c:v>19700</c:v>
                </c:pt>
                <c:pt idx="639">
                  <c:v>19700</c:v>
                </c:pt>
                <c:pt idx="640">
                  <c:v>19700</c:v>
                </c:pt>
                <c:pt idx="641">
                  <c:v>19700</c:v>
                </c:pt>
                <c:pt idx="642">
                  <c:v>19700</c:v>
                </c:pt>
                <c:pt idx="643">
                  <c:v>19700</c:v>
                </c:pt>
                <c:pt idx="644">
                  <c:v>19700</c:v>
                </c:pt>
                <c:pt idx="645">
                  <c:v>19700</c:v>
                </c:pt>
                <c:pt idx="646">
                  <c:v>19700</c:v>
                </c:pt>
                <c:pt idx="647">
                  <c:v>19700</c:v>
                </c:pt>
                <c:pt idx="648">
                  <c:v>19700</c:v>
                </c:pt>
                <c:pt idx="649">
                  <c:v>19700</c:v>
                </c:pt>
                <c:pt idx="650">
                  <c:v>19600</c:v>
                </c:pt>
                <c:pt idx="651">
                  <c:v>19600</c:v>
                </c:pt>
                <c:pt idx="652">
                  <c:v>19600</c:v>
                </c:pt>
                <c:pt idx="653">
                  <c:v>19600</c:v>
                </c:pt>
                <c:pt idx="654">
                  <c:v>19500</c:v>
                </c:pt>
                <c:pt idx="655">
                  <c:v>19500</c:v>
                </c:pt>
                <c:pt idx="656">
                  <c:v>19500</c:v>
                </c:pt>
                <c:pt idx="657">
                  <c:v>19500</c:v>
                </c:pt>
                <c:pt idx="658">
                  <c:v>19500</c:v>
                </c:pt>
                <c:pt idx="659">
                  <c:v>19500</c:v>
                </c:pt>
                <c:pt idx="660">
                  <c:v>19500</c:v>
                </c:pt>
                <c:pt idx="661">
                  <c:v>19500</c:v>
                </c:pt>
                <c:pt idx="662">
                  <c:v>19400</c:v>
                </c:pt>
                <c:pt idx="663">
                  <c:v>19400</c:v>
                </c:pt>
                <c:pt idx="664">
                  <c:v>19400</c:v>
                </c:pt>
                <c:pt idx="665">
                  <c:v>19400</c:v>
                </c:pt>
                <c:pt idx="666">
                  <c:v>19300</c:v>
                </c:pt>
                <c:pt idx="667">
                  <c:v>19300</c:v>
                </c:pt>
                <c:pt idx="668">
                  <c:v>19300</c:v>
                </c:pt>
                <c:pt idx="669">
                  <c:v>19200</c:v>
                </c:pt>
                <c:pt idx="670">
                  <c:v>19200</c:v>
                </c:pt>
                <c:pt idx="671">
                  <c:v>19200</c:v>
                </c:pt>
                <c:pt idx="672">
                  <c:v>19200</c:v>
                </c:pt>
                <c:pt idx="673">
                  <c:v>19200</c:v>
                </c:pt>
                <c:pt idx="674">
                  <c:v>19200</c:v>
                </c:pt>
                <c:pt idx="675">
                  <c:v>19100</c:v>
                </c:pt>
                <c:pt idx="676">
                  <c:v>19100</c:v>
                </c:pt>
                <c:pt idx="677">
                  <c:v>19100</c:v>
                </c:pt>
                <c:pt idx="678">
                  <c:v>19100</c:v>
                </c:pt>
                <c:pt idx="679">
                  <c:v>19100</c:v>
                </c:pt>
                <c:pt idx="680">
                  <c:v>19000</c:v>
                </c:pt>
                <c:pt idx="681">
                  <c:v>19000</c:v>
                </c:pt>
                <c:pt idx="682">
                  <c:v>19000</c:v>
                </c:pt>
                <c:pt idx="683">
                  <c:v>19000</c:v>
                </c:pt>
                <c:pt idx="684">
                  <c:v>19000</c:v>
                </c:pt>
                <c:pt idx="685">
                  <c:v>19000</c:v>
                </c:pt>
                <c:pt idx="686">
                  <c:v>19000</c:v>
                </c:pt>
                <c:pt idx="687">
                  <c:v>19000</c:v>
                </c:pt>
                <c:pt idx="688">
                  <c:v>19000</c:v>
                </c:pt>
                <c:pt idx="689">
                  <c:v>19000</c:v>
                </c:pt>
                <c:pt idx="690">
                  <c:v>18900</c:v>
                </c:pt>
                <c:pt idx="691">
                  <c:v>18900</c:v>
                </c:pt>
                <c:pt idx="692">
                  <c:v>18900</c:v>
                </c:pt>
                <c:pt idx="693">
                  <c:v>18800</c:v>
                </c:pt>
                <c:pt idx="694">
                  <c:v>18900</c:v>
                </c:pt>
                <c:pt idx="695">
                  <c:v>18800</c:v>
                </c:pt>
                <c:pt idx="696">
                  <c:v>18800</c:v>
                </c:pt>
                <c:pt idx="697">
                  <c:v>18800</c:v>
                </c:pt>
                <c:pt idx="698">
                  <c:v>18800</c:v>
                </c:pt>
                <c:pt idx="699">
                  <c:v>18800</c:v>
                </c:pt>
                <c:pt idx="700">
                  <c:v>18800</c:v>
                </c:pt>
                <c:pt idx="701">
                  <c:v>18700</c:v>
                </c:pt>
                <c:pt idx="702">
                  <c:v>18800</c:v>
                </c:pt>
                <c:pt idx="703">
                  <c:v>18700</c:v>
                </c:pt>
                <c:pt idx="704">
                  <c:v>18700</c:v>
                </c:pt>
                <c:pt idx="705">
                  <c:v>18700</c:v>
                </c:pt>
                <c:pt idx="706">
                  <c:v>18600</c:v>
                </c:pt>
                <c:pt idx="707">
                  <c:v>18700</c:v>
                </c:pt>
                <c:pt idx="708">
                  <c:v>18600</c:v>
                </c:pt>
                <c:pt idx="709">
                  <c:v>18600</c:v>
                </c:pt>
                <c:pt idx="710">
                  <c:v>18600</c:v>
                </c:pt>
                <c:pt idx="711">
                  <c:v>18600</c:v>
                </c:pt>
                <c:pt idx="712">
                  <c:v>18600</c:v>
                </c:pt>
                <c:pt idx="713">
                  <c:v>18500</c:v>
                </c:pt>
                <c:pt idx="714">
                  <c:v>18600</c:v>
                </c:pt>
                <c:pt idx="715">
                  <c:v>18500</c:v>
                </c:pt>
                <c:pt idx="716">
                  <c:v>18500</c:v>
                </c:pt>
                <c:pt idx="717">
                  <c:v>18500</c:v>
                </c:pt>
                <c:pt idx="718">
                  <c:v>18400</c:v>
                </c:pt>
                <c:pt idx="719">
                  <c:v>18400</c:v>
                </c:pt>
                <c:pt idx="720">
                  <c:v>18400</c:v>
                </c:pt>
                <c:pt idx="721">
                  <c:v>18400</c:v>
                </c:pt>
                <c:pt idx="722">
                  <c:v>18500</c:v>
                </c:pt>
                <c:pt idx="723">
                  <c:v>18600</c:v>
                </c:pt>
                <c:pt idx="724">
                  <c:v>18700</c:v>
                </c:pt>
                <c:pt idx="725">
                  <c:v>18800</c:v>
                </c:pt>
                <c:pt idx="726">
                  <c:v>18800</c:v>
                </c:pt>
                <c:pt idx="727">
                  <c:v>19000</c:v>
                </c:pt>
                <c:pt idx="728">
                  <c:v>19000</c:v>
                </c:pt>
                <c:pt idx="729">
                  <c:v>19100</c:v>
                </c:pt>
                <c:pt idx="730">
                  <c:v>19100</c:v>
                </c:pt>
                <c:pt idx="731">
                  <c:v>19100</c:v>
                </c:pt>
                <c:pt idx="732">
                  <c:v>19100</c:v>
                </c:pt>
                <c:pt idx="733">
                  <c:v>19000</c:v>
                </c:pt>
                <c:pt idx="734">
                  <c:v>19000</c:v>
                </c:pt>
                <c:pt idx="735">
                  <c:v>18900</c:v>
                </c:pt>
                <c:pt idx="736">
                  <c:v>18900</c:v>
                </c:pt>
                <c:pt idx="737">
                  <c:v>18800</c:v>
                </c:pt>
                <c:pt idx="738">
                  <c:v>18800</c:v>
                </c:pt>
                <c:pt idx="739">
                  <c:v>18800</c:v>
                </c:pt>
                <c:pt idx="740">
                  <c:v>18800</c:v>
                </c:pt>
                <c:pt idx="741">
                  <c:v>18800</c:v>
                </c:pt>
                <c:pt idx="742">
                  <c:v>18800</c:v>
                </c:pt>
                <c:pt idx="743">
                  <c:v>18800</c:v>
                </c:pt>
                <c:pt idx="744">
                  <c:v>18800</c:v>
                </c:pt>
                <c:pt idx="745">
                  <c:v>18800</c:v>
                </c:pt>
                <c:pt idx="746">
                  <c:v>18800</c:v>
                </c:pt>
                <c:pt idx="747">
                  <c:v>18800</c:v>
                </c:pt>
                <c:pt idx="748">
                  <c:v>18800</c:v>
                </c:pt>
                <c:pt idx="749">
                  <c:v>18800</c:v>
                </c:pt>
                <c:pt idx="750">
                  <c:v>18800</c:v>
                </c:pt>
                <c:pt idx="751">
                  <c:v>18800</c:v>
                </c:pt>
                <c:pt idx="752">
                  <c:v>18800</c:v>
                </c:pt>
                <c:pt idx="753">
                  <c:v>18800</c:v>
                </c:pt>
                <c:pt idx="754">
                  <c:v>18800</c:v>
                </c:pt>
                <c:pt idx="755">
                  <c:v>18800</c:v>
                </c:pt>
                <c:pt idx="756">
                  <c:v>18800</c:v>
                </c:pt>
                <c:pt idx="757">
                  <c:v>18700</c:v>
                </c:pt>
                <c:pt idx="758">
                  <c:v>18700</c:v>
                </c:pt>
                <c:pt idx="759">
                  <c:v>18800</c:v>
                </c:pt>
                <c:pt idx="760">
                  <c:v>18700</c:v>
                </c:pt>
                <c:pt idx="761">
                  <c:v>18700</c:v>
                </c:pt>
                <c:pt idx="762">
                  <c:v>18700</c:v>
                </c:pt>
                <c:pt idx="763">
                  <c:v>18700</c:v>
                </c:pt>
                <c:pt idx="764">
                  <c:v>18700</c:v>
                </c:pt>
                <c:pt idx="765">
                  <c:v>18700</c:v>
                </c:pt>
                <c:pt idx="766">
                  <c:v>18600</c:v>
                </c:pt>
                <c:pt idx="767">
                  <c:v>18600</c:v>
                </c:pt>
                <c:pt idx="768">
                  <c:v>18500</c:v>
                </c:pt>
                <c:pt idx="769">
                  <c:v>18500</c:v>
                </c:pt>
                <c:pt idx="770">
                  <c:v>18500</c:v>
                </c:pt>
                <c:pt idx="771">
                  <c:v>18500</c:v>
                </c:pt>
                <c:pt idx="772">
                  <c:v>18400</c:v>
                </c:pt>
                <c:pt idx="773">
                  <c:v>18400</c:v>
                </c:pt>
                <c:pt idx="774">
                  <c:v>18400</c:v>
                </c:pt>
                <c:pt idx="775">
                  <c:v>18400</c:v>
                </c:pt>
                <c:pt idx="776">
                  <c:v>18400</c:v>
                </c:pt>
                <c:pt idx="777">
                  <c:v>18400</c:v>
                </c:pt>
                <c:pt idx="778">
                  <c:v>18400</c:v>
                </c:pt>
                <c:pt idx="779">
                  <c:v>18400</c:v>
                </c:pt>
                <c:pt idx="780">
                  <c:v>18400</c:v>
                </c:pt>
                <c:pt idx="781">
                  <c:v>18400</c:v>
                </c:pt>
                <c:pt idx="782">
                  <c:v>18400</c:v>
                </c:pt>
                <c:pt idx="783">
                  <c:v>18400</c:v>
                </c:pt>
                <c:pt idx="784">
                  <c:v>18300</c:v>
                </c:pt>
                <c:pt idx="785">
                  <c:v>18300</c:v>
                </c:pt>
                <c:pt idx="786">
                  <c:v>18200</c:v>
                </c:pt>
                <c:pt idx="787">
                  <c:v>18200</c:v>
                </c:pt>
                <c:pt idx="788">
                  <c:v>18200</c:v>
                </c:pt>
                <c:pt idx="789">
                  <c:v>18200</c:v>
                </c:pt>
                <c:pt idx="790">
                  <c:v>18100</c:v>
                </c:pt>
                <c:pt idx="791">
                  <c:v>18100</c:v>
                </c:pt>
                <c:pt idx="792">
                  <c:v>18000</c:v>
                </c:pt>
                <c:pt idx="793">
                  <c:v>18000</c:v>
                </c:pt>
                <c:pt idx="794">
                  <c:v>18000</c:v>
                </c:pt>
                <c:pt idx="795">
                  <c:v>17900</c:v>
                </c:pt>
                <c:pt idx="796">
                  <c:v>17900</c:v>
                </c:pt>
                <c:pt idx="797">
                  <c:v>17800</c:v>
                </c:pt>
                <c:pt idx="798">
                  <c:v>17900</c:v>
                </c:pt>
                <c:pt idx="799">
                  <c:v>17800</c:v>
                </c:pt>
                <c:pt idx="800">
                  <c:v>17800</c:v>
                </c:pt>
                <c:pt idx="801">
                  <c:v>17700</c:v>
                </c:pt>
                <c:pt idx="802">
                  <c:v>17700</c:v>
                </c:pt>
                <c:pt idx="803">
                  <c:v>17600</c:v>
                </c:pt>
                <c:pt idx="804">
                  <c:v>17600</c:v>
                </c:pt>
                <c:pt idx="805">
                  <c:v>17600</c:v>
                </c:pt>
                <c:pt idx="806">
                  <c:v>17500</c:v>
                </c:pt>
                <c:pt idx="807">
                  <c:v>17500</c:v>
                </c:pt>
                <c:pt idx="808">
                  <c:v>17500</c:v>
                </c:pt>
                <c:pt idx="809">
                  <c:v>17500</c:v>
                </c:pt>
                <c:pt idx="810">
                  <c:v>17500</c:v>
                </c:pt>
                <c:pt idx="811">
                  <c:v>17500</c:v>
                </c:pt>
                <c:pt idx="812">
                  <c:v>17500</c:v>
                </c:pt>
                <c:pt idx="813">
                  <c:v>17500</c:v>
                </c:pt>
                <c:pt idx="814">
                  <c:v>17400</c:v>
                </c:pt>
                <c:pt idx="815">
                  <c:v>17500</c:v>
                </c:pt>
                <c:pt idx="816">
                  <c:v>17600</c:v>
                </c:pt>
                <c:pt idx="817">
                  <c:v>17600</c:v>
                </c:pt>
                <c:pt idx="818">
                  <c:v>17600</c:v>
                </c:pt>
                <c:pt idx="819">
                  <c:v>17600</c:v>
                </c:pt>
                <c:pt idx="820">
                  <c:v>17600</c:v>
                </c:pt>
                <c:pt idx="821">
                  <c:v>17700</c:v>
                </c:pt>
                <c:pt idx="822">
                  <c:v>17700</c:v>
                </c:pt>
                <c:pt idx="823">
                  <c:v>17800</c:v>
                </c:pt>
                <c:pt idx="824">
                  <c:v>17800</c:v>
                </c:pt>
                <c:pt idx="825">
                  <c:v>17900</c:v>
                </c:pt>
                <c:pt idx="826">
                  <c:v>17900</c:v>
                </c:pt>
                <c:pt idx="827">
                  <c:v>18000</c:v>
                </c:pt>
                <c:pt idx="828">
                  <c:v>18000</c:v>
                </c:pt>
                <c:pt idx="829">
                  <c:v>18000</c:v>
                </c:pt>
                <c:pt idx="830">
                  <c:v>18000</c:v>
                </c:pt>
                <c:pt idx="831">
                  <c:v>18000</c:v>
                </c:pt>
                <c:pt idx="832">
                  <c:v>18000</c:v>
                </c:pt>
                <c:pt idx="833">
                  <c:v>18000</c:v>
                </c:pt>
                <c:pt idx="834">
                  <c:v>17900</c:v>
                </c:pt>
                <c:pt idx="835">
                  <c:v>17900</c:v>
                </c:pt>
                <c:pt idx="836">
                  <c:v>17900</c:v>
                </c:pt>
                <c:pt idx="837">
                  <c:v>18000</c:v>
                </c:pt>
                <c:pt idx="838">
                  <c:v>17900</c:v>
                </c:pt>
                <c:pt idx="839">
                  <c:v>17900</c:v>
                </c:pt>
                <c:pt idx="840">
                  <c:v>17900</c:v>
                </c:pt>
                <c:pt idx="841">
                  <c:v>17900</c:v>
                </c:pt>
                <c:pt idx="842">
                  <c:v>17800</c:v>
                </c:pt>
                <c:pt idx="843">
                  <c:v>17900</c:v>
                </c:pt>
                <c:pt idx="844">
                  <c:v>17800</c:v>
                </c:pt>
                <c:pt idx="845">
                  <c:v>17800</c:v>
                </c:pt>
                <c:pt idx="846">
                  <c:v>17800</c:v>
                </c:pt>
                <c:pt idx="847">
                  <c:v>17800</c:v>
                </c:pt>
                <c:pt idx="848">
                  <c:v>17800</c:v>
                </c:pt>
                <c:pt idx="849">
                  <c:v>17700</c:v>
                </c:pt>
                <c:pt idx="850">
                  <c:v>17700</c:v>
                </c:pt>
                <c:pt idx="851">
                  <c:v>17700</c:v>
                </c:pt>
                <c:pt idx="852">
                  <c:v>17600</c:v>
                </c:pt>
                <c:pt idx="853">
                  <c:v>17700</c:v>
                </c:pt>
                <c:pt idx="854">
                  <c:v>17600</c:v>
                </c:pt>
                <c:pt idx="855">
                  <c:v>17600</c:v>
                </c:pt>
                <c:pt idx="856">
                  <c:v>17600</c:v>
                </c:pt>
                <c:pt idx="857">
                  <c:v>17600</c:v>
                </c:pt>
                <c:pt idx="858">
                  <c:v>17600</c:v>
                </c:pt>
                <c:pt idx="859">
                  <c:v>17500</c:v>
                </c:pt>
                <c:pt idx="860">
                  <c:v>17500</c:v>
                </c:pt>
                <c:pt idx="861">
                  <c:v>17500</c:v>
                </c:pt>
                <c:pt idx="862">
                  <c:v>17500</c:v>
                </c:pt>
                <c:pt idx="863">
                  <c:v>17500</c:v>
                </c:pt>
                <c:pt idx="864">
                  <c:v>17500</c:v>
                </c:pt>
                <c:pt idx="865">
                  <c:v>17500</c:v>
                </c:pt>
                <c:pt idx="866">
                  <c:v>17400</c:v>
                </c:pt>
                <c:pt idx="867">
                  <c:v>17400</c:v>
                </c:pt>
                <c:pt idx="868">
                  <c:v>17400</c:v>
                </c:pt>
                <c:pt idx="869">
                  <c:v>17400</c:v>
                </c:pt>
                <c:pt idx="870">
                  <c:v>17400</c:v>
                </c:pt>
                <c:pt idx="871">
                  <c:v>17400</c:v>
                </c:pt>
                <c:pt idx="872">
                  <c:v>17400</c:v>
                </c:pt>
                <c:pt idx="873">
                  <c:v>17400</c:v>
                </c:pt>
                <c:pt idx="874">
                  <c:v>17400</c:v>
                </c:pt>
                <c:pt idx="875">
                  <c:v>17400</c:v>
                </c:pt>
                <c:pt idx="876">
                  <c:v>17400</c:v>
                </c:pt>
                <c:pt idx="877">
                  <c:v>17300</c:v>
                </c:pt>
                <c:pt idx="878">
                  <c:v>17400</c:v>
                </c:pt>
                <c:pt idx="879">
                  <c:v>17400</c:v>
                </c:pt>
                <c:pt idx="880">
                  <c:v>17300</c:v>
                </c:pt>
                <c:pt idx="881">
                  <c:v>17300</c:v>
                </c:pt>
                <c:pt idx="882">
                  <c:v>17400</c:v>
                </c:pt>
                <c:pt idx="883">
                  <c:v>17300</c:v>
                </c:pt>
                <c:pt idx="884">
                  <c:v>17300</c:v>
                </c:pt>
                <c:pt idx="885">
                  <c:v>17300</c:v>
                </c:pt>
                <c:pt idx="886">
                  <c:v>17400</c:v>
                </c:pt>
                <c:pt idx="887">
                  <c:v>17300</c:v>
                </c:pt>
                <c:pt idx="888">
                  <c:v>17300</c:v>
                </c:pt>
                <c:pt idx="889">
                  <c:v>17200</c:v>
                </c:pt>
                <c:pt idx="890">
                  <c:v>17200</c:v>
                </c:pt>
                <c:pt idx="891">
                  <c:v>17200</c:v>
                </c:pt>
                <c:pt idx="892">
                  <c:v>17300</c:v>
                </c:pt>
                <c:pt idx="893">
                  <c:v>17200</c:v>
                </c:pt>
                <c:pt idx="894">
                  <c:v>17200</c:v>
                </c:pt>
                <c:pt idx="895">
                  <c:v>17200</c:v>
                </c:pt>
                <c:pt idx="896">
                  <c:v>17200</c:v>
                </c:pt>
                <c:pt idx="897">
                  <c:v>17200</c:v>
                </c:pt>
                <c:pt idx="898">
                  <c:v>17200</c:v>
                </c:pt>
                <c:pt idx="899">
                  <c:v>17200</c:v>
                </c:pt>
                <c:pt idx="900">
                  <c:v>17200</c:v>
                </c:pt>
                <c:pt idx="901">
                  <c:v>17100</c:v>
                </c:pt>
                <c:pt idx="902">
                  <c:v>17000</c:v>
                </c:pt>
                <c:pt idx="903">
                  <c:v>17100</c:v>
                </c:pt>
                <c:pt idx="904">
                  <c:v>17100</c:v>
                </c:pt>
                <c:pt idx="905">
                  <c:v>17100</c:v>
                </c:pt>
                <c:pt idx="906">
                  <c:v>17000</c:v>
                </c:pt>
                <c:pt idx="907">
                  <c:v>17000</c:v>
                </c:pt>
                <c:pt idx="908">
                  <c:v>17000</c:v>
                </c:pt>
                <c:pt idx="909">
                  <c:v>17100</c:v>
                </c:pt>
                <c:pt idx="910">
                  <c:v>17000</c:v>
                </c:pt>
                <c:pt idx="911">
                  <c:v>17000</c:v>
                </c:pt>
                <c:pt idx="912">
                  <c:v>17000</c:v>
                </c:pt>
                <c:pt idx="913">
                  <c:v>17000</c:v>
                </c:pt>
                <c:pt idx="914">
                  <c:v>17000</c:v>
                </c:pt>
                <c:pt idx="915">
                  <c:v>17000</c:v>
                </c:pt>
                <c:pt idx="916">
                  <c:v>17000</c:v>
                </c:pt>
                <c:pt idx="917">
                  <c:v>16900</c:v>
                </c:pt>
                <c:pt idx="918">
                  <c:v>17000</c:v>
                </c:pt>
                <c:pt idx="919">
                  <c:v>16900</c:v>
                </c:pt>
                <c:pt idx="920">
                  <c:v>16900</c:v>
                </c:pt>
                <c:pt idx="921">
                  <c:v>16900</c:v>
                </c:pt>
                <c:pt idx="922">
                  <c:v>16900</c:v>
                </c:pt>
                <c:pt idx="923">
                  <c:v>16800</c:v>
                </c:pt>
                <c:pt idx="924">
                  <c:v>16800</c:v>
                </c:pt>
                <c:pt idx="925">
                  <c:v>16800</c:v>
                </c:pt>
                <c:pt idx="926">
                  <c:v>16700</c:v>
                </c:pt>
                <c:pt idx="927">
                  <c:v>16800</c:v>
                </c:pt>
                <c:pt idx="928">
                  <c:v>16900</c:v>
                </c:pt>
                <c:pt idx="929">
                  <c:v>16800</c:v>
                </c:pt>
                <c:pt idx="930">
                  <c:v>16800</c:v>
                </c:pt>
                <c:pt idx="931">
                  <c:v>16700</c:v>
                </c:pt>
                <c:pt idx="932">
                  <c:v>16800</c:v>
                </c:pt>
                <c:pt idx="933">
                  <c:v>16800</c:v>
                </c:pt>
                <c:pt idx="934">
                  <c:v>16800</c:v>
                </c:pt>
                <c:pt idx="935">
                  <c:v>16800</c:v>
                </c:pt>
                <c:pt idx="936">
                  <c:v>16700</c:v>
                </c:pt>
                <c:pt idx="937">
                  <c:v>16800</c:v>
                </c:pt>
                <c:pt idx="938">
                  <c:v>16700</c:v>
                </c:pt>
                <c:pt idx="939">
                  <c:v>16700</c:v>
                </c:pt>
                <c:pt idx="940">
                  <c:v>16700</c:v>
                </c:pt>
                <c:pt idx="941">
                  <c:v>16700</c:v>
                </c:pt>
                <c:pt idx="942">
                  <c:v>16600</c:v>
                </c:pt>
                <c:pt idx="943">
                  <c:v>16600</c:v>
                </c:pt>
                <c:pt idx="944">
                  <c:v>16600</c:v>
                </c:pt>
                <c:pt idx="945">
                  <c:v>16600</c:v>
                </c:pt>
                <c:pt idx="946">
                  <c:v>16600</c:v>
                </c:pt>
                <c:pt idx="947">
                  <c:v>16500</c:v>
                </c:pt>
                <c:pt idx="948">
                  <c:v>16400</c:v>
                </c:pt>
                <c:pt idx="949">
                  <c:v>16400</c:v>
                </c:pt>
                <c:pt idx="950">
                  <c:v>16500</c:v>
                </c:pt>
                <c:pt idx="951">
                  <c:v>16500</c:v>
                </c:pt>
                <c:pt idx="952">
                  <c:v>16400</c:v>
                </c:pt>
                <c:pt idx="953">
                  <c:v>16400</c:v>
                </c:pt>
                <c:pt idx="954">
                  <c:v>16500</c:v>
                </c:pt>
                <c:pt idx="955">
                  <c:v>16400</c:v>
                </c:pt>
                <c:pt idx="956">
                  <c:v>16400</c:v>
                </c:pt>
                <c:pt idx="957">
                  <c:v>16400</c:v>
                </c:pt>
                <c:pt idx="958">
                  <c:v>16300</c:v>
                </c:pt>
                <c:pt idx="959">
                  <c:v>16400</c:v>
                </c:pt>
                <c:pt idx="960">
                  <c:v>16300</c:v>
                </c:pt>
                <c:pt idx="961">
                  <c:v>16400</c:v>
                </c:pt>
                <c:pt idx="962">
                  <c:v>16300</c:v>
                </c:pt>
                <c:pt idx="963">
                  <c:v>16400</c:v>
                </c:pt>
                <c:pt idx="964">
                  <c:v>16300</c:v>
                </c:pt>
                <c:pt idx="965">
                  <c:v>16300</c:v>
                </c:pt>
                <c:pt idx="966">
                  <c:v>16300</c:v>
                </c:pt>
                <c:pt idx="967">
                  <c:v>16300</c:v>
                </c:pt>
                <c:pt idx="968">
                  <c:v>16300</c:v>
                </c:pt>
                <c:pt idx="969">
                  <c:v>16400</c:v>
                </c:pt>
                <c:pt idx="970">
                  <c:v>16300</c:v>
                </c:pt>
                <c:pt idx="971">
                  <c:v>16200</c:v>
                </c:pt>
                <c:pt idx="972">
                  <c:v>16300</c:v>
                </c:pt>
                <c:pt idx="973">
                  <c:v>16300</c:v>
                </c:pt>
                <c:pt idx="974">
                  <c:v>16300</c:v>
                </c:pt>
                <c:pt idx="975">
                  <c:v>16300</c:v>
                </c:pt>
                <c:pt idx="976">
                  <c:v>16300</c:v>
                </c:pt>
                <c:pt idx="977">
                  <c:v>16300</c:v>
                </c:pt>
                <c:pt idx="978">
                  <c:v>16300</c:v>
                </c:pt>
                <c:pt idx="979">
                  <c:v>16300</c:v>
                </c:pt>
                <c:pt idx="980">
                  <c:v>16300</c:v>
                </c:pt>
                <c:pt idx="981">
                  <c:v>16300</c:v>
                </c:pt>
                <c:pt idx="982">
                  <c:v>16300</c:v>
                </c:pt>
                <c:pt idx="983">
                  <c:v>16300</c:v>
                </c:pt>
                <c:pt idx="984">
                  <c:v>16300</c:v>
                </c:pt>
                <c:pt idx="985">
                  <c:v>16300</c:v>
                </c:pt>
                <c:pt idx="986">
                  <c:v>16300</c:v>
                </c:pt>
                <c:pt idx="987">
                  <c:v>16300</c:v>
                </c:pt>
                <c:pt idx="988">
                  <c:v>16300</c:v>
                </c:pt>
                <c:pt idx="989">
                  <c:v>16300</c:v>
                </c:pt>
                <c:pt idx="990">
                  <c:v>16300</c:v>
                </c:pt>
                <c:pt idx="991">
                  <c:v>16300</c:v>
                </c:pt>
                <c:pt idx="992">
                  <c:v>16300</c:v>
                </c:pt>
                <c:pt idx="993">
                  <c:v>16300</c:v>
                </c:pt>
                <c:pt idx="994">
                  <c:v>16300</c:v>
                </c:pt>
                <c:pt idx="995">
                  <c:v>16300</c:v>
                </c:pt>
                <c:pt idx="996">
                  <c:v>16300</c:v>
                </c:pt>
                <c:pt idx="997">
                  <c:v>16300</c:v>
                </c:pt>
                <c:pt idx="998">
                  <c:v>16200</c:v>
                </c:pt>
                <c:pt idx="999">
                  <c:v>16300</c:v>
                </c:pt>
                <c:pt idx="1000">
                  <c:v>16200</c:v>
                </c:pt>
                <c:pt idx="1001">
                  <c:v>16300</c:v>
                </c:pt>
                <c:pt idx="1002">
                  <c:v>16300</c:v>
                </c:pt>
                <c:pt idx="1003">
                  <c:v>16300</c:v>
                </c:pt>
                <c:pt idx="1004">
                  <c:v>16300</c:v>
                </c:pt>
                <c:pt idx="1005">
                  <c:v>16300</c:v>
                </c:pt>
                <c:pt idx="1006">
                  <c:v>16300</c:v>
                </c:pt>
                <c:pt idx="1007">
                  <c:v>16300</c:v>
                </c:pt>
                <c:pt idx="1008">
                  <c:v>16300</c:v>
                </c:pt>
                <c:pt idx="1009">
                  <c:v>16200</c:v>
                </c:pt>
                <c:pt idx="1010">
                  <c:v>16300</c:v>
                </c:pt>
                <c:pt idx="1011">
                  <c:v>16200</c:v>
                </c:pt>
                <c:pt idx="1012">
                  <c:v>16300</c:v>
                </c:pt>
                <c:pt idx="1013">
                  <c:v>16200</c:v>
                </c:pt>
                <c:pt idx="1014">
                  <c:v>16200</c:v>
                </c:pt>
                <c:pt idx="1015">
                  <c:v>16200</c:v>
                </c:pt>
                <c:pt idx="1016">
                  <c:v>16200</c:v>
                </c:pt>
                <c:pt idx="1017">
                  <c:v>16200</c:v>
                </c:pt>
                <c:pt idx="1018">
                  <c:v>16300</c:v>
                </c:pt>
                <c:pt idx="1019">
                  <c:v>16200</c:v>
                </c:pt>
                <c:pt idx="1020">
                  <c:v>16200</c:v>
                </c:pt>
                <c:pt idx="1021">
                  <c:v>16200</c:v>
                </c:pt>
                <c:pt idx="1022">
                  <c:v>16200</c:v>
                </c:pt>
                <c:pt idx="1023">
                  <c:v>16200</c:v>
                </c:pt>
                <c:pt idx="1024">
                  <c:v>16100</c:v>
                </c:pt>
                <c:pt idx="1025">
                  <c:v>16100</c:v>
                </c:pt>
                <c:pt idx="1026">
                  <c:v>16100</c:v>
                </c:pt>
                <c:pt idx="1027">
                  <c:v>16200</c:v>
                </c:pt>
                <c:pt idx="1028">
                  <c:v>16200</c:v>
                </c:pt>
                <c:pt idx="1029">
                  <c:v>16200</c:v>
                </c:pt>
                <c:pt idx="1030">
                  <c:v>16100</c:v>
                </c:pt>
                <c:pt idx="1031">
                  <c:v>16100</c:v>
                </c:pt>
                <c:pt idx="1032">
                  <c:v>16100</c:v>
                </c:pt>
                <c:pt idx="1033">
                  <c:v>16100</c:v>
                </c:pt>
                <c:pt idx="1034">
                  <c:v>16100</c:v>
                </c:pt>
                <c:pt idx="1035">
                  <c:v>16100</c:v>
                </c:pt>
                <c:pt idx="1036">
                  <c:v>16100</c:v>
                </c:pt>
                <c:pt idx="1037">
                  <c:v>16100</c:v>
                </c:pt>
                <c:pt idx="1038">
                  <c:v>16000</c:v>
                </c:pt>
                <c:pt idx="1039">
                  <c:v>16100</c:v>
                </c:pt>
                <c:pt idx="1040">
                  <c:v>16100</c:v>
                </c:pt>
                <c:pt idx="1041">
                  <c:v>16100</c:v>
                </c:pt>
                <c:pt idx="1042">
                  <c:v>16100</c:v>
                </c:pt>
                <c:pt idx="1043">
                  <c:v>16100</c:v>
                </c:pt>
                <c:pt idx="1044">
                  <c:v>16000</c:v>
                </c:pt>
                <c:pt idx="1045">
                  <c:v>16100</c:v>
                </c:pt>
                <c:pt idx="1046">
                  <c:v>16000</c:v>
                </c:pt>
                <c:pt idx="1047">
                  <c:v>16100</c:v>
                </c:pt>
                <c:pt idx="1048">
                  <c:v>16000</c:v>
                </c:pt>
                <c:pt idx="1049">
                  <c:v>16100</c:v>
                </c:pt>
                <c:pt idx="1050">
                  <c:v>16000</c:v>
                </c:pt>
                <c:pt idx="1051">
                  <c:v>16100</c:v>
                </c:pt>
                <c:pt idx="1052">
                  <c:v>16000</c:v>
                </c:pt>
                <c:pt idx="1053">
                  <c:v>16100</c:v>
                </c:pt>
                <c:pt idx="1054">
                  <c:v>16100</c:v>
                </c:pt>
                <c:pt idx="1055">
                  <c:v>16100</c:v>
                </c:pt>
                <c:pt idx="1056">
                  <c:v>16100</c:v>
                </c:pt>
                <c:pt idx="1057">
                  <c:v>16100</c:v>
                </c:pt>
                <c:pt idx="1058">
                  <c:v>16100</c:v>
                </c:pt>
                <c:pt idx="1059">
                  <c:v>16100</c:v>
                </c:pt>
                <c:pt idx="1060">
                  <c:v>16100</c:v>
                </c:pt>
                <c:pt idx="1061">
                  <c:v>16100</c:v>
                </c:pt>
                <c:pt idx="1062">
                  <c:v>16100</c:v>
                </c:pt>
                <c:pt idx="1063">
                  <c:v>16200</c:v>
                </c:pt>
                <c:pt idx="1064">
                  <c:v>16200</c:v>
                </c:pt>
                <c:pt idx="1065">
                  <c:v>16100</c:v>
                </c:pt>
                <c:pt idx="1066">
                  <c:v>16200</c:v>
                </c:pt>
                <c:pt idx="1067">
                  <c:v>16100</c:v>
                </c:pt>
                <c:pt idx="1068">
                  <c:v>16200</c:v>
                </c:pt>
                <c:pt idx="1069">
                  <c:v>16200</c:v>
                </c:pt>
                <c:pt idx="1070">
                  <c:v>16200</c:v>
                </c:pt>
                <c:pt idx="1071">
                  <c:v>16200</c:v>
                </c:pt>
                <c:pt idx="1072">
                  <c:v>16200</c:v>
                </c:pt>
                <c:pt idx="1073">
                  <c:v>16300</c:v>
                </c:pt>
                <c:pt idx="1074">
                  <c:v>16200</c:v>
                </c:pt>
                <c:pt idx="1075">
                  <c:v>16200</c:v>
                </c:pt>
                <c:pt idx="1076">
                  <c:v>16200</c:v>
                </c:pt>
                <c:pt idx="1077">
                  <c:v>16300</c:v>
                </c:pt>
                <c:pt idx="1078">
                  <c:v>16200</c:v>
                </c:pt>
                <c:pt idx="1079">
                  <c:v>16200</c:v>
                </c:pt>
                <c:pt idx="1080">
                  <c:v>16200</c:v>
                </c:pt>
                <c:pt idx="1081">
                  <c:v>16200</c:v>
                </c:pt>
                <c:pt idx="1082">
                  <c:v>16300</c:v>
                </c:pt>
                <c:pt idx="1083">
                  <c:v>16300</c:v>
                </c:pt>
                <c:pt idx="1084">
                  <c:v>16300</c:v>
                </c:pt>
                <c:pt idx="1085">
                  <c:v>16300</c:v>
                </c:pt>
                <c:pt idx="1086">
                  <c:v>16200</c:v>
                </c:pt>
                <c:pt idx="1087">
                  <c:v>16300</c:v>
                </c:pt>
                <c:pt idx="1088">
                  <c:v>16200</c:v>
                </c:pt>
                <c:pt idx="1089">
                  <c:v>16100</c:v>
                </c:pt>
                <c:pt idx="1090">
                  <c:v>16200</c:v>
                </c:pt>
                <c:pt idx="1091">
                  <c:v>16200</c:v>
                </c:pt>
                <c:pt idx="1092">
                  <c:v>16200</c:v>
                </c:pt>
                <c:pt idx="1093">
                  <c:v>16200</c:v>
                </c:pt>
                <c:pt idx="1094">
                  <c:v>16200</c:v>
                </c:pt>
                <c:pt idx="1095">
                  <c:v>16200</c:v>
                </c:pt>
                <c:pt idx="1096">
                  <c:v>16300</c:v>
                </c:pt>
                <c:pt idx="1097">
                  <c:v>16300</c:v>
                </c:pt>
                <c:pt idx="1098">
                  <c:v>16200</c:v>
                </c:pt>
                <c:pt idx="1099">
                  <c:v>16200</c:v>
                </c:pt>
                <c:pt idx="1100">
                  <c:v>16200</c:v>
                </c:pt>
                <c:pt idx="1101">
                  <c:v>16200</c:v>
                </c:pt>
                <c:pt idx="1102">
                  <c:v>16200</c:v>
                </c:pt>
                <c:pt idx="1103">
                  <c:v>16200</c:v>
                </c:pt>
                <c:pt idx="1104">
                  <c:v>16200</c:v>
                </c:pt>
                <c:pt idx="1105">
                  <c:v>16200</c:v>
                </c:pt>
                <c:pt idx="1106">
                  <c:v>16100</c:v>
                </c:pt>
                <c:pt idx="1107">
                  <c:v>16200</c:v>
                </c:pt>
                <c:pt idx="1108">
                  <c:v>16200</c:v>
                </c:pt>
                <c:pt idx="1109">
                  <c:v>16200</c:v>
                </c:pt>
                <c:pt idx="1110">
                  <c:v>16200</c:v>
                </c:pt>
                <c:pt idx="1111">
                  <c:v>16200</c:v>
                </c:pt>
                <c:pt idx="1112">
                  <c:v>16200</c:v>
                </c:pt>
                <c:pt idx="1113">
                  <c:v>16100</c:v>
                </c:pt>
                <c:pt idx="1114">
                  <c:v>16200</c:v>
                </c:pt>
                <c:pt idx="1115">
                  <c:v>16100</c:v>
                </c:pt>
                <c:pt idx="1116">
                  <c:v>16200</c:v>
                </c:pt>
                <c:pt idx="1117">
                  <c:v>16100</c:v>
                </c:pt>
                <c:pt idx="1118">
                  <c:v>16200</c:v>
                </c:pt>
                <c:pt idx="1119">
                  <c:v>16100</c:v>
                </c:pt>
                <c:pt idx="1120">
                  <c:v>16200</c:v>
                </c:pt>
                <c:pt idx="1121">
                  <c:v>16200</c:v>
                </c:pt>
                <c:pt idx="1122">
                  <c:v>16200</c:v>
                </c:pt>
                <c:pt idx="1123">
                  <c:v>16100</c:v>
                </c:pt>
                <c:pt idx="1124">
                  <c:v>16200</c:v>
                </c:pt>
                <c:pt idx="1125">
                  <c:v>16100</c:v>
                </c:pt>
                <c:pt idx="1126">
                  <c:v>16200</c:v>
                </c:pt>
                <c:pt idx="1127">
                  <c:v>16100</c:v>
                </c:pt>
                <c:pt idx="1128">
                  <c:v>16100</c:v>
                </c:pt>
                <c:pt idx="1129">
                  <c:v>16100</c:v>
                </c:pt>
                <c:pt idx="1130">
                  <c:v>16200</c:v>
                </c:pt>
                <c:pt idx="1131">
                  <c:v>16100</c:v>
                </c:pt>
                <c:pt idx="1132">
                  <c:v>16100</c:v>
                </c:pt>
                <c:pt idx="1133">
                  <c:v>16100</c:v>
                </c:pt>
                <c:pt idx="1134">
                  <c:v>16100</c:v>
                </c:pt>
                <c:pt idx="1135">
                  <c:v>16100</c:v>
                </c:pt>
                <c:pt idx="1136">
                  <c:v>16100</c:v>
                </c:pt>
                <c:pt idx="1137">
                  <c:v>16100</c:v>
                </c:pt>
                <c:pt idx="1138">
                  <c:v>16100</c:v>
                </c:pt>
                <c:pt idx="1139">
                  <c:v>16100</c:v>
                </c:pt>
                <c:pt idx="1140">
                  <c:v>16000</c:v>
                </c:pt>
                <c:pt idx="1141">
                  <c:v>16000</c:v>
                </c:pt>
                <c:pt idx="1142">
                  <c:v>16100</c:v>
                </c:pt>
                <c:pt idx="1143">
                  <c:v>16100</c:v>
                </c:pt>
                <c:pt idx="1144">
                  <c:v>16100</c:v>
                </c:pt>
                <c:pt idx="1145">
                  <c:v>16000</c:v>
                </c:pt>
                <c:pt idx="1146">
                  <c:v>16000</c:v>
                </c:pt>
                <c:pt idx="1147">
                  <c:v>16000</c:v>
                </c:pt>
                <c:pt idx="1148">
                  <c:v>16000</c:v>
                </c:pt>
                <c:pt idx="1149">
                  <c:v>16000</c:v>
                </c:pt>
                <c:pt idx="1150">
                  <c:v>16000</c:v>
                </c:pt>
                <c:pt idx="1151">
                  <c:v>16000</c:v>
                </c:pt>
                <c:pt idx="1152">
                  <c:v>16000</c:v>
                </c:pt>
                <c:pt idx="1153">
                  <c:v>16000</c:v>
                </c:pt>
                <c:pt idx="1154">
                  <c:v>16000</c:v>
                </c:pt>
                <c:pt idx="1155">
                  <c:v>16100</c:v>
                </c:pt>
                <c:pt idx="1156">
                  <c:v>16000</c:v>
                </c:pt>
                <c:pt idx="1157">
                  <c:v>16000</c:v>
                </c:pt>
                <c:pt idx="1158">
                  <c:v>15900</c:v>
                </c:pt>
                <c:pt idx="1159">
                  <c:v>16000</c:v>
                </c:pt>
                <c:pt idx="1160">
                  <c:v>15900</c:v>
                </c:pt>
                <c:pt idx="1161">
                  <c:v>15900</c:v>
                </c:pt>
                <c:pt idx="1162">
                  <c:v>15900</c:v>
                </c:pt>
                <c:pt idx="1163">
                  <c:v>15900</c:v>
                </c:pt>
                <c:pt idx="1164">
                  <c:v>15900</c:v>
                </c:pt>
                <c:pt idx="1165">
                  <c:v>15900</c:v>
                </c:pt>
                <c:pt idx="1166">
                  <c:v>15900</c:v>
                </c:pt>
                <c:pt idx="1167">
                  <c:v>15900</c:v>
                </c:pt>
                <c:pt idx="1168">
                  <c:v>15900</c:v>
                </c:pt>
                <c:pt idx="1169">
                  <c:v>16000</c:v>
                </c:pt>
                <c:pt idx="1170">
                  <c:v>15900</c:v>
                </c:pt>
                <c:pt idx="1171">
                  <c:v>15900</c:v>
                </c:pt>
                <c:pt idx="1172">
                  <c:v>15900</c:v>
                </c:pt>
                <c:pt idx="1173">
                  <c:v>15900</c:v>
                </c:pt>
                <c:pt idx="1174">
                  <c:v>15800</c:v>
                </c:pt>
                <c:pt idx="1175">
                  <c:v>15700</c:v>
                </c:pt>
                <c:pt idx="1176">
                  <c:v>15700</c:v>
                </c:pt>
                <c:pt idx="1177">
                  <c:v>15600</c:v>
                </c:pt>
                <c:pt idx="1178">
                  <c:v>15600</c:v>
                </c:pt>
                <c:pt idx="1179">
                  <c:v>15500</c:v>
                </c:pt>
                <c:pt idx="1180">
                  <c:v>15500</c:v>
                </c:pt>
                <c:pt idx="1181">
                  <c:v>15300</c:v>
                </c:pt>
                <c:pt idx="1182">
                  <c:v>15200</c:v>
                </c:pt>
                <c:pt idx="1183">
                  <c:v>15200</c:v>
                </c:pt>
                <c:pt idx="1184">
                  <c:v>15100</c:v>
                </c:pt>
                <c:pt idx="1185">
                  <c:v>15100</c:v>
                </c:pt>
                <c:pt idx="1186">
                  <c:v>15000</c:v>
                </c:pt>
                <c:pt idx="1187">
                  <c:v>15000</c:v>
                </c:pt>
                <c:pt idx="1188">
                  <c:v>15000</c:v>
                </c:pt>
                <c:pt idx="1189">
                  <c:v>15000</c:v>
                </c:pt>
                <c:pt idx="1190">
                  <c:v>15000</c:v>
                </c:pt>
                <c:pt idx="1191">
                  <c:v>14800</c:v>
                </c:pt>
                <c:pt idx="1192">
                  <c:v>14700</c:v>
                </c:pt>
                <c:pt idx="1193">
                  <c:v>14700</c:v>
                </c:pt>
                <c:pt idx="1194">
                  <c:v>14500</c:v>
                </c:pt>
                <c:pt idx="1195">
                  <c:v>14500</c:v>
                </c:pt>
                <c:pt idx="1196">
                  <c:v>14400</c:v>
                </c:pt>
                <c:pt idx="1197">
                  <c:v>14300</c:v>
                </c:pt>
                <c:pt idx="1198">
                  <c:v>14300</c:v>
                </c:pt>
                <c:pt idx="1199">
                  <c:v>14300</c:v>
                </c:pt>
                <c:pt idx="1200">
                  <c:v>14300</c:v>
                </c:pt>
                <c:pt idx="1201">
                  <c:v>14300</c:v>
                </c:pt>
                <c:pt idx="1202">
                  <c:v>14300</c:v>
                </c:pt>
                <c:pt idx="1203">
                  <c:v>14300</c:v>
                </c:pt>
                <c:pt idx="1204">
                  <c:v>14200</c:v>
                </c:pt>
                <c:pt idx="1205">
                  <c:v>14100</c:v>
                </c:pt>
                <c:pt idx="1206">
                  <c:v>14000</c:v>
                </c:pt>
                <c:pt idx="1207">
                  <c:v>13900</c:v>
                </c:pt>
                <c:pt idx="1208">
                  <c:v>13800</c:v>
                </c:pt>
                <c:pt idx="1209">
                  <c:v>13800</c:v>
                </c:pt>
                <c:pt idx="1210">
                  <c:v>13800</c:v>
                </c:pt>
                <c:pt idx="1211">
                  <c:v>13800</c:v>
                </c:pt>
                <c:pt idx="1212">
                  <c:v>13700</c:v>
                </c:pt>
                <c:pt idx="1213">
                  <c:v>13700</c:v>
                </c:pt>
                <c:pt idx="1214">
                  <c:v>13700</c:v>
                </c:pt>
                <c:pt idx="1215">
                  <c:v>13700</c:v>
                </c:pt>
                <c:pt idx="1216">
                  <c:v>13700</c:v>
                </c:pt>
                <c:pt idx="1217">
                  <c:v>13700</c:v>
                </c:pt>
                <c:pt idx="1218">
                  <c:v>13600</c:v>
                </c:pt>
                <c:pt idx="1219">
                  <c:v>13300</c:v>
                </c:pt>
                <c:pt idx="1220">
                  <c:v>12900</c:v>
                </c:pt>
                <c:pt idx="1221">
                  <c:v>12500</c:v>
                </c:pt>
                <c:pt idx="1222">
                  <c:v>12200</c:v>
                </c:pt>
                <c:pt idx="1223">
                  <c:v>12000</c:v>
                </c:pt>
                <c:pt idx="1224">
                  <c:v>11900</c:v>
                </c:pt>
                <c:pt idx="1225">
                  <c:v>11900</c:v>
                </c:pt>
                <c:pt idx="1226">
                  <c:v>11900</c:v>
                </c:pt>
                <c:pt idx="1227">
                  <c:v>11800</c:v>
                </c:pt>
                <c:pt idx="1228">
                  <c:v>11800</c:v>
                </c:pt>
                <c:pt idx="1229">
                  <c:v>11800</c:v>
                </c:pt>
                <c:pt idx="1230">
                  <c:v>11700</c:v>
                </c:pt>
                <c:pt idx="1231">
                  <c:v>11700</c:v>
                </c:pt>
                <c:pt idx="1232">
                  <c:v>11700</c:v>
                </c:pt>
                <c:pt idx="1233">
                  <c:v>11600</c:v>
                </c:pt>
                <c:pt idx="1234">
                  <c:v>11700</c:v>
                </c:pt>
                <c:pt idx="1235">
                  <c:v>11600</c:v>
                </c:pt>
                <c:pt idx="1236">
                  <c:v>11700</c:v>
                </c:pt>
                <c:pt idx="1237">
                  <c:v>11700</c:v>
                </c:pt>
                <c:pt idx="1238">
                  <c:v>11700</c:v>
                </c:pt>
                <c:pt idx="1239">
                  <c:v>11700</c:v>
                </c:pt>
                <c:pt idx="1240">
                  <c:v>11700</c:v>
                </c:pt>
                <c:pt idx="1241">
                  <c:v>11800</c:v>
                </c:pt>
                <c:pt idx="1242">
                  <c:v>11800</c:v>
                </c:pt>
                <c:pt idx="1243">
                  <c:v>11800</c:v>
                </c:pt>
                <c:pt idx="1244">
                  <c:v>11800</c:v>
                </c:pt>
                <c:pt idx="1245">
                  <c:v>11800</c:v>
                </c:pt>
                <c:pt idx="1246">
                  <c:v>11800</c:v>
                </c:pt>
                <c:pt idx="1247">
                  <c:v>11900</c:v>
                </c:pt>
                <c:pt idx="1248">
                  <c:v>11900</c:v>
                </c:pt>
                <c:pt idx="1249">
                  <c:v>11900</c:v>
                </c:pt>
                <c:pt idx="1250">
                  <c:v>11900</c:v>
                </c:pt>
                <c:pt idx="1251">
                  <c:v>11900</c:v>
                </c:pt>
                <c:pt idx="1252">
                  <c:v>11800</c:v>
                </c:pt>
                <c:pt idx="1253">
                  <c:v>11800</c:v>
                </c:pt>
                <c:pt idx="1254">
                  <c:v>11700</c:v>
                </c:pt>
                <c:pt idx="1255">
                  <c:v>11700</c:v>
                </c:pt>
                <c:pt idx="1256">
                  <c:v>11700</c:v>
                </c:pt>
                <c:pt idx="1257">
                  <c:v>11700</c:v>
                </c:pt>
                <c:pt idx="1258">
                  <c:v>11700</c:v>
                </c:pt>
                <c:pt idx="1259">
                  <c:v>11700</c:v>
                </c:pt>
                <c:pt idx="1260">
                  <c:v>11700</c:v>
                </c:pt>
                <c:pt idx="1261">
                  <c:v>11700</c:v>
                </c:pt>
                <c:pt idx="1262">
                  <c:v>11700</c:v>
                </c:pt>
                <c:pt idx="1263">
                  <c:v>11700</c:v>
                </c:pt>
                <c:pt idx="1264">
                  <c:v>11700</c:v>
                </c:pt>
                <c:pt idx="1265">
                  <c:v>11800</c:v>
                </c:pt>
                <c:pt idx="1266">
                  <c:v>11800</c:v>
                </c:pt>
                <c:pt idx="1267">
                  <c:v>11800</c:v>
                </c:pt>
                <c:pt idx="1268">
                  <c:v>11800</c:v>
                </c:pt>
                <c:pt idx="1269">
                  <c:v>11800</c:v>
                </c:pt>
                <c:pt idx="1270">
                  <c:v>11900</c:v>
                </c:pt>
                <c:pt idx="1271">
                  <c:v>11900</c:v>
                </c:pt>
                <c:pt idx="1272">
                  <c:v>11900</c:v>
                </c:pt>
                <c:pt idx="1273">
                  <c:v>11900</c:v>
                </c:pt>
                <c:pt idx="1274">
                  <c:v>11900</c:v>
                </c:pt>
                <c:pt idx="1275">
                  <c:v>11800</c:v>
                </c:pt>
                <c:pt idx="1276">
                  <c:v>11800</c:v>
                </c:pt>
                <c:pt idx="1277">
                  <c:v>11800</c:v>
                </c:pt>
                <c:pt idx="1278">
                  <c:v>11800</c:v>
                </c:pt>
                <c:pt idx="1279">
                  <c:v>11700</c:v>
                </c:pt>
                <c:pt idx="1280">
                  <c:v>11700</c:v>
                </c:pt>
                <c:pt idx="1281">
                  <c:v>11700</c:v>
                </c:pt>
                <c:pt idx="1282">
                  <c:v>11700</c:v>
                </c:pt>
                <c:pt idx="1283">
                  <c:v>11700</c:v>
                </c:pt>
                <c:pt idx="1284">
                  <c:v>11700</c:v>
                </c:pt>
                <c:pt idx="1285">
                  <c:v>11700</c:v>
                </c:pt>
                <c:pt idx="1286">
                  <c:v>11600</c:v>
                </c:pt>
                <c:pt idx="1287">
                  <c:v>11600</c:v>
                </c:pt>
                <c:pt idx="1288">
                  <c:v>11600</c:v>
                </c:pt>
                <c:pt idx="1289">
                  <c:v>11600</c:v>
                </c:pt>
                <c:pt idx="1290">
                  <c:v>11600</c:v>
                </c:pt>
                <c:pt idx="1291">
                  <c:v>11500</c:v>
                </c:pt>
                <c:pt idx="1292">
                  <c:v>11500</c:v>
                </c:pt>
                <c:pt idx="1293">
                  <c:v>11500</c:v>
                </c:pt>
                <c:pt idx="1294">
                  <c:v>11500</c:v>
                </c:pt>
                <c:pt idx="1295">
                  <c:v>11500</c:v>
                </c:pt>
                <c:pt idx="1296">
                  <c:v>11500</c:v>
                </c:pt>
                <c:pt idx="1297">
                  <c:v>11400</c:v>
                </c:pt>
                <c:pt idx="1298">
                  <c:v>11400</c:v>
                </c:pt>
                <c:pt idx="1299">
                  <c:v>11400</c:v>
                </c:pt>
                <c:pt idx="1300">
                  <c:v>11300</c:v>
                </c:pt>
                <c:pt idx="1301">
                  <c:v>11300</c:v>
                </c:pt>
                <c:pt idx="1302">
                  <c:v>11300</c:v>
                </c:pt>
                <c:pt idx="1303">
                  <c:v>11300</c:v>
                </c:pt>
                <c:pt idx="1304">
                  <c:v>11300</c:v>
                </c:pt>
                <c:pt idx="1305">
                  <c:v>11300</c:v>
                </c:pt>
                <c:pt idx="1306">
                  <c:v>11200</c:v>
                </c:pt>
                <c:pt idx="1307">
                  <c:v>11200</c:v>
                </c:pt>
                <c:pt idx="1308">
                  <c:v>11200</c:v>
                </c:pt>
                <c:pt idx="1309">
                  <c:v>11100</c:v>
                </c:pt>
                <c:pt idx="1310">
                  <c:v>11100</c:v>
                </c:pt>
                <c:pt idx="1311">
                  <c:v>11100</c:v>
                </c:pt>
                <c:pt idx="1312">
                  <c:v>11100</c:v>
                </c:pt>
                <c:pt idx="1313">
                  <c:v>11100</c:v>
                </c:pt>
                <c:pt idx="1314">
                  <c:v>11000</c:v>
                </c:pt>
                <c:pt idx="1315">
                  <c:v>11000</c:v>
                </c:pt>
                <c:pt idx="1316">
                  <c:v>11200</c:v>
                </c:pt>
                <c:pt idx="1317">
                  <c:v>11400</c:v>
                </c:pt>
                <c:pt idx="1318">
                  <c:v>11400</c:v>
                </c:pt>
                <c:pt idx="1319">
                  <c:v>11400</c:v>
                </c:pt>
                <c:pt idx="1320">
                  <c:v>11500</c:v>
                </c:pt>
                <c:pt idx="1321">
                  <c:v>11500</c:v>
                </c:pt>
                <c:pt idx="1322">
                  <c:v>11500</c:v>
                </c:pt>
                <c:pt idx="1323">
                  <c:v>11500</c:v>
                </c:pt>
                <c:pt idx="1324">
                  <c:v>11400</c:v>
                </c:pt>
                <c:pt idx="1325">
                  <c:v>11400</c:v>
                </c:pt>
                <c:pt idx="1326">
                  <c:v>11200</c:v>
                </c:pt>
                <c:pt idx="1327">
                  <c:v>11100</c:v>
                </c:pt>
                <c:pt idx="1328">
                  <c:v>11000</c:v>
                </c:pt>
                <c:pt idx="1329">
                  <c:v>10900</c:v>
                </c:pt>
                <c:pt idx="1330">
                  <c:v>10800</c:v>
                </c:pt>
                <c:pt idx="1331">
                  <c:v>10700</c:v>
                </c:pt>
                <c:pt idx="1332">
                  <c:v>10500</c:v>
                </c:pt>
                <c:pt idx="1333">
                  <c:v>10400</c:v>
                </c:pt>
                <c:pt idx="1334">
                  <c:v>10300</c:v>
                </c:pt>
                <c:pt idx="1335">
                  <c:v>10200</c:v>
                </c:pt>
                <c:pt idx="1336">
                  <c:v>10200</c:v>
                </c:pt>
                <c:pt idx="1337">
                  <c:v>10200</c:v>
                </c:pt>
                <c:pt idx="1338">
                  <c:v>10200</c:v>
                </c:pt>
                <c:pt idx="1339">
                  <c:v>10300</c:v>
                </c:pt>
                <c:pt idx="1340">
                  <c:v>10200</c:v>
                </c:pt>
                <c:pt idx="1341">
                  <c:v>10200</c:v>
                </c:pt>
                <c:pt idx="1342">
                  <c:v>10100</c:v>
                </c:pt>
                <c:pt idx="1343">
                  <c:v>10000</c:v>
                </c:pt>
                <c:pt idx="1344">
                  <c:v>10000</c:v>
                </c:pt>
                <c:pt idx="1345">
                  <c:v>9980</c:v>
                </c:pt>
                <c:pt idx="1346">
                  <c:v>9950</c:v>
                </c:pt>
                <c:pt idx="1347">
                  <c:v>9980</c:v>
                </c:pt>
                <c:pt idx="1348">
                  <c:v>9950</c:v>
                </c:pt>
                <c:pt idx="1349">
                  <c:v>9950</c:v>
                </c:pt>
                <c:pt idx="1350">
                  <c:v>9950</c:v>
                </c:pt>
                <c:pt idx="1351">
                  <c:v>9930</c:v>
                </c:pt>
                <c:pt idx="1352">
                  <c:v>9930</c:v>
                </c:pt>
                <c:pt idx="1353">
                  <c:v>9930</c:v>
                </c:pt>
                <c:pt idx="1354">
                  <c:v>9930</c:v>
                </c:pt>
                <c:pt idx="1355">
                  <c:v>9930</c:v>
                </c:pt>
                <c:pt idx="1356">
                  <c:v>9930</c:v>
                </c:pt>
                <c:pt idx="1357">
                  <c:v>9930</c:v>
                </c:pt>
                <c:pt idx="1358">
                  <c:v>9930</c:v>
                </c:pt>
                <c:pt idx="1359">
                  <c:v>9900</c:v>
                </c:pt>
                <c:pt idx="1360">
                  <c:v>9900</c:v>
                </c:pt>
                <c:pt idx="1361">
                  <c:v>9900</c:v>
                </c:pt>
                <c:pt idx="1362">
                  <c:v>9930</c:v>
                </c:pt>
                <c:pt idx="1363">
                  <c:v>9900</c:v>
                </c:pt>
                <c:pt idx="1364">
                  <c:v>9870</c:v>
                </c:pt>
                <c:pt idx="1365">
                  <c:v>9900</c:v>
                </c:pt>
                <c:pt idx="1366">
                  <c:v>9870</c:v>
                </c:pt>
                <c:pt idx="1367">
                  <c:v>9900</c:v>
                </c:pt>
                <c:pt idx="1368">
                  <c:v>9870</c:v>
                </c:pt>
                <c:pt idx="1369">
                  <c:v>9870</c:v>
                </c:pt>
                <c:pt idx="1370">
                  <c:v>9870</c:v>
                </c:pt>
                <c:pt idx="1371">
                  <c:v>9870</c:v>
                </c:pt>
                <c:pt idx="1372">
                  <c:v>9870</c:v>
                </c:pt>
                <c:pt idx="1373">
                  <c:v>9870</c:v>
                </c:pt>
                <c:pt idx="1374">
                  <c:v>9840</c:v>
                </c:pt>
                <c:pt idx="1375">
                  <c:v>9870</c:v>
                </c:pt>
                <c:pt idx="1376">
                  <c:v>9810</c:v>
                </c:pt>
                <c:pt idx="1377">
                  <c:v>9780</c:v>
                </c:pt>
                <c:pt idx="1378">
                  <c:v>9730</c:v>
                </c:pt>
                <c:pt idx="1379">
                  <c:v>9640</c:v>
                </c:pt>
                <c:pt idx="1380">
                  <c:v>9640</c:v>
                </c:pt>
                <c:pt idx="1381">
                  <c:v>9610</c:v>
                </c:pt>
                <c:pt idx="1382">
                  <c:v>9590</c:v>
                </c:pt>
                <c:pt idx="1383">
                  <c:v>9590</c:v>
                </c:pt>
                <c:pt idx="1384">
                  <c:v>9560</c:v>
                </c:pt>
                <c:pt idx="1385">
                  <c:v>9500</c:v>
                </c:pt>
                <c:pt idx="1386">
                  <c:v>9420</c:v>
                </c:pt>
                <c:pt idx="1387">
                  <c:v>9390</c:v>
                </c:pt>
                <c:pt idx="1388">
                  <c:v>9330</c:v>
                </c:pt>
                <c:pt idx="1389">
                  <c:v>9310</c:v>
                </c:pt>
                <c:pt idx="1390">
                  <c:v>9280</c:v>
                </c:pt>
                <c:pt idx="1391">
                  <c:v>9250</c:v>
                </c:pt>
                <c:pt idx="1392">
                  <c:v>9250</c:v>
                </c:pt>
                <c:pt idx="1393">
                  <c:v>9220</c:v>
                </c:pt>
                <c:pt idx="1394">
                  <c:v>9220</c:v>
                </c:pt>
                <c:pt idx="1395">
                  <c:v>9200</c:v>
                </c:pt>
                <c:pt idx="1396">
                  <c:v>9200</c:v>
                </c:pt>
                <c:pt idx="1397">
                  <c:v>9200</c:v>
                </c:pt>
                <c:pt idx="1398">
                  <c:v>9170</c:v>
                </c:pt>
                <c:pt idx="1399">
                  <c:v>9200</c:v>
                </c:pt>
                <c:pt idx="1400">
                  <c:v>9140</c:v>
                </c:pt>
                <c:pt idx="1401">
                  <c:v>9060</c:v>
                </c:pt>
                <c:pt idx="1402">
                  <c:v>9000</c:v>
                </c:pt>
                <c:pt idx="1403">
                  <c:v>8950</c:v>
                </c:pt>
                <c:pt idx="1404">
                  <c:v>8920</c:v>
                </c:pt>
                <c:pt idx="1405">
                  <c:v>8920</c:v>
                </c:pt>
                <c:pt idx="1406">
                  <c:v>8900</c:v>
                </c:pt>
                <c:pt idx="1407">
                  <c:v>8900</c:v>
                </c:pt>
                <c:pt idx="1408">
                  <c:v>8900</c:v>
                </c:pt>
                <c:pt idx="1409">
                  <c:v>8900</c:v>
                </c:pt>
                <c:pt idx="1410">
                  <c:v>8870</c:v>
                </c:pt>
                <c:pt idx="1411">
                  <c:v>8870</c:v>
                </c:pt>
                <c:pt idx="1412">
                  <c:v>8840</c:v>
                </c:pt>
                <c:pt idx="1413">
                  <c:v>8810</c:v>
                </c:pt>
                <c:pt idx="1414">
                  <c:v>8810</c:v>
                </c:pt>
                <c:pt idx="1415">
                  <c:v>8810</c:v>
                </c:pt>
                <c:pt idx="1416">
                  <c:v>8810</c:v>
                </c:pt>
                <c:pt idx="1417">
                  <c:v>8790</c:v>
                </c:pt>
                <c:pt idx="1418">
                  <c:v>8790</c:v>
                </c:pt>
                <c:pt idx="1419">
                  <c:v>8790</c:v>
                </c:pt>
                <c:pt idx="1420">
                  <c:v>8790</c:v>
                </c:pt>
                <c:pt idx="1421">
                  <c:v>8790</c:v>
                </c:pt>
                <c:pt idx="1422">
                  <c:v>8790</c:v>
                </c:pt>
                <c:pt idx="1423">
                  <c:v>8760</c:v>
                </c:pt>
                <c:pt idx="1424">
                  <c:v>8760</c:v>
                </c:pt>
                <c:pt idx="1425">
                  <c:v>8730</c:v>
                </c:pt>
                <c:pt idx="1426">
                  <c:v>8710</c:v>
                </c:pt>
                <c:pt idx="1427">
                  <c:v>8710</c:v>
                </c:pt>
                <c:pt idx="1428">
                  <c:v>8680</c:v>
                </c:pt>
                <c:pt idx="1429">
                  <c:v>8680</c:v>
                </c:pt>
                <c:pt idx="1430">
                  <c:v>8680</c:v>
                </c:pt>
                <c:pt idx="1431">
                  <c:v>8680</c:v>
                </c:pt>
                <c:pt idx="1432">
                  <c:v>8630</c:v>
                </c:pt>
                <c:pt idx="1433">
                  <c:v>8550</c:v>
                </c:pt>
                <c:pt idx="1434">
                  <c:v>8410</c:v>
                </c:pt>
                <c:pt idx="1435">
                  <c:v>8330</c:v>
                </c:pt>
                <c:pt idx="1436">
                  <c:v>8280</c:v>
                </c:pt>
                <c:pt idx="1437">
                  <c:v>8280</c:v>
                </c:pt>
                <c:pt idx="1438">
                  <c:v>8260</c:v>
                </c:pt>
                <c:pt idx="1439">
                  <c:v>8260</c:v>
                </c:pt>
                <c:pt idx="1440">
                  <c:v>8260</c:v>
                </c:pt>
                <c:pt idx="1441">
                  <c:v>8260</c:v>
                </c:pt>
                <c:pt idx="1442">
                  <c:v>8260</c:v>
                </c:pt>
                <c:pt idx="1443">
                  <c:v>8260</c:v>
                </c:pt>
                <c:pt idx="1444">
                  <c:v>8230</c:v>
                </c:pt>
                <c:pt idx="1445">
                  <c:v>8230</c:v>
                </c:pt>
                <c:pt idx="1446">
                  <c:v>8230</c:v>
                </c:pt>
                <c:pt idx="1447">
                  <c:v>8230</c:v>
                </c:pt>
                <c:pt idx="1448">
                  <c:v>8230</c:v>
                </c:pt>
                <c:pt idx="1449">
                  <c:v>8230</c:v>
                </c:pt>
                <c:pt idx="1450">
                  <c:v>8230</c:v>
                </c:pt>
                <c:pt idx="1451">
                  <c:v>8230</c:v>
                </c:pt>
                <c:pt idx="1452">
                  <c:v>8230</c:v>
                </c:pt>
                <c:pt idx="1453">
                  <c:v>8200</c:v>
                </c:pt>
                <c:pt idx="1454">
                  <c:v>8200</c:v>
                </c:pt>
                <c:pt idx="1455">
                  <c:v>8200</c:v>
                </c:pt>
                <c:pt idx="1456">
                  <c:v>8200</c:v>
                </c:pt>
                <c:pt idx="1457">
                  <c:v>8200</c:v>
                </c:pt>
                <c:pt idx="1458">
                  <c:v>8200</c:v>
                </c:pt>
                <c:pt idx="1459">
                  <c:v>8200</c:v>
                </c:pt>
                <c:pt idx="1460">
                  <c:v>8200</c:v>
                </c:pt>
                <c:pt idx="1461">
                  <c:v>8200</c:v>
                </c:pt>
                <c:pt idx="1462">
                  <c:v>8200</c:v>
                </c:pt>
                <c:pt idx="1463">
                  <c:v>8200</c:v>
                </c:pt>
                <c:pt idx="1464">
                  <c:v>8180</c:v>
                </c:pt>
                <c:pt idx="1465">
                  <c:v>8180</c:v>
                </c:pt>
                <c:pt idx="1466">
                  <c:v>8180</c:v>
                </c:pt>
                <c:pt idx="1467">
                  <c:v>8180</c:v>
                </c:pt>
                <c:pt idx="1468">
                  <c:v>8180</c:v>
                </c:pt>
                <c:pt idx="1469">
                  <c:v>8180</c:v>
                </c:pt>
                <c:pt idx="1470">
                  <c:v>8180</c:v>
                </c:pt>
                <c:pt idx="1471">
                  <c:v>8180</c:v>
                </c:pt>
                <c:pt idx="1472">
                  <c:v>8130</c:v>
                </c:pt>
                <c:pt idx="1473">
                  <c:v>8130</c:v>
                </c:pt>
                <c:pt idx="1474">
                  <c:v>8100</c:v>
                </c:pt>
                <c:pt idx="1475">
                  <c:v>8100</c:v>
                </c:pt>
                <c:pt idx="1476">
                  <c:v>8100</c:v>
                </c:pt>
                <c:pt idx="1477">
                  <c:v>8070</c:v>
                </c:pt>
                <c:pt idx="1478">
                  <c:v>8070</c:v>
                </c:pt>
                <c:pt idx="1479">
                  <c:v>8050</c:v>
                </c:pt>
                <c:pt idx="1480">
                  <c:v>8050</c:v>
                </c:pt>
                <c:pt idx="1481">
                  <c:v>8020</c:v>
                </c:pt>
                <c:pt idx="1482">
                  <c:v>8020</c:v>
                </c:pt>
                <c:pt idx="1483">
                  <c:v>8000</c:v>
                </c:pt>
                <c:pt idx="1484">
                  <c:v>7950</c:v>
                </c:pt>
                <c:pt idx="1485">
                  <c:v>7920</c:v>
                </c:pt>
                <c:pt idx="1486">
                  <c:v>7840</c:v>
                </c:pt>
                <c:pt idx="1487">
                  <c:v>7820</c:v>
                </c:pt>
                <c:pt idx="1488">
                  <c:v>7790</c:v>
                </c:pt>
                <c:pt idx="1489">
                  <c:v>7770</c:v>
                </c:pt>
                <c:pt idx="1490">
                  <c:v>7770</c:v>
                </c:pt>
                <c:pt idx="1491">
                  <c:v>7770</c:v>
                </c:pt>
                <c:pt idx="1492">
                  <c:v>7770</c:v>
                </c:pt>
                <c:pt idx="1493">
                  <c:v>7770</c:v>
                </c:pt>
                <c:pt idx="1494">
                  <c:v>7770</c:v>
                </c:pt>
                <c:pt idx="1495">
                  <c:v>7740</c:v>
                </c:pt>
                <c:pt idx="1496">
                  <c:v>7690</c:v>
                </c:pt>
                <c:pt idx="1497">
                  <c:v>7590</c:v>
                </c:pt>
                <c:pt idx="1498">
                  <c:v>7540</c:v>
                </c:pt>
                <c:pt idx="1499">
                  <c:v>7490</c:v>
                </c:pt>
                <c:pt idx="1500">
                  <c:v>7460</c:v>
                </c:pt>
                <c:pt idx="1501">
                  <c:v>7460</c:v>
                </c:pt>
                <c:pt idx="1502">
                  <c:v>7440</c:v>
                </c:pt>
                <c:pt idx="1503">
                  <c:v>7440</c:v>
                </c:pt>
                <c:pt idx="1504">
                  <c:v>7440</c:v>
                </c:pt>
                <c:pt idx="1505">
                  <c:v>7440</c:v>
                </c:pt>
                <c:pt idx="1506">
                  <c:v>7440</c:v>
                </c:pt>
                <c:pt idx="1507">
                  <c:v>7410</c:v>
                </c:pt>
                <c:pt idx="1508">
                  <c:v>7390</c:v>
                </c:pt>
                <c:pt idx="1509">
                  <c:v>7340</c:v>
                </c:pt>
                <c:pt idx="1510">
                  <c:v>7270</c:v>
                </c:pt>
                <c:pt idx="1511">
                  <c:v>7220</c:v>
                </c:pt>
                <c:pt idx="1512">
                  <c:v>7220</c:v>
                </c:pt>
                <c:pt idx="1513">
                  <c:v>7190</c:v>
                </c:pt>
                <c:pt idx="1514">
                  <c:v>7190</c:v>
                </c:pt>
                <c:pt idx="1515">
                  <c:v>7190</c:v>
                </c:pt>
                <c:pt idx="1516">
                  <c:v>7190</c:v>
                </c:pt>
                <c:pt idx="1517">
                  <c:v>7170</c:v>
                </c:pt>
                <c:pt idx="1518">
                  <c:v>7170</c:v>
                </c:pt>
                <c:pt idx="1519">
                  <c:v>7170</c:v>
                </c:pt>
                <c:pt idx="1520">
                  <c:v>7170</c:v>
                </c:pt>
                <c:pt idx="1521">
                  <c:v>7170</c:v>
                </c:pt>
                <c:pt idx="1522">
                  <c:v>7170</c:v>
                </c:pt>
                <c:pt idx="1523">
                  <c:v>7170</c:v>
                </c:pt>
                <c:pt idx="1524">
                  <c:v>7170</c:v>
                </c:pt>
                <c:pt idx="1525">
                  <c:v>7170</c:v>
                </c:pt>
                <c:pt idx="1526">
                  <c:v>7170</c:v>
                </c:pt>
                <c:pt idx="1527">
                  <c:v>7140</c:v>
                </c:pt>
                <c:pt idx="1528">
                  <c:v>7140</c:v>
                </c:pt>
                <c:pt idx="1529">
                  <c:v>7140</c:v>
                </c:pt>
                <c:pt idx="1530">
                  <c:v>7140</c:v>
                </c:pt>
                <c:pt idx="1531">
                  <c:v>7140</c:v>
                </c:pt>
                <c:pt idx="1532">
                  <c:v>7140</c:v>
                </c:pt>
                <c:pt idx="1533">
                  <c:v>7140</c:v>
                </c:pt>
                <c:pt idx="1534">
                  <c:v>7140</c:v>
                </c:pt>
                <c:pt idx="1535">
                  <c:v>7140</c:v>
                </c:pt>
                <c:pt idx="1536">
                  <c:v>7140</c:v>
                </c:pt>
                <c:pt idx="1537">
                  <c:v>7120</c:v>
                </c:pt>
                <c:pt idx="1538">
                  <c:v>7070</c:v>
                </c:pt>
                <c:pt idx="1539">
                  <c:v>7070</c:v>
                </c:pt>
                <c:pt idx="1540">
                  <c:v>7050</c:v>
                </c:pt>
                <c:pt idx="1541">
                  <c:v>7050</c:v>
                </c:pt>
                <c:pt idx="1542">
                  <c:v>7050</c:v>
                </c:pt>
                <c:pt idx="1543">
                  <c:v>7050</c:v>
                </c:pt>
                <c:pt idx="1544">
                  <c:v>7020</c:v>
                </c:pt>
                <c:pt idx="1545">
                  <c:v>7050</c:v>
                </c:pt>
                <c:pt idx="1546">
                  <c:v>7020</c:v>
                </c:pt>
                <c:pt idx="1547">
                  <c:v>7020</c:v>
                </c:pt>
                <c:pt idx="1548">
                  <c:v>7020</c:v>
                </c:pt>
                <c:pt idx="1549">
                  <c:v>7020</c:v>
                </c:pt>
                <c:pt idx="1550">
                  <c:v>7020</c:v>
                </c:pt>
                <c:pt idx="1551">
                  <c:v>7020</c:v>
                </c:pt>
                <c:pt idx="1552">
                  <c:v>7020</c:v>
                </c:pt>
                <c:pt idx="1553">
                  <c:v>7020</c:v>
                </c:pt>
                <c:pt idx="1554">
                  <c:v>7020</c:v>
                </c:pt>
                <c:pt idx="1555">
                  <c:v>7020</c:v>
                </c:pt>
                <c:pt idx="1556">
                  <c:v>7020</c:v>
                </c:pt>
                <c:pt idx="1557">
                  <c:v>7020</c:v>
                </c:pt>
                <c:pt idx="1558">
                  <c:v>7020</c:v>
                </c:pt>
                <c:pt idx="1559">
                  <c:v>7020</c:v>
                </c:pt>
                <c:pt idx="1560">
                  <c:v>7020</c:v>
                </c:pt>
                <c:pt idx="1561">
                  <c:v>7020</c:v>
                </c:pt>
                <c:pt idx="1562">
                  <c:v>7020</c:v>
                </c:pt>
                <c:pt idx="1563">
                  <c:v>6970</c:v>
                </c:pt>
                <c:pt idx="1564">
                  <c:v>6950</c:v>
                </c:pt>
                <c:pt idx="1565">
                  <c:v>6930</c:v>
                </c:pt>
                <c:pt idx="1566">
                  <c:v>6830</c:v>
                </c:pt>
                <c:pt idx="1567">
                  <c:v>6660</c:v>
                </c:pt>
                <c:pt idx="1568">
                  <c:v>6620</c:v>
                </c:pt>
                <c:pt idx="1569">
                  <c:v>6660</c:v>
                </c:pt>
                <c:pt idx="1570">
                  <c:v>6740</c:v>
                </c:pt>
                <c:pt idx="1571">
                  <c:v>6780</c:v>
                </c:pt>
                <c:pt idx="1572">
                  <c:v>6810</c:v>
                </c:pt>
                <c:pt idx="1573">
                  <c:v>6810</c:v>
                </c:pt>
                <c:pt idx="1574">
                  <c:v>6830</c:v>
                </c:pt>
                <c:pt idx="1575">
                  <c:v>6810</c:v>
                </c:pt>
                <c:pt idx="1576">
                  <c:v>6780</c:v>
                </c:pt>
                <c:pt idx="1577">
                  <c:v>6780</c:v>
                </c:pt>
                <c:pt idx="1578">
                  <c:v>6780</c:v>
                </c:pt>
                <c:pt idx="1579">
                  <c:v>6780</c:v>
                </c:pt>
                <c:pt idx="1580">
                  <c:v>6780</c:v>
                </c:pt>
                <c:pt idx="1581">
                  <c:v>6780</c:v>
                </c:pt>
                <c:pt idx="1582">
                  <c:v>6780</c:v>
                </c:pt>
                <c:pt idx="1583">
                  <c:v>6780</c:v>
                </c:pt>
                <c:pt idx="1584">
                  <c:v>6780</c:v>
                </c:pt>
                <c:pt idx="1585">
                  <c:v>6780</c:v>
                </c:pt>
                <c:pt idx="1586">
                  <c:v>6760</c:v>
                </c:pt>
                <c:pt idx="1587">
                  <c:v>6760</c:v>
                </c:pt>
                <c:pt idx="1588">
                  <c:v>6760</c:v>
                </c:pt>
                <c:pt idx="1589">
                  <c:v>6760</c:v>
                </c:pt>
                <c:pt idx="1590">
                  <c:v>6740</c:v>
                </c:pt>
                <c:pt idx="1591">
                  <c:v>6740</c:v>
                </c:pt>
                <c:pt idx="1592">
                  <c:v>6740</c:v>
                </c:pt>
                <c:pt idx="1593">
                  <c:v>6740</c:v>
                </c:pt>
                <c:pt idx="1594">
                  <c:v>6740</c:v>
                </c:pt>
                <c:pt idx="1595">
                  <c:v>6740</c:v>
                </c:pt>
                <c:pt idx="1596">
                  <c:v>6710</c:v>
                </c:pt>
                <c:pt idx="1597">
                  <c:v>6710</c:v>
                </c:pt>
                <c:pt idx="1598">
                  <c:v>6710</c:v>
                </c:pt>
                <c:pt idx="1599">
                  <c:v>6690</c:v>
                </c:pt>
                <c:pt idx="1600">
                  <c:v>6690</c:v>
                </c:pt>
                <c:pt idx="1601">
                  <c:v>6690</c:v>
                </c:pt>
                <c:pt idx="1602">
                  <c:v>6710</c:v>
                </c:pt>
                <c:pt idx="1603">
                  <c:v>6710</c:v>
                </c:pt>
                <c:pt idx="1604">
                  <c:v>6740</c:v>
                </c:pt>
                <c:pt idx="1605">
                  <c:v>6740</c:v>
                </c:pt>
                <c:pt idx="1606">
                  <c:v>6740</c:v>
                </c:pt>
                <c:pt idx="1607">
                  <c:v>6740</c:v>
                </c:pt>
                <c:pt idx="1608">
                  <c:v>6740</c:v>
                </c:pt>
                <c:pt idx="1609">
                  <c:v>6710</c:v>
                </c:pt>
                <c:pt idx="1610">
                  <c:v>6710</c:v>
                </c:pt>
                <c:pt idx="1611">
                  <c:v>6740</c:v>
                </c:pt>
                <c:pt idx="1612">
                  <c:v>6740</c:v>
                </c:pt>
                <c:pt idx="1613">
                  <c:v>6740</c:v>
                </c:pt>
                <c:pt idx="1614">
                  <c:v>6710</c:v>
                </c:pt>
                <c:pt idx="1615">
                  <c:v>6710</c:v>
                </c:pt>
                <c:pt idx="1616">
                  <c:v>6710</c:v>
                </c:pt>
                <c:pt idx="1617">
                  <c:v>6710</c:v>
                </c:pt>
                <c:pt idx="1618">
                  <c:v>6710</c:v>
                </c:pt>
                <c:pt idx="1619">
                  <c:v>6710</c:v>
                </c:pt>
                <c:pt idx="1620">
                  <c:v>6710</c:v>
                </c:pt>
                <c:pt idx="1621">
                  <c:v>6710</c:v>
                </c:pt>
                <c:pt idx="1622">
                  <c:v>6710</c:v>
                </c:pt>
                <c:pt idx="1623">
                  <c:v>6710</c:v>
                </c:pt>
                <c:pt idx="1624">
                  <c:v>6710</c:v>
                </c:pt>
                <c:pt idx="1625">
                  <c:v>6710</c:v>
                </c:pt>
                <c:pt idx="1626">
                  <c:v>6710</c:v>
                </c:pt>
                <c:pt idx="1627">
                  <c:v>6710</c:v>
                </c:pt>
                <c:pt idx="1628">
                  <c:v>6710</c:v>
                </c:pt>
                <c:pt idx="1629">
                  <c:v>6710</c:v>
                </c:pt>
                <c:pt idx="1630">
                  <c:v>6710</c:v>
                </c:pt>
                <c:pt idx="1631">
                  <c:v>6710</c:v>
                </c:pt>
                <c:pt idx="1632">
                  <c:v>6710</c:v>
                </c:pt>
                <c:pt idx="1633">
                  <c:v>6710</c:v>
                </c:pt>
                <c:pt idx="1634">
                  <c:v>6710</c:v>
                </c:pt>
                <c:pt idx="1635">
                  <c:v>6710</c:v>
                </c:pt>
                <c:pt idx="1636">
                  <c:v>6710</c:v>
                </c:pt>
                <c:pt idx="1637">
                  <c:v>6710</c:v>
                </c:pt>
                <c:pt idx="1638">
                  <c:v>6710</c:v>
                </c:pt>
                <c:pt idx="1639">
                  <c:v>6710</c:v>
                </c:pt>
                <c:pt idx="1640">
                  <c:v>6740</c:v>
                </c:pt>
                <c:pt idx="1641">
                  <c:v>6710</c:v>
                </c:pt>
                <c:pt idx="1642">
                  <c:v>6710</c:v>
                </c:pt>
                <c:pt idx="1643">
                  <c:v>6710</c:v>
                </c:pt>
                <c:pt idx="1644">
                  <c:v>6710</c:v>
                </c:pt>
                <c:pt idx="1645">
                  <c:v>6710</c:v>
                </c:pt>
                <c:pt idx="1646">
                  <c:v>6710</c:v>
                </c:pt>
                <c:pt idx="1647">
                  <c:v>6710</c:v>
                </c:pt>
                <c:pt idx="1648">
                  <c:v>6710</c:v>
                </c:pt>
                <c:pt idx="1649">
                  <c:v>6710</c:v>
                </c:pt>
                <c:pt idx="1650">
                  <c:v>6710</c:v>
                </c:pt>
                <c:pt idx="1651">
                  <c:v>6710</c:v>
                </c:pt>
                <c:pt idx="1652">
                  <c:v>6710</c:v>
                </c:pt>
                <c:pt idx="1653">
                  <c:v>6710</c:v>
                </c:pt>
                <c:pt idx="1654">
                  <c:v>6690</c:v>
                </c:pt>
                <c:pt idx="1655">
                  <c:v>6660</c:v>
                </c:pt>
                <c:pt idx="1656">
                  <c:v>6640</c:v>
                </c:pt>
                <c:pt idx="1657">
                  <c:v>6640</c:v>
                </c:pt>
                <c:pt idx="1658">
                  <c:v>6620</c:v>
                </c:pt>
                <c:pt idx="1659">
                  <c:v>6620</c:v>
                </c:pt>
                <c:pt idx="1660">
                  <c:v>6620</c:v>
                </c:pt>
                <c:pt idx="1661">
                  <c:v>6620</c:v>
                </c:pt>
                <c:pt idx="1662">
                  <c:v>6620</c:v>
                </c:pt>
                <c:pt idx="1663">
                  <c:v>6640</c:v>
                </c:pt>
                <c:pt idx="1664">
                  <c:v>6620</c:v>
                </c:pt>
                <c:pt idx="1665">
                  <c:v>6620</c:v>
                </c:pt>
                <c:pt idx="1666">
                  <c:v>6620</c:v>
                </c:pt>
                <c:pt idx="1667">
                  <c:v>6620</c:v>
                </c:pt>
                <c:pt idx="1668">
                  <c:v>6640</c:v>
                </c:pt>
                <c:pt idx="1669">
                  <c:v>6690</c:v>
                </c:pt>
                <c:pt idx="1670">
                  <c:v>6740</c:v>
                </c:pt>
                <c:pt idx="1671">
                  <c:v>6760</c:v>
                </c:pt>
                <c:pt idx="1672">
                  <c:v>6760</c:v>
                </c:pt>
                <c:pt idx="1673">
                  <c:v>6780</c:v>
                </c:pt>
                <c:pt idx="1674">
                  <c:v>6760</c:v>
                </c:pt>
                <c:pt idx="1675">
                  <c:v>6760</c:v>
                </c:pt>
                <c:pt idx="1676">
                  <c:v>6760</c:v>
                </c:pt>
                <c:pt idx="1677">
                  <c:v>6760</c:v>
                </c:pt>
                <c:pt idx="1678">
                  <c:v>6760</c:v>
                </c:pt>
                <c:pt idx="1679">
                  <c:v>6760</c:v>
                </c:pt>
                <c:pt idx="1680">
                  <c:v>6760</c:v>
                </c:pt>
                <c:pt idx="1681">
                  <c:v>6760</c:v>
                </c:pt>
                <c:pt idx="1682">
                  <c:v>6760</c:v>
                </c:pt>
                <c:pt idx="1683">
                  <c:v>6760</c:v>
                </c:pt>
                <c:pt idx="1684">
                  <c:v>6760</c:v>
                </c:pt>
                <c:pt idx="1685">
                  <c:v>6760</c:v>
                </c:pt>
                <c:pt idx="1686">
                  <c:v>6760</c:v>
                </c:pt>
                <c:pt idx="1687">
                  <c:v>6760</c:v>
                </c:pt>
                <c:pt idx="1688">
                  <c:v>6760</c:v>
                </c:pt>
                <c:pt idx="1689">
                  <c:v>6760</c:v>
                </c:pt>
                <c:pt idx="1690">
                  <c:v>6760</c:v>
                </c:pt>
                <c:pt idx="1691">
                  <c:v>6760</c:v>
                </c:pt>
                <c:pt idx="1692">
                  <c:v>6760</c:v>
                </c:pt>
                <c:pt idx="1693">
                  <c:v>6760</c:v>
                </c:pt>
                <c:pt idx="1694">
                  <c:v>6740</c:v>
                </c:pt>
                <c:pt idx="1695">
                  <c:v>6740</c:v>
                </c:pt>
                <c:pt idx="1696">
                  <c:v>6760</c:v>
                </c:pt>
                <c:pt idx="1697">
                  <c:v>6760</c:v>
                </c:pt>
                <c:pt idx="1698">
                  <c:v>6740</c:v>
                </c:pt>
                <c:pt idx="1699">
                  <c:v>6740</c:v>
                </c:pt>
                <c:pt idx="1700">
                  <c:v>6740</c:v>
                </c:pt>
                <c:pt idx="1701">
                  <c:v>6740</c:v>
                </c:pt>
                <c:pt idx="1702">
                  <c:v>6710</c:v>
                </c:pt>
                <c:pt idx="1703">
                  <c:v>6690</c:v>
                </c:pt>
                <c:pt idx="1704">
                  <c:v>6640</c:v>
                </c:pt>
                <c:pt idx="1705">
                  <c:v>6520</c:v>
                </c:pt>
                <c:pt idx="1706">
                  <c:v>6360</c:v>
                </c:pt>
                <c:pt idx="1707">
                  <c:v>6220</c:v>
                </c:pt>
                <c:pt idx="1708">
                  <c:v>6160</c:v>
                </c:pt>
                <c:pt idx="1709">
                  <c:v>6110</c:v>
                </c:pt>
                <c:pt idx="1710">
                  <c:v>6110</c:v>
                </c:pt>
                <c:pt idx="1711">
                  <c:v>6060</c:v>
                </c:pt>
                <c:pt idx="1712">
                  <c:v>5980</c:v>
                </c:pt>
                <c:pt idx="1713">
                  <c:v>5860</c:v>
                </c:pt>
                <c:pt idx="1714">
                  <c:v>5820</c:v>
                </c:pt>
                <c:pt idx="1715">
                  <c:v>5800</c:v>
                </c:pt>
                <c:pt idx="1716">
                  <c:v>5750</c:v>
                </c:pt>
                <c:pt idx="1717">
                  <c:v>5750</c:v>
                </c:pt>
                <c:pt idx="1718">
                  <c:v>5780</c:v>
                </c:pt>
                <c:pt idx="1719">
                  <c:v>5840</c:v>
                </c:pt>
                <c:pt idx="1720">
                  <c:v>5910</c:v>
                </c:pt>
                <c:pt idx="1721">
                  <c:v>6020</c:v>
                </c:pt>
                <c:pt idx="1722">
                  <c:v>6160</c:v>
                </c:pt>
                <c:pt idx="1723">
                  <c:v>6290</c:v>
                </c:pt>
                <c:pt idx="1724">
                  <c:v>6320</c:v>
                </c:pt>
                <c:pt idx="1725">
                  <c:v>6360</c:v>
                </c:pt>
                <c:pt idx="1726">
                  <c:v>6360</c:v>
                </c:pt>
                <c:pt idx="1727">
                  <c:v>6360</c:v>
                </c:pt>
                <c:pt idx="1728">
                  <c:v>6360</c:v>
                </c:pt>
                <c:pt idx="1729">
                  <c:v>6360</c:v>
                </c:pt>
                <c:pt idx="1730">
                  <c:v>6360</c:v>
                </c:pt>
                <c:pt idx="1731">
                  <c:v>6360</c:v>
                </c:pt>
                <c:pt idx="1732">
                  <c:v>6360</c:v>
                </c:pt>
                <c:pt idx="1733">
                  <c:v>6340</c:v>
                </c:pt>
                <c:pt idx="1734">
                  <c:v>6340</c:v>
                </c:pt>
                <c:pt idx="1735">
                  <c:v>6360</c:v>
                </c:pt>
                <c:pt idx="1736">
                  <c:v>6380</c:v>
                </c:pt>
                <c:pt idx="1737">
                  <c:v>6410</c:v>
                </c:pt>
                <c:pt idx="1738">
                  <c:v>6430</c:v>
                </c:pt>
                <c:pt idx="1739">
                  <c:v>6430</c:v>
                </c:pt>
                <c:pt idx="1740">
                  <c:v>6410</c:v>
                </c:pt>
                <c:pt idx="1741">
                  <c:v>6430</c:v>
                </c:pt>
                <c:pt idx="1742">
                  <c:v>6410</c:v>
                </c:pt>
                <c:pt idx="1743">
                  <c:v>6430</c:v>
                </c:pt>
                <c:pt idx="1744">
                  <c:v>6430</c:v>
                </c:pt>
                <c:pt idx="1745">
                  <c:v>6430</c:v>
                </c:pt>
                <c:pt idx="1746">
                  <c:v>6430</c:v>
                </c:pt>
                <c:pt idx="1747">
                  <c:v>6430</c:v>
                </c:pt>
                <c:pt idx="1748">
                  <c:v>6430</c:v>
                </c:pt>
                <c:pt idx="1749">
                  <c:v>6430</c:v>
                </c:pt>
                <c:pt idx="1750">
                  <c:v>6430</c:v>
                </c:pt>
                <c:pt idx="1751">
                  <c:v>6430</c:v>
                </c:pt>
                <c:pt idx="1752">
                  <c:v>6410</c:v>
                </c:pt>
                <c:pt idx="1753">
                  <c:v>6410</c:v>
                </c:pt>
                <c:pt idx="1754">
                  <c:v>6410</c:v>
                </c:pt>
                <c:pt idx="1755">
                  <c:v>6380</c:v>
                </c:pt>
                <c:pt idx="1756">
                  <c:v>6380</c:v>
                </c:pt>
                <c:pt idx="1757">
                  <c:v>6380</c:v>
                </c:pt>
                <c:pt idx="1758">
                  <c:v>6380</c:v>
                </c:pt>
                <c:pt idx="1759">
                  <c:v>6410</c:v>
                </c:pt>
                <c:pt idx="1760">
                  <c:v>6410</c:v>
                </c:pt>
                <c:pt idx="1761">
                  <c:v>6410</c:v>
                </c:pt>
                <c:pt idx="1762">
                  <c:v>6410</c:v>
                </c:pt>
                <c:pt idx="1763">
                  <c:v>6380</c:v>
                </c:pt>
                <c:pt idx="1764">
                  <c:v>6380</c:v>
                </c:pt>
                <c:pt idx="1765">
                  <c:v>6360</c:v>
                </c:pt>
                <c:pt idx="1766">
                  <c:v>6380</c:v>
                </c:pt>
                <c:pt idx="1767">
                  <c:v>6340</c:v>
                </c:pt>
                <c:pt idx="1768">
                  <c:v>6250</c:v>
                </c:pt>
                <c:pt idx="1769">
                  <c:v>6130</c:v>
                </c:pt>
                <c:pt idx="1770">
                  <c:v>6090</c:v>
                </c:pt>
                <c:pt idx="1771">
                  <c:v>6020</c:v>
                </c:pt>
                <c:pt idx="1772">
                  <c:v>6020</c:v>
                </c:pt>
                <c:pt idx="1773">
                  <c:v>6020</c:v>
                </c:pt>
                <c:pt idx="1774">
                  <c:v>6000</c:v>
                </c:pt>
                <c:pt idx="1775">
                  <c:v>6000</c:v>
                </c:pt>
                <c:pt idx="1776">
                  <c:v>6000</c:v>
                </c:pt>
                <c:pt idx="1777">
                  <c:v>5980</c:v>
                </c:pt>
                <c:pt idx="1778">
                  <c:v>5930</c:v>
                </c:pt>
                <c:pt idx="1779">
                  <c:v>5840</c:v>
                </c:pt>
                <c:pt idx="1780">
                  <c:v>5780</c:v>
                </c:pt>
                <c:pt idx="1781">
                  <c:v>5750</c:v>
                </c:pt>
                <c:pt idx="1782">
                  <c:v>5730</c:v>
                </c:pt>
                <c:pt idx="1783">
                  <c:v>5730</c:v>
                </c:pt>
                <c:pt idx="1784">
                  <c:v>5710</c:v>
                </c:pt>
                <c:pt idx="1785">
                  <c:v>5710</c:v>
                </c:pt>
                <c:pt idx="1786">
                  <c:v>5710</c:v>
                </c:pt>
                <c:pt idx="1787">
                  <c:v>5710</c:v>
                </c:pt>
                <c:pt idx="1788">
                  <c:v>5710</c:v>
                </c:pt>
                <c:pt idx="1789">
                  <c:v>5710</c:v>
                </c:pt>
                <c:pt idx="1790">
                  <c:v>5710</c:v>
                </c:pt>
                <c:pt idx="1791">
                  <c:v>5710</c:v>
                </c:pt>
                <c:pt idx="1792">
                  <c:v>5690</c:v>
                </c:pt>
                <c:pt idx="1793">
                  <c:v>5690</c:v>
                </c:pt>
                <c:pt idx="1794">
                  <c:v>5690</c:v>
                </c:pt>
                <c:pt idx="1795">
                  <c:v>5690</c:v>
                </c:pt>
                <c:pt idx="1796">
                  <c:v>5670</c:v>
                </c:pt>
                <c:pt idx="1797">
                  <c:v>5670</c:v>
                </c:pt>
                <c:pt idx="1798">
                  <c:v>5670</c:v>
                </c:pt>
                <c:pt idx="1799">
                  <c:v>5670</c:v>
                </c:pt>
                <c:pt idx="1800">
                  <c:v>5670</c:v>
                </c:pt>
                <c:pt idx="1801">
                  <c:v>5670</c:v>
                </c:pt>
                <c:pt idx="1802">
                  <c:v>5670</c:v>
                </c:pt>
                <c:pt idx="1803">
                  <c:v>5670</c:v>
                </c:pt>
                <c:pt idx="1804">
                  <c:v>5670</c:v>
                </c:pt>
                <c:pt idx="1805">
                  <c:v>5670</c:v>
                </c:pt>
                <c:pt idx="1806">
                  <c:v>5670</c:v>
                </c:pt>
                <c:pt idx="1807">
                  <c:v>5600</c:v>
                </c:pt>
                <c:pt idx="1808">
                  <c:v>5540</c:v>
                </c:pt>
                <c:pt idx="1809">
                  <c:v>5510</c:v>
                </c:pt>
                <c:pt idx="1810">
                  <c:v>5510</c:v>
                </c:pt>
                <c:pt idx="1811">
                  <c:v>5490</c:v>
                </c:pt>
                <c:pt idx="1812">
                  <c:v>5490</c:v>
                </c:pt>
                <c:pt idx="1813">
                  <c:v>5490</c:v>
                </c:pt>
                <c:pt idx="1814">
                  <c:v>5490</c:v>
                </c:pt>
                <c:pt idx="1815">
                  <c:v>5490</c:v>
                </c:pt>
                <c:pt idx="1816">
                  <c:v>5490</c:v>
                </c:pt>
                <c:pt idx="1817">
                  <c:v>5490</c:v>
                </c:pt>
                <c:pt idx="1818">
                  <c:v>5490</c:v>
                </c:pt>
                <c:pt idx="1819">
                  <c:v>5490</c:v>
                </c:pt>
                <c:pt idx="1820">
                  <c:v>5490</c:v>
                </c:pt>
                <c:pt idx="1821">
                  <c:v>5490</c:v>
                </c:pt>
                <c:pt idx="1822">
                  <c:v>5490</c:v>
                </c:pt>
                <c:pt idx="1823">
                  <c:v>5490</c:v>
                </c:pt>
                <c:pt idx="1824">
                  <c:v>5490</c:v>
                </c:pt>
                <c:pt idx="1825">
                  <c:v>5490</c:v>
                </c:pt>
                <c:pt idx="1826">
                  <c:v>5490</c:v>
                </c:pt>
                <c:pt idx="1827">
                  <c:v>5470</c:v>
                </c:pt>
                <c:pt idx="1828">
                  <c:v>5470</c:v>
                </c:pt>
                <c:pt idx="1829">
                  <c:v>5470</c:v>
                </c:pt>
                <c:pt idx="1830">
                  <c:v>5470</c:v>
                </c:pt>
                <c:pt idx="1831">
                  <c:v>5470</c:v>
                </c:pt>
                <c:pt idx="1832">
                  <c:v>5470</c:v>
                </c:pt>
                <c:pt idx="1833">
                  <c:v>5470</c:v>
                </c:pt>
                <c:pt idx="1834">
                  <c:v>5470</c:v>
                </c:pt>
                <c:pt idx="1835">
                  <c:v>5470</c:v>
                </c:pt>
                <c:pt idx="1836">
                  <c:v>5470</c:v>
                </c:pt>
                <c:pt idx="1837">
                  <c:v>5470</c:v>
                </c:pt>
                <c:pt idx="1838">
                  <c:v>5470</c:v>
                </c:pt>
                <c:pt idx="1839">
                  <c:v>5470</c:v>
                </c:pt>
                <c:pt idx="1840">
                  <c:v>5470</c:v>
                </c:pt>
                <c:pt idx="1841">
                  <c:v>5470</c:v>
                </c:pt>
                <c:pt idx="1842">
                  <c:v>5470</c:v>
                </c:pt>
                <c:pt idx="1843">
                  <c:v>5470</c:v>
                </c:pt>
                <c:pt idx="1844">
                  <c:v>5470</c:v>
                </c:pt>
                <c:pt idx="1845">
                  <c:v>5470</c:v>
                </c:pt>
                <c:pt idx="1846">
                  <c:v>5470</c:v>
                </c:pt>
                <c:pt idx="1847">
                  <c:v>5470</c:v>
                </c:pt>
                <c:pt idx="1848">
                  <c:v>5470</c:v>
                </c:pt>
                <c:pt idx="1849">
                  <c:v>5470</c:v>
                </c:pt>
                <c:pt idx="1850">
                  <c:v>5470</c:v>
                </c:pt>
                <c:pt idx="1851">
                  <c:v>5470</c:v>
                </c:pt>
                <c:pt idx="1852">
                  <c:v>5470</c:v>
                </c:pt>
                <c:pt idx="1853">
                  <c:v>5470</c:v>
                </c:pt>
                <c:pt idx="1854">
                  <c:v>5470</c:v>
                </c:pt>
                <c:pt idx="1855">
                  <c:v>5470</c:v>
                </c:pt>
                <c:pt idx="1856">
                  <c:v>5470</c:v>
                </c:pt>
                <c:pt idx="1857">
                  <c:v>5470</c:v>
                </c:pt>
                <c:pt idx="1858">
                  <c:v>5470</c:v>
                </c:pt>
                <c:pt idx="1859">
                  <c:v>5470</c:v>
                </c:pt>
                <c:pt idx="1860">
                  <c:v>5470</c:v>
                </c:pt>
                <c:pt idx="1861">
                  <c:v>5470</c:v>
                </c:pt>
                <c:pt idx="1862">
                  <c:v>5470</c:v>
                </c:pt>
                <c:pt idx="1863">
                  <c:v>5470</c:v>
                </c:pt>
                <c:pt idx="1864">
                  <c:v>5470</c:v>
                </c:pt>
                <c:pt idx="1865">
                  <c:v>5470</c:v>
                </c:pt>
                <c:pt idx="1866">
                  <c:v>5470</c:v>
                </c:pt>
                <c:pt idx="1867">
                  <c:v>5470</c:v>
                </c:pt>
                <c:pt idx="1868">
                  <c:v>5470</c:v>
                </c:pt>
                <c:pt idx="1869">
                  <c:v>5470</c:v>
                </c:pt>
                <c:pt idx="1870">
                  <c:v>5470</c:v>
                </c:pt>
                <c:pt idx="1871">
                  <c:v>5470</c:v>
                </c:pt>
                <c:pt idx="1872">
                  <c:v>5470</c:v>
                </c:pt>
                <c:pt idx="1873">
                  <c:v>5470</c:v>
                </c:pt>
                <c:pt idx="1874">
                  <c:v>5470</c:v>
                </c:pt>
                <c:pt idx="1875">
                  <c:v>5470</c:v>
                </c:pt>
                <c:pt idx="1876">
                  <c:v>5470</c:v>
                </c:pt>
                <c:pt idx="1877">
                  <c:v>5470</c:v>
                </c:pt>
                <c:pt idx="1878">
                  <c:v>5450</c:v>
                </c:pt>
                <c:pt idx="1879">
                  <c:v>5430</c:v>
                </c:pt>
                <c:pt idx="1880">
                  <c:v>5410</c:v>
                </c:pt>
                <c:pt idx="1881">
                  <c:v>5410</c:v>
                </c:pt>
                <c:pt idx="1882">
                  <c:v>5410</c:v>
                </c:pt>
                <c:pt idx="1883">
                  <c:v>5410</c:v>
                </c:pt>
                <c:pt idx="1884">
                  <c:v>5410</c:v>
                </c:pt>
                <c:pt idx="1885">
                  <c:v>5410</c:v>
                </c:pt>
                <c:pt idx="1886">
                  <c:v>5410</c:v>
                </c:pt>
                <c:pt idx="1887">
                  <c:v>5410</c:v>
                </c:pt>
                <c:pt idx="1888">
                  <c:v>5410</c:v>
                </c:pt>
                <c:pt idx="1889">
                  <c:v>5410</c:v>
                </c:pt>
                <c:pt idx="1890">
                  <c:v>5410</c:v>
                </c:pt>
                <c:pt idx="1891">
                  <c:v>5410</c:v>
                </c:pt>
                <c:pt idx="1892">
                  <c:v>5410</c:v>
                </c:pt>
                <c:pt idx="1893">
                  <c:v>5390</c:v>
                </c:pt>
                <c:pt idx="1894">
                  <c:v>5390</c:v>
                </c:pt>
                <c:pt idx="1895">
                  <c:v>5390</c:v>
                </c:pt>
                <c:pt idx="1896">
                  <c:v>5390</c:v>
                </c:pt>
                <c:pt idx="1897">
                  <c:v>5390</c:v>
                </c:pt>
                <c:pt idx="1898">
                  <c:v>5390</c:v>
                </c:pt>
                <c:pt idx="1899">
                  <c:v>5390</c:v>
                </c:pt>
                <c:pt idx="1900">
                  <c:v>5390</c:v>
                </c:pt>
                <c:pt idx="1901">
                  <c:v>5390</c:v>
                </c:pt>
                <c:pt idx="1902">
                  <c:v>5410</c:v>
                </c:pt>
                <c:pt idx="1903">
                  <c:v>5390</c:v>
                </c:pt>
                <c:pt idx="1904">
                  <c:v>5390</c:v>
                </c:pt>
                <c:pt idx="1905">
                  <c:v>5390</c:v>
                </c:pt>
                <c:pt idx="1906">
                  <c:v>5390</c:v>
                </c:pt>
                <c:pt idx="1907">
                  <c:v>5390</c:v>
                </c:pt>
                <c:pt idx="1908">
                  <c:v>5390</c:v>
                </c:pt>
                <c:pt idx="1909">
                  <c:v>5390</c:v>
                </c:pt>
                <c:pt idx="1910">
                  <c:v>5390</c:v>
                </c:pt>
                <c:pt idx="1911">
                  <c:v>5390</c:v>
                </c:pt>
                <c:pt idx="1912">
                  <c:v>5390</c:v>
                </c:pt>
                <c:pt idx="1913">
                  <c:v>5390</c:v>
                </c:pt>
                <c:pt idx="1914">
                  <c:v>5390</c:v>
                </c:pt>
                <c:pt idx="1915">
                  <c:v>5390</c:v>
                </c:pt>
                <c:pt idx="1916">
                  <c:v>5390</c:v>
                </c:pt>
                <c:pt idx="1917">
                  <c:v>5390</c:v>
                </c:pt>
                <c:pt idx="1918">
                  <c:v>5390</c:v>
                </c:pt>
                <c:pt idx="1919">
                  <c:v>5390</c:v>
                </c:pt>
                <c:pt idx="1920">
                  <c:v>5390</c:v>
                </c:pt>
                <c:pt idx="1921">
                  <c:v>5390</c:v>
                </c:pt>
                <c:pt idx="1922">
                  <c:v>5390</c:v>
                </c:pt>
                <c:pt idx="1923">
                  <c:v>5390</c:v>
                </c:pt>
                <c:pt idx="1924">
                  <c:v>5410</c:v>
                </c:pt>
                <c:pt idx="1925">
                  <c:v>5410</c:v>
                </c:pt>
                <c:pt idx="1926">
                  <c:v>5410</c:v>
                </c:pt>
                <c:pt idx="1927">
                  <c:v>5390</c:v>
                </c:pt>
                <c:pt idx="1928">
                  <c:v>5390</c:v>
                </c:pt>
                <c:pt idx="1929">
                  <c:v>5390</c:v>
                </c:pt>
                <c:pt idx="1930">
                  <c:v>5390</c:v>
                </c:pt>
                <c:pt idx="1931">
                  <c:v>5390</c:v>
                </c:pt>
                <c:pt idx="1932">
                  <c:v>5390</c:v>
                </c:pt>
                <c:pt idx="1933">
                  <c:v>5390</c:v>
                </c:pt>
                <c:pt idx="1934">
                  <c:v>5390</c:v>
                </c:pt>
                <c:pt idx="1935">
                  <c:v>5390</c:v>
                </c:pt>
                <c:pt idx="1936">
                  <c:v>5390</c:v>
                </c:pt>
                <c:pt idx="1937">
                  <c:v>5390</c:v>
                </c:pt>
                <c:pt idx="1938">
                  <c:v>5390</c:v>
                </c:pt>
                <c:pt idx="1939">
                  <c:v>5390</c:v>
                </c:pt>
                <c:pt idx="1940">
                  <c:v>5390</c:v>
                </c:pt>
                <c:pt idx="1941">
                  <c:v>5390</c:v>
                </c:pt>
                <c:pt idx="1942">
                  <c:v>5390</c:v>
                </c:pt>
                <c:pt idx="1943">
                  <c:v>5390</c:v>
                </c:pt>
                <c:pt idx="1944">
                  <c:v>5390</c:v>
                </c:pt>
                <c:pt idx="1945">
                  <c:v>5390</c:v>
                </c:pt>
                <c:pt idx="1946">
                  <c:v>5390</c:v>
                </c:pt>
                <c:pt idx="1947">
                  <c:v>5390</c:v>
                </c:pt>
                <c:pt idx="1948">
                  <c:v>5390</c:v>
                </c:pt>
                <c:pt idx="1949">
                  <c:v>5390</c:v>
                </c:pt>
                <c:pt idx="1950">
                  <c:v>5390</c:v>
                </c:pt>
                <c:pt idx="1951">
                  <c:v>5390</c:v>
                </c:pt>
                <c:pt idx="1952">
                  <c:v>5390</c:v>
                </c:pt>
                <c:pt idx="1953">
                  <c:v>5390</c:v>
                </c:pt>
                <c:pt idx="1954">
                  <c:v>5390</c:v>
                </c:pt>
                <c:pt idx="1955">
                  <c:v>5390</c:v>
                </c:pt>
                <c:pt idx="1956">
                  <c:v>5320</c:v>
                </c:pt>
                <c:pt idx="1957">
                  <c:v>5280</c:v>
                </c:pt>
                <c:pt idx="1958">
                  <c:v>5340</c:v>
                </c:pt>
                <c:pt idx="1959">
                  <c:v>5430</c:v>
                </c:pt>
                <c:pt idx="1960">
                  <c:v>5410</c:v>
                </c:pt>
                <c:pt idx="1961">
                  <c:v>5260</c:v>
                </c:pt>
                <c:pt idx="1962">
                  <c:v>5130</c:v>
                </c:pt>
                <c:pt idx="1963">
                  <c:v>5070</c:v>
                </c:pt>
                <c:pt idx="1964">
                  <c:v>5070</c:v>
                </c:pt>
                <c:pt idx="1965">
                  <c:v>5050</c:v>
                </c:pt>
                <c:pt idx="1966">
                  <c:v>5050</c:v>
                </c:pt>
                <c:pt idx="1967">
                  <c:v>5050</c:v>
                </c:pt>
                <c:pt idx="1968">
                  <c:v>5030</c:v>
                </c:pt>
                <c:pt idx="1969">
                  <c:v>5030</c:v>
                </c:pt>
                <c:pt idx="1970">
                  <c:v>5010</c:v>
                </c:pt>
                <c:pt idx="1971">
                  <c:v>4990</c:v>
                </c:pt>
                <c:pt idx="1972">
                  <c:v>4990</c:v>
                </c:pt>
                <c:pt idx="1973">
                  <c:v>4990</c:v>
                </c:pt>
                <c:pt idx="1974">
                  <c:v>4970</c:v>
                </c:pt>
                <c:pt idx="1975">
                  <c:v>4970</c:v>
                </c:pt>
                <c:pt idx="1976">
                  <c:v>5030</c:v>
                </c:pt>
                <c:pt idx="1977">
                  <c:v>5150</c:v>
                </c:pt>
                <c:pt idx="1978">
                  <c:v>5260</c:v>
                </c:pt>
                <c:pt idx="1979">
                  <c:v>5320</c:v>
                </c:pt>
                <c:pt idx="1980">
                  <c:v>5320</c:v>
                </c:pt>
                <c:pt idx="1981">
                  <c:v>5360</c:v>
                </c:pt>
                <c:pt idx="1982">
                  <c:v>5470</c:v>
                </c:pt>
                <c:pt idx="1983">
                  <c:v>5490</c:v>
                </c:pt>
                <c:pt idx="1984">
                  <c:v>5470</c:v>
                </c:pt>
                <c:pt idx="1985">
                  <c:v>5410</c:v>
                </c:pt>
                <c:pt idx="1986">
                  <c:v>5360</c:v>
                </c:pt>
                <c:pt idx="1987">
                  <c:v>5340</c:v>
                </c:pt>
                <c:pt idx="1988">
                  <c:v>5340</c:v>
                </c:pt>
                <c:pt idx="1989">
                  <c:v>5340</c:v>
                </c:pt>
                <c:pt idx="1990">
                  <c:v>5340</c:v>
                </c:pt>
                <c:pt idx="1991">
                  <c:v>5320</c:v>
                </c:pt>
                <c:pt idx="1992">
                  <c:v>5320</c:v>
                </c:pt>
                <c:pt idx="1993">
                  <c:v>5340</c:v>
                </c:pt>
                <c:pt idx="1994">
                  <c:v>5340</c:v>
                </c:pt>
                <c:pt idx="1995">
                  <c:v>5340</c:v>
                </c:pt>
                <c:pt idx="1996">
                  <c:v>5390</c:v>
                </c:pt>
                <c:pt idx="1997">
                  <c:v>5390</c:v>
                </c:pt>
                <c:pt idx="1998">
                  <c:v>5410</c:v>
                </c:pt>
                <c:pt idx="1999">
                  <c:v>5410</c:v>
                </c:pt>
                <c:pt idx="2000">
                  <c:v>5410</c:v>
                </c:pt>
                <c:pt idx="2001">
                  <c:v>5430</c:v>
                </c:pt>
                <c:pt idx="2002">
                  <c:v>5430</c:v>
                </c:pt>
                <c:pt idx="2003">
                  <c:v>5430</c:v>
                </c:pt>
                <c:pt idx="2004">
                  <c:v>5430</c:v>
                </c:pt>
                <c:pt idx="2005">
                  <c:v>5430</c:v>
                </c:pt>
                <c:pt idx="2006">
                  <c:v>5430</c:v>
                </c:pt>
                <c:pt idx="2007">
                  <c:v>5430</c:v>
                </c:pt>
                <c:pt idx="2008">
                  <c:v>5430</c:v>
                </c:pt>
                <c:pt idx="2009">
                  <c:v>5430</c:v>
                </c:pt>
                <c:pt idx="2010">
                  <c:v>5430</c:v>
                </c:pt>
                <c:pt idx="2011">
                  <c:v>5430</c:v>
                </c:pt>
                <c:pt idx="2012">
                  <c:v>5430</c:v>
                </c:pt>
                <c:pt idx="2013">
                  <c:v>5430</c:v>
                </c:pt>
                <c:pt idx="2014">
                  <c:v>5430</c:v>
                </c:pt>
                <c:pt idx="2015">
                  <c:v>5430</c:v>
                </c:pt>
                <c:pt idx="2016">
                  <c:v>5430</c:v>
                </c:pt>
                <c:pt idx="2017">
                  <c:v>5430</c:v>
                </c:pt>
                <c:pt idx="2018">
                  <c:v>5430</c:v>
                </c:pt>
                <c:pt idx="2019">
                  <c:v>5430</c:v>
                </c:pt>
                <c:pt idx="2020">
                  <c:v>5430</c:v>
                </c:pt>
                <c:pt idx="2021">
                  <c:v>5430</c:v>
                </c:pt>
                <c:pt idx="2022">
                  <c:v>5430</c:v>
                </c:pt>
                <c:pt idx="2023">
                  <c:v>5430</c:v>
                </c:pt>
                <c:pt idx="2024">
                  <c:v>5430</c:v>
                </c:pt>
                <c:pt idx="2025">
                  <c:v>5430</c:v>
                </c:pt>
                <c:pt idx="2026">
                  <c:v>5430</c:v>
                </c:pt>
                <c:pt idx="2027">
                  <c:v>5430</c:v>
                </c:pt>
                <c:pt idx="2028">
                  <c:v>5430</c:v>
                </c:pt>
                <c:pt idx="2029">
                  <c:v>5410</c:v>
                </c:pt>
                <c:pt idx="2030">
                  <c:v>5430</c:v>
                </c:pt>
                <c:pt idx="2031">
                  <c:v>5430</c:v>
                </c:pt>
                <c:pt idx="2032">
                  <c:v>5410</c:v>
                </c:pt>
                <c:pt idx="2033">
                  <c:v>5410</c:v>
                </c:pt>
                <c:pt idx="2034">
                  <c:v>5410</c:v>
                </c:pt>
                <c:pt idx="2035">
                  <c:v>5410</c:v>
                </c:pt>
                <c:pt idx="2036">
                  <c:v>5410</c:v>
                </c:pt>
                <c:pt idx="2037">
                  <c:v>5410</c:v>
                </c:pt>
                <c:pt idx="2038">
                  <c:v>5410</c:v>
                </c:pt>
                <c:pt idx="2039">
                  <c:v>5410</c:v>
                </c:pt>
                <c:pt idx="2040">
                  <c:v>5410</c:v>
                </c:pt>
                <c:pt idx="2041">
                  <c:v>5410</c:v>
                </c:pt>
                <c:pt idx="2042">
                  <c:v>5410</c:v>
                </c:pt>
                <c:pt idx="2043">
                  <c:v>5410</c:v>
                </c:pt>
                <c:pt idx="2044">
                  <c:v>5360</c:v>
                </c:pt>
                <c:pt idx="2045">
                  <c:v>5340</c:v>
                </c:pt>
                <c:pt idx="2046">
                  <c:v>5320</c:v>
                </c:pt>
                <c:pt idx="2047">
                  <c:v>5320</c:v>
                </c:pt>
                <c:pt idx="2048">
                  <c:v>5300</c:v>
                </c:pt>
                <c:pt idx="2049">
                  <c:v>5300</c:v>
                </c:pt>
                <c:pt idx="2050">
                  <c:v>5300</c:v>
                </c:pt>
                <c:pt idx="2051">
                  <c:v>5300</c:v>
                </c:pt>
                <c:pt idx="2052">
                  <c:v>5300</c:v>
                </c:pt>
                <c:pt idx="2053">
                  <c:v>5300</c:v>
                </c:pt>
                <c:pt idx="2054">
                  <c:v>5300</c:v>
                </c:pt>
                <c:pt idx="2055">
                  <c:v>5300</c:v>
                </c:pt>
                <c:pt idx="2056">
                  <c:v>5280</c:v>
                </c:pt>
                <c:pt idx="2057">
                  <c:v>5280</c:v>
                </c:pt>
                <c:pt idx="2058">
                  <c:v>5280</c:v>
                </c:pt>
                <c:pt idx="2059">
                  <c:v>5280</c:v>
                </c:pt>
                <c:pt idx="2060">
                  <c:v>5280</c:v>
                </c:pt>
                <c:pt idx="2061">
                  <c:v>5260</c:v>
                </c:pt>
                <c:pt idx="2062">
                  <c:v>5260</c:v>
                </c:pt>
                <c:pt idx="2063">
                  <c:v>5260</c:v>
                </c:pt>
                <c:pt idx="2064">
                  <c:v>5260</c:v>
                </c:pt>
                <c:pt idx="2065">
                  <c:v>5260</c:v>
                </c:pt>
                <c:pt idx="2066">
                  <c:v>5260</c:v>
                </c:pt>
                <c:pt idx="2067">
                  <c:v>5260</c:v>
                </c:pt>
                <c:pt idx="2068">
                  <c:v>5260</c:v>
                </c:pt>
                <c:pt idx="2069">
                  <c:v>5260</c:v>
                </c:pt>
                <c:pt idx="2070">
                  <c:v>5260</c:v>
                </c:pt>
                <c:pt idx="2071">
                  <c:v>5260</c:v>
                </c:pt>
                <c:pt idx="2072">
                  <c:v>5260</c:v>
                </c:pt>
                <c:pt idx="2073">
                  <c:v>5260</c:v>
                </c:pt>
                <c:pt idx="2074">
                  <c:v>5260</c:v>
                </c:pt>
                <c:pt idx="2075">
                  <c:v>5260</c:v>
                </c:pt>
                <c:pt idx="2076">
                  <c:v>5260</c:v>
                </c:pt>
                <c:pt idx="2077">
                  <c:v>5260</c:v>
                </c:pt>
                <c:pt idx="2078">
                  <c:v>5260</c:v>
                </c:pt>
                <c:pt idx="2079">
                  <c:v>5260</c:v>
                </c:pt>
                <c:pt idx="2080">
                  <c:v>5260</c:v>
                </c:pt>
                <c:pt idx="2081">
                  <c:v>5240</c:v>
                </c:pt>
                <c:pt idx="2082">
                  <c:v>5240</c:v>
                </c:pt>
                <c:pt idx="2083">
                  <c:v>5240</c:v>
                </c:pt>
                <c:pt idx="2084">
                  <c:v>5240</c:v>
                </c:pt>
                <c:pt idx="2085">
                  <c:v>5220</c:v>
                </c:pt>
                <c:pt idx="2086">
                  <c:v>5240</c:v>
                </c:pt>
                <c:pt idx="2087">
                  <c:v>5240</c:v>
                </c:pt>
                <c:pt idx="2088">
                  <c:v>5220</c:v>
                </c:pt>
                <c:pt idx="2089">
                  <c:v>5240</c:v>
                </c:pt>
                <c:pt idx="2090">
                  <c:v>5240</c:v>
                </c:pt>
                <c:pt idx="2091">
                  <c:v>5220</c:v>
                </c:pt>
                <c:pt idx="2092">
                  <c:v>5220</c:v>
                </c:pt>
                <c:pt idx="2093">
                  <c:v>5220</c:v>
                </c:pt>
                <c:pt idx="2094">
                  <c:v>5220</c:v>
                </c:pt>
                <c:pt idx="2095">
                  <c:v>5220</c:v>
                </c:pt>
                <c:pt idx="2096">
                  <c:v>5220</c:v>
                </c:pt>
                <c:pt idx="2097">
                  <c:v>5200</c:v>
                </c:pt>
                <c:pt idx="2098">
                  <c:v>5200</c:v>
                </c:pt>
                <c:pt idx="2099">
                  <c:v>5200</c:v>
                </c:pt>
                <c:pt idx="2100">
                  <c:v>5200</c:v>
                </c:pt>
                <c:pt idx="2101">
                  <c:v>5200</c:v>
                </c:pt>
                <c:pt idx="2102">
                  <c:v>5200</c:v>
                </c:pt>
                <c:pt idx="2103">
                  <c:v>5220</c:v>
                </c:pt>
                <c:pt idx="2104">
                  <c:v>5220</c:v>
                </c:pt>
                <c:pt idx="2105">
                  <c:v>5220</c:v>
                </c:pt>
                <c:pt idx="2106">
                  <c:v>5220</c:v>
                </c:pt>
                <c:pt idx="2107">
                  <c:v>5240</c:v>
                </c:pt>
                <c:pt idx="2108">
                  <c:v>5220</c:v>
                </c:pt>
                <c:pt idx="2109">
                  <c:v>5200</c:v>
                </c:pt>
                <c:pt idx="2110">
                  <c:v>5200</c:v>
                </c:pt>
                <c:pt idx="2111">
                  <c:v>5170</c:v>
                </c:pt>
                <c:pt idx="2112">
                  <c:v>5170</c:v>
                </c:pt>
                <c:pt idx="2113">
                  <c:v>5150</c:v>
                </c:pt>
                <c:pt idx="2114">
                  <c:v>5130</c:v>
                </c:pt>
                <c:pt idx="2115">
                  <c:v>5130</c:v>
                </c:pt>
                <c:pt idx="2116">
                  <c:v>5130</c:v>
                </c:pt>
                <c:pt idx="2117">
                  <c:v>5130</c:v>
                </c:pt>
                <c:pt idx="2118">
                  <c:v>5130</c:v>
                </c:pt>
                <c:pt idx="2119">
                  <c:v>5130</c:v>
                </c:pt>
                <c:pt idx="2120">
                  <c:v>5130</c:v>
                </c:pt>
                <c:pt idx="2121">
                  <c:v>5130</c:v>
                </c:pt>
                <c:pt idx="2122">
                  <c:v>5150</c:v>
                </c:pt>
                <c:pt idx="2123">
                  <c:v>5130</c:v>
                </c:pt>
                <c:pt idx="2124">
                  <c:v>5130</c:v>
                </c:pt>
                <c:pt idx="2125">
                  <c:v>5130</c:v>
                </c:pt>
                <c:pt idx="2126">
                  <c:v>5130</c:v>
                </c:pt>
                <c:pt idx="2127">
                  <c:v>5130</c:v>
                </c:pt>
                <c:pt idx="2128">
                  <c:v>5130</c:v>
                </c:pt>
                <c:pt idx="2129">
                  <c:v>5130</c:v>
                </c:pt>
                <c:pt idx="2130">
                  <c:v>5130</c:v>
                </c:pt>
                <c:pt idx="2131">
                  <c:v>5130</c:v>
                </c:pt>
                <c:pt idx="2132">
                  <c:v>5130</c:v>
                </c:pt>
                <c:pt idx="2133">
                  <c:v>5130</c:v>
                </c:pt>
                <c:pt idx="2134">
                  <c:v>5110</c:v>
                </c:pt>
                <c:pt idx="2135">
                  <c:v>5110</c:v>
                </c:pt>
                <c:pt idx="2136">
                  <c:v>5110</c:v>
                </c:pt>
                <c:pt idx="2137">
                  <c:v>5110</c:v>
                </c:pt>
                <c:pt idx="2138">
                  <c:v>5110</c:v>
                </c:pt>
                <c:pt idx="2139">
                  <c:v>5110</c:v>
                </c:pt>
                <c:pt idx="2140">
                  <c:v>5130</c:v>
                </c:pt>
                <c:pt idx="2141">
                  <c:v>5130</c:v>
                </c:pt>
                <c:pt idx="2142">
                  <c:v>5130</c:v>
                </c:pt>
                <c:pt idx="2143">
                  <c:v>5130</c:v>
                </c:pt>
                <c:pt idx="2144">
                  <c:v>5150</c:v>
                </c:pt>
                <c:pt idx="2145">
                  <c:v>5150</c:v>
                </c:pt>
                <c:pt idx="2146">
                  <c:v>5170</c:v>
                </c:pt>
                <c:pt idx="2147">
                  <c:v>5170</c:v>
                </c:pt>
                <c:pt idx="2148">
                  <c:v>5170</c:v>
                </c:pt>
                <c:pt idx="2149">
                  <c:v>5170</c:v>
                </c:pt>
                <c:pt idx="2150">
                  <c:v>5150</c:v>
                </c:pt>
                <c:pt idx="2151">
                  <c:v>5150</c:v>
                </c:pt>
                <c:pt idx="2152">
                  <c:v>5150</c:v>
                </c:pt>
                <c:pt idx="2153">
                  <c:v>5150</c:v>
                </c:pt>
                <c:pt idx="2154">
                  <c:v>5150</c:v>
                </c:pt>
                <c:pt idx="2155">
                  <c:v>5150</c:v>
                </c:pt>
                <c:pt idx="2156">
                  <c:v>5150</c:v>
                </c:pt>
                <c:pt idx="2157">
                  <c:v>5150</c:v>
                </c:pt>
                <c:pt idx="2158">
                  <c:v>5150</c:v>
                </c:pt>
                <c:pt idx="2159">
                  <c:v>5130</c:v>
                </c:pt>
                <c:pt idx="2160">
                  <c:v>5130</c:v>
                </c:pt>
                <c:pt idx="2161">
                  <c:v>5130</c:v>
                </c:pt>
                <c:pt idx="2162">
                  <c:v>5110</c:v>
                </c:pt>
                <c:pt idx="2163">
                  <c:v>5130</c:v>
                </c:pt>
                <c:pt idx="2164">
                  <c:v>5130</c:v>
                </c:pt>
                <c:pt idx="2165">
                  <c:v>5130</c:v>
                </c:pt>
                <c:pt idx="2166">
                  <c:v>5130</c:v>
                </c:pt>
                <c:pt idx="2167">
                  <c:v>5130</c:v>
                </c:pt>
                <c:pt idx="2168">
                  <c:v>5130</c:v>
                </c:pt>
                <c:pt idx="2169">
                  <c:v>5130</c:v>
                </c:pt>
                <c:pt idx="2170">
                  <c:v>5130</c:v>
                </c:pt>
                <c:pt idx="2171">
                  <c:v>5130</c:v>
                </c:pt>
                <c:pt idx="2172">
                  <c:v>5130</c:v>
                </c:pt>
                <c:pt idx="2173">
                  <c:v>5110</c:v>
                </c:pt>
                <c:pt idx="2174">
                  <c:v>5110</c:v>
                </c:pt>
                <c:pt idx="2175">
                  <c:v>5110</c:v>
                </c:pt>
                <c:pt idx="2176">
                  <c:v>5110</c:v>
                </c:pt>
                <c:pt idx="2177">
                  <c:v>5130</c:v>
                </c:pt>
                <c:pt idx="2178">
                  <c:v>5110</c:v>
                </c:pt>
                <c:pt idx="2179">
                  <c:v>5110</c:v>
                </c:pt>
                <c:pt idx="2180">
                  <c:v>5110</c:v>
                </c:pt>
                <c:pt idx="2181">
                  <c:v>5110</c:v>
                </c:pt>
                <c:pt idx="2182">
                  <c:v>5110</c:v>
                </c:pt>
                <c:pt idx="2183">
                  <c:v>5110</c:v>
                </c:pt>
                <c:pt idx="2184">
                  <c:v>5110</c:v>
                </c:pt>
                <c:pt idx="2185">
                  <c:v>5110</c:v>
                </c:pt>
                <c:pt idx="2186">
                  <c:v>5110</c:v>
                </c:pt>
                <c:pt idx="2187">
                  <c:v>5110</c:v>
                </c:pt>
                <c:pt idx="2188">
                  <c:v>5110</c:v>
                </c:pt>
                <c:pt idx="2189">
                  <c:v>5110</c:v>
                </c:pt>
                <c:pt idx="2190">
                  <c:v>5130</c:v>
                </c:pt>
                <c:pt idx="2191">
                  <c:v>5130</c:v>
                </c:pt>
                <c:pt idx="2192">
                  <c:v>5130</c:v>
                </c:pt>
                <c:pt idx="2193">
                  <c:v>5130</c:v>
                </c:pt>
                <c:pt idx="2194">
                  <c:v>5130</c:v>
                </c:pt>
                <c:pt idx="2195">
                  <c:v>5110</c:v>
                </c:pt>
                <c:pt idx="2196">
                  <c:v>5110</c:v>
                </c:pt>
                <c:pt idx="2197">
                  <c:v>5110</c:v>
                </c:pt>
                <c:pt idx="2198">
                  <c:v>5110</c:v>
                </c:pt>
                <c:pt idx="2199">
                  <c:v>5110</c:v>
                </c:pt>
                <c:pt idx="2200">
                  <c:v>5110</c:v>
                </c:pt>
                <c:pt idx="2201">
                  <c:v>5110</c:v>
                </c:pt>
                <c:pt idx="2202">
                  <c:v>5110</c:v>
                </c:pt>
                <c:pt idx="2203">
                  <c:v>5110</c:v>
                </c:pt>
                <c:pt idx="2204">
                  <c:v>5090</c:v>
                </c:pt>
                <c:pt idx="2205">
                  <c:v>5090</c:v>
                </c:pt>
                <c:pt idx="2206">
                  <c:v>5090</c:v>
                </c:pt>
                <c:pt idx="2207">
                  <c:v>5090</c:v>
                </c:pt>
                <c:pt idx="2208">
                  <c:v>5070</c:v>
                </c:pt>
                <c:pt idx="2209">
                  <c:v>5050</c:v>
                </c:pt>
                <c:pt idx="2210">
                  <c:v>5030</c:v>
                </c:pt>
                <c:pt idx="2211">
                  <c:v>5030</c:v>
                </c:pt>
                <c:pt idx="2212">
                  <c:v>5030</c:v>
                </c:pt>
                <c:pt idx="2213">
                  <c:v>5030</c:v>
                </c:pt>
                <c:pt idx="2214">
                  <c:v>5030</c:v>
                </c:pt>
                <c:pt idx="2215">
                  <c:v>5010</c:v>
                </c:pt>
                <c:pt idx="2216">
                  <c:v>5030</c:v>
                </c:pt>
                <c:pt idx="2217">
                  <c:v>5030</c:v>
                </c:pt>
                <c:pt idx="2218">
                  <c:v>5030</c:v>
                </c:pt>
                <c:pt idx="2219">
                  <c:v>5030</c:v>
                </c:pt>
                <c:pt idx="2220">
                  <c:v>5050</c:v>
                </c:pt>
                <c:pt idx="2221">
                  <c:v>5050</c:v>
                </c:pt>
                <c:pt idx="2222">
                  <c:v>5050</c:v>
                </c:pt>
                <c:pt idx="2223">
                  <c:v>5030</c:v>
                </c:pt>
                <c:pt idx="2224">
                  <c:v>5050</c:v>
                </c:pt>
                <c:pt idx="2225">
                  <c:v>5030</c:v>
                </c:pt>
                <c:pt idx="2226">
                  <c:v>5050</c:v>
                </c:pt>
                <c:pt idx="2227">
                  <c:v>5030</c:v>
                </c:pt>
                <c:pt idx="2228">
                  <c:v>5030</c:v>
                </c:pt>
                <c:pt idx="2229">
                  <c:v>5030</c:v>
                </c:pt>
                <c:pt idx="2230">
                  <c:v>5030</c:v>
                </c:pt>
                <c:pt idx="2231">
                  <c:v>5030</c:v>
                </c:pt>
                <c:pt idx="2232">
                  <c:v>5030</c:v>
                </c:pt>
                <c:pt idx="2233">
                  <c:v>5030</c:v>
                </c:pt>
                <c:pt idx="2234">
                  <c:v>5050</c:v>
                </c:pt>
                <c:pt idx="2235">
                  <c:v>5030</c:v>
                </c:pt>
                <c:pt idx="2236">
                  <c:v>5030</c:v>
                </c:pt>
                <c:pt idx="2237">
                  <c:v>5010</c:v>
                </c:pt>
                <c:pt idx="2238">
                  <c:v>5010</c:v>
                </c:pt>
                <c:pt idx="2239">
                  <c:v>4990</c:v>
                </c:pt>
                <c:pt idx="2240">
                  <c:v>4970</c:v>
                </c:pt>
                <c:pt idx="2241">
                  <c:v>4970</c:v>
                </c:pt>
                <c:pt idx="2242">
                  <c:v>4970</c:v>
                </c:pt>
                <c:pt idx="2243">
                  <c:v>4970</c:v>
                </c:pt>
                <c:pt idx="2244">
                  <c:v>4970</c:v>
                </c:pt>
                <c:pt idx="2245">
                  <c:v>4970</c:v>
                </c:pt>
                <c:pt idx="2246">
                  <c:v>4970</c:v>
                </c:pt>
                <c:pt idx="2247">
                  <c:v>4970</c:v>
                </c:pt>
                <c:pt idx="2248">
                  <c:v>4970</c:v>
                </c:pt>
                <c:pt idx="2249">
                  <c:v>4970</c:v>
                </c:pt>
                <c:pt idx="2250">
                  <c:v>4970</c:v>
                </c:pt>
                <c:pt idx="2251">
                  <c:v>4970</c:v>
                </c:pt>
                <c:pt idx="2252">
                  <c:v>4970</c:v>
                </c:pt>
                <c:pt idx="2253">
                  <c:v>4970</c:v>
                </c:pt>
                <c:pt idx="2254">
                  <c:v>4970</c:v>
                </c:pt>
                <c:pt idx="2255">
                  <c:v>4970</c:v>
                </c:pt>
                <c:pt idx="2256">
                  <c:v>4990</c:v>
                </c:pt>
                <c:pt idx="2257">
                  <c:v>4990</c:v>
                </c:pt>
                <c:pt idx="2258">
                  <c:v>4990</c:v>
                </c:pt>
                <c:pt idx="2259">
                  <c:v>4970</c:v>
                </c:pt>
                <c:pt idx="2260">
                  <c:v>4990</c:v>
                </c:pt>
                <c:pt idx="2261">
                  <c:v>4990</c:v>
                </c:pt>
                <c:pt idx="2262">
                  <c:v>4970</c:v>
                </c:pt>
                <c:pt idx="2263">
                  <c:v>4970</c:v>
                </c:pt>
                <c:pt idx="2264">
                  <c:v>4970</c:v>
                </c:pt>
                <c:pt idx="2265">
                  <c:v>4970</c:v>
                </c:pt>
                <c:pt idx="2266">
                  <c:v>4950</c:v>
                </c:pt>
                <c:pt idx="2267">
                  <c:v>4950</c:v>
                </c:pt>
                <c:pt idx="2268">
                  <c:v>4950</c:v>
                </c:pt>
                <c:pt idx="2269">
                  <c:v>4950</c:v>
                </c:pt>
                <c:pt idx="2270">
                  <c:v>4950</c:v>
                </c:pt>
                <c:pt idx="2271">
                  <c:v>4950</c:v>
                </c:pt>
                <c:pt idx="2272">
                  <c:v>4950</c:v>
                </c:pt>
                <c:pt idx="2273">
                  <c:v>4950</c:v>
                </c:pt>
                <c:pt idx="2274">
                  <c:v>4950</c:v>
                </c:pt>
                <c:pt idx="2275">
                  <c:v>4930</c:v>
                </c:pt>
                <c:pt idx="2276">
                  <c:v>4930</c:v>
                </c:pt>
                <c:pt idx="2277">
                  <c:v>4930</c:v>
                </c:pt>
                <c:pt idx="2278">
                  <c:v>4930</c:v>
                </c:pt>
                <c:pt idx="2279">
                  <c:v>4930</c:v>
                </c:pt>
                <c:pt idx="2280">
                  <c:v>4930</c:v>
                </c:pt>
                <c:pt idx="2281">
                  <c:v>4930</c:v>
                </c:pt>
                <c:pt idx="2282">
                  <c:v>4930</c:v>
                </c:pt>
                <c:pt idx="2283">
                  <c:v>4930</c:v>
                </c:pt>
                <c:pt idx="2284">
                  <c:v>4930</c:v>
                </c:pt>
                <c:pt idx="2285">
                  <c:v>4950</c:v>
                </c:pt>
                <c:pt idx="2286">
                  <c:v>4950</c:v>
                </c:pt>
                <c:pt idx="2287">
                  <c:v>4950</c:v>
                </c:pt>
                <c:pt idx="2288">
                  <c:v>4950</c:v>
                </c:pt>
                <c:pt idx="2289">
                  <c:v>4950</c:v>
                </c:pt>
                <c:pt idx="2290">
                  <c:v>4950</c:v>
                </c:pt>
                <c:pt idx="2291">
                  <c:v>4950</c:v>
                </c:pt>
                <c:pt idx="2292">
                  <c:v>4950</c:v>
                </c:pt>
                <c:pt idx="2293">
                  <c:v>4930</c:v>
                </c:pt>
                <c:pt idx="2294">
                  <c:v>4930</c:v>
                </c:pt>
                <c:pt idx="2295">
                  <c:v>4950</c:v>
                </c:pt>
                <c:pt idx="2296">
                  <c:v>4930</c:v>
                </c:pt>
                <c:pt idx="2297">
                  <c:v>4950</c:v>
                </c:pt>
                <c:pt idx="2298">
                  <c:v>4930</c:v>
                </c:pt>
                <c:pt idx="2299">
                  <c:v>4930</c:v>
                </c:pt>
                <c:pt idx="2300">
                  <c:v>4930</c:v>
                </c:pt>
                <c:pt idx="2301">
                  <c:v>4930</c:v>
                </c:pt>
                <c:pt idx="2302">
                  <c:v>4930</c:v>
                </c:pt>
                <c:pt idx="2303">
                  <c:v>4930</c:v>
                </c:pt>
                <c:pt idx="2304">
                  <c:v>4930</c:v>
                </c:pt>
                <c:pt idx="2305">
                  <c:v>4930</c:v>
                </c:pt>
                <c:pt idx="2306">
                  <c:v>4930</c:v>
                </c:pt>
                <c:pt idx="2307">
                  <c:v>4930</c:v>
                </c:pt>
                <c:pt idx="2308">
                  <c:v>4930</c:v>
                </c:pt>
                <c:pt idx="2309">
                  <c:v>4930</c:v>
                </c:pt>
                <c:pt idx="2310">
                  <c:v>4950</c:v>
                </c:pt>
                <c:pt idx="2311">
                  <c:v>4950</c:v>
                </c:pt>
                <c:pt idx="2312">
                  <c:v>4950</c:v>
                </c:pt>
                <c:pt idx="2313">
                  <c:v>4950</c:v>
                </c:pt>
                <c:pt idx="2314">
                  <c:v>4950</c:v>
                </c:pt>
                <c:pt idx="2315">
                  <c:v>4950</c:v>
                </c:pt>
                <c:pt idx="2316">
                  <c:v>4950</c:v>
                </c:pt>
                <c:pt idx="2317">
                  <c:v>4930</c:v>
                </c:pt>
                <c:pt idx="2318">
                  <c:v>4930</c:v>
                </c:pt>
                <c:pt idx="2319">
                  <c:v>4930</c:v>
                </c:pt>
                <c:pt idx="2320">
                  <c:v>4930</c:v>
                </c:pt>
                <c:pt idx="2321">
                  <c:v>4930</c:v>
                </c:pt>
                <c:pt idx="2322">
                  <c:v>4930</c:v>
                </c:pt>
                <c:pt idx="2323">
                  <c:v>4930</c:v>
                </c:pt>
                <c:pt idx="2324">
                  <c:v>4910</c:v>
                </c:pt>
                <c:pt idx="2325">
                  <c:v>4890</c:v>
                </c:pt>
                <c:pt idx="2326">
                  <c:v>4850</c:v>
                </c:pt>
                <c:pt idx="2327">
                  <c:v>4850</c:v>
                </c:pt>
                <c:pt idx="2328">
                  <c:v>4850</c:v>
                </c:pt>
                <c:pt idx="2329">
                  <c:v>4850</c:v>
                </c:pt>
                <c:pt idx="2330">
                  <c:v>4790</c:v>
                </c:pt>
                <c:pt idx="2331">
                  <c:v>4690</c:v>
                </c:pt>
                <c:pt idx="2332">
                  <c:v>4590</c:v>
                </c:pt>
                <c:pt idx="2333">
                  <c:v>4510</c:v>
                </c:pt>
                <c:pt idx="2334">
                  <c:v>4450</c:v>
                </c:pt>
                <c:pt idx="2335">
                  <c:v>4410</c:v>
                </c:pt>
                <c:pt idx="2336">
                  <c:v>4390</c:v>
                </c:pt>
                <c:pt idx="2337">
                  <c:v>4390</c:v>
                </c:pt>
                <c:pt idx="2338">
                  <c:v>4370</c:v>
                </c:pt>
                <c:pt idx="2339">
                  <c:v>4370</c:v>
                </c:pt>
                <c:pt idx="2340">
                  <c:v>4350</c:v>
                </c:pt>
                <c:pt idx="2341">
                  <c:v>4350</c:v>
                </c:pt>
                <c:pt idx="2342">
                  <c:v>4350</c:v>
                </c:pt>
                <c:pt idx="2343">
                  <c:v>4350</c:v>
                </c:pt>
                <c:pt idx="2344">
                  <c:v>4350</c:v>
                </c:pt>
                <c:pt idx="2345">
                  <c:v>4350</c:v>
                </c:pt>
                <c:pt idx="2346">
                  <c:v>4350</c:v>
                </c:pt>
                <c:pt idx="2347">
                  <c:v>4350</c:v>
                </c:pt>
                <c:pt idx="2348">
                  <c:v>4350</c:v>
                </c:pt>
                <c:pt idx="2349">
                  <c:v>4330</c:v>
                </c:pt>
                <c:pt idx="2350">
                  <c:v>4330</c:v>
                </c:pt>
                <c:pt idx="2351">
                  <c:v>4350</c:v>
                </c:pt>
                <c:pt idx="2352">
                  <c:v>4350</c:v>
                </c:pt>
                <c:pt idx="2353">
                  <c:v>4350</c:v>
                </c:pt>
                <c:pt idx="2354">
                  <c:v>4330</c:v>
                </c:pt>
                <c:pt idx="2355">
                  <c:v>4330</c:v>
                </c:pt>
                <c:pt idx="2356">
                  <c:v>4330</c:v>
                </c:pt>
                <c:pt idx="2357">
                  <c:v>4330</c:v>
                </c:pt>
                <c:pt idx="2358">
                  <c:v>4330</c:v>
                </c:pt>
                <c:pt idx="2359">
                  <c:v>4330</c:v>
                </c:pt>
                <c:pt idx="2360">
                  <c:v>4330</c:v>
                </c:pt>
                <c:pt idx="2361">
                  <c:v>4330</c:v>
                </c:pt>
                <c:pt idx="2362">
                  <c:v>4310</c:v>
                </c:pt>
                <c:pt idx="2363">
                  <c:v>4310</c:v>
                </c:pt>
                <c:pt idx="2364">
                  <c:v>4310</c:v>
                </c:pt>
                <c:pt idx="2365">
                  <c:v>4310</c:v>
                </c:pt>
                <c:pt idx="2366">
                  <c:v>4310</c:v>
                </c:pt>
                <c:pt idx="2367">
                  <c:v>4310</c:v>
                </c:pt>
                <c:pt idx="2368">
                  <c:v>4310</c:v>
                </c:pt>
                <c:pt idx="2369">
                  <c:v>4310</c:v>
                </c:pt>
                <c:pt idx="2370">
                  <c:v>4310</c:v>
                </c:pt>
                <c:pt idx="2371">
                  <c:v>4300</c:v>
                </c:pt>
                <c:pt idx="2372">
                  <c:v>4300</c:v>
                </c:pt>
                <c:pt idx="2373">
                  <c:v>4280</c:v>
                </c:pt>
                <c:pt idx="2374">
                  <c:v>4260</c:v>
                </c:pt>
                <c:pt idx="2375">
                  <c:v>4240</c:v>
                </c:pt>
                <c:pt idx="2376">
                  <c:v>4220</c:v>
                </c:pt>
                <c:pt idx="2377">
                  <c:v>4220</c:v>
                </c:pt>
                <c:pt idx="2378">
                  <c:v>4220</c:v>
                </c:pt>
                <c:pt idx="2379">
                  <c:v>4220</c:v>
                </c:pt>
                <c:pt idx="2380">
                  <c:v>4220</c:v>
                </c:pt>
                <c:pt idx="2381">
                  <c:v>4220</c:v>
                </c:pt>
                <c:pt idx="2382">
                  <c:v>4200</c:v>
                </c:pt>
                <c:pt idx="2383">
                  <c:v>4200</c:v>
                </c:pt>
                <c:pt idx="2384">
                  <c:v>4200</c:v>
                </c:pt>
                <c:pt idx="2385">
                  <c:v>4220</c:v>
                </c:pt>
                <c:pt idx="2386">
                  <c:v>4220</c:v>
                </c:pt>
                <c:pt idx="2387">
                  <c:v>4200</c:v>
                </c:pt>
                <c:pt idx="2388">
                  <c:v>4200</c:v>
                </c:pt>
                <c:pt idx="2389">
                  <c:v>4180</c:v>
                </c:pt>
                <c:pt idx="2390">
                  <c:v>4180</c:v>
                </c:pt>
                <c:pt idx="2391">
                  <c:v>4180</c:v>
                </c:pt>
                <c:pt idx="2392">
                  <c:v>4180</c:v>
                </c:pt>
                <c:pt idx="2393">
                  <c:v>4180</c:v>
                </c:pt>
                <c:pt idx="2394">
                  <c:v>4180</c:v>
                </c:pt>
                <c:pt idx="2395">
                  <c:v>4180</c:v>
                </c:pt>
                <c:pt idx="2396">
                  <c:v>4180</c:v>
                </c:pt>
                <c:pt idx="2397">
                  <c:v>4160</c:v>
                </c:pt>
                <c:pt idx="2398">
                  <c:v>4140</c:v>
                </c:pt>
                <c:pt idx="2399">
                  <c:v>4140</c:v>
                </c:pt>
                <c:pt idx="2400">
                  <c:v>4140</c:v>
                </c:pt>
                <c:pt idx="2401">
                  <c:v>4130</c:v>
                </c:pt>
                <c:pt idx="2402">
                  <c:v>4130</c:v>
                </c:pt>
                <c:pt idx="2403">
                  <c:v>4110</c:v>
                </c:pt>
                <c:pt idx="2404">
                  <c:v>4110</c:v>
                </c:pt>
                <c:pt idx="2405">
                  <c:v>4090</c:v>
                </c:pt>
                <c:pt idx="2406">
                  <c:v>4070</c:v>
                </c:pt>
                <c:pt idx="2407">
                  <c:v>4070</c:v>
                </c:pt>
                <c:pt idx="2408">
                  <c:v>4070</c:v>
                </c:pt>
                <c:pt idx="2409">
                  <c:v>4070</c:v>
                </c:pt>
                <c:pt idx="2410">
                  <c:v>4090</c:v>
                </c:pt>
                <c:pt idx="2411">
                  <c:v>4090</c:v>
                </c:pt>
                <c:pt idx="2412">
                  <c:v>4110</c:v>
                </c:pt>
                <c:pt idx="2413">
                  <c:v>4130</c:v>
                </c:pt>
                <c:pt idx="2414">
                  <c:v>4130</c:v>
                </c:pt>
                <c:pt idx="2415">
                  <c:v>4130</c:v>
                </c:pt>
                <c:pt idx="2416">
                  <c:v>4130</c:v>
                </c:pt>
                <c:pt idx="2417">
                  <c:v>4130</c:v>
                </c:pt>
                <c:pt idx="2418">
                  <c:v>4130</c:v>
                </c:pt>
                <c:pt idx="2419">
                  <c:v>4130</c:v>
                </c:pt>
                <c:pt idx="2420">
                  <c:v>4130</c:v>
                </c:pt>
                <c:pt idx="2421">
                  <c:v>4110</c:v>
                </c:pt>
                <c:pt idx="2422">
                  <c:v>4130</c:v>
                </c:pt>
                <c:pt idx="2423">
                  <c:v>4130</c:v>
                </c:pt>
                <c:pt idx="2424">
                  <c:v>4140</c:v>
                </c:pt>
                <c:pt idx="2425">
                  <c:v>4140</c:v>
                </c:pt>
                <c:pt idx="2426">
                  <c:v>4140</c:v>
                </c:pt>
                <c:pt idx="2427">
                  <c:v>4160</c:v>
                </c:pt>
                <c:pt idx="2428">
                  <c:v>4180</c:v>
                </c:pt>
                <c:pt idx="2429">
                  <c:v>4180</c:v>
                </c:pt>
                <c:pt idx="2430">
                  <c:v>4180</c:v>
                </c:pt>
                <c:pt idx="2431">
                  <c:v>4180</c:v>
                </c:pt>
                <c:pt idx="2432">
                  <c:v>4200</c:v>
                </c:pt>
                <c:pt idx="2433">
                  <c:v>4220</c:v>
                </c:pt>
                <c:pt idx="2434">
                  <c:v>4220</c:v>
                </c:pt>
                <c:pt idx="2435">
                  <c:v>4200</c:v>
                </c:pt>
                <c:pt idx="2436">
                  <c:v>4140</c:v>
                </c:pt>
                <c:pt idx="2437">
                  <c:v>4070</c:v>
                </c:pt>
                <c:pt idx="2438">
                  <c:v>4050</c:v>
                </c:pt>
                <c:pt idx="2439">
                  <c:v>4010</c:v>
                </c:pt>
                <c:pt idx="2440">
                  <c:v>4010</c:v>
                </c:pt>
                <c:pt idx="2441">
                  <c:v>4010</c:v>
                </c:pt>
                <c:pt idx="2442">
                  <c:v>4000</c:v>
                </c:pt>
                <c:pt idx="2443">
                  <c:v>4000</c:v>
                </c:pt>
                <c:pt idx="2444">
                  <c:v>4000</c:v>
                </c:pt>
                <c:pt idx="2445">
                  <c:v>4000</c:v>
                </c:pt>
                <c:pt idx="2446">
                  <c:v>4000</c:v>
                </c:pt>
                <c:pt idx="2447">
                  <c:v>4000</c:v>
                </c:pt>
                <c:pt idx="2448">
                  <c:v>4010</c:v>
                </c:pt>
                <c:pt idx="2449">
                  <c:v>4010</c:v>
                </c:pt>
                <c:pt idx="2450">
                  <c:v>4030</c:v>
                </c:pt>
                <c:pt idx="2451">
                  <c:v>4050</c:v>
                </c:pt>
                <c:pt idx="2452">
                  <c:v>4070</c:v>
                </c:pt>
                <c:pt idx="2453">
                  <c:v>4070</c:v>
                </c:pt>
                <c:pt idx="2454">
                  <c:v>4070</c:v>
                </c:pt>
                <c:pt idx="2455">
                  <c:v>4070</c:v>
                </c:pt>
                <c:pt idx="2456">
                  <c:v>4070</c:v>
                </c:pt>
                <c:pt idx="2457">
                  <c:v>4070</c:v>
                </c:pt>
                <c:pt idx="2458">
                  <c:v>4110</c:v>
                </c:pt>
                <c:pt idx="2459">
                  <c:v>4130</c:v>
                </c:pt>
                <c:pt idx="2460">
                  <c:v>4090</c:v>
                </c:pt>
                <c:pt idx="2461">
                  <c:v>4050</c:v>
                </c:pt>
                <c:pt idx="2462">
                  <c:v>4030</c:v>
                </c:pt>
                <c:pt idx="2463">
                  <c:v>4030</c:v>
                </c:pt>
                <c:pt idx="2464">
                  <c:v>4050</c:v>
                </c:pt>
                <c:pt idx="2465">
                  <c:v>4050</c:v>
                </c:pt>
                <c:pt idx="2466">
                  <c:v>4050</c:v>
                </c:pt>
                <c:pt idx="2467">
                  <c:v>4030</c:v>
                </c:pt>
                <c:pt idx="2468">
                  <c:v>4010</c:v>
                </c:pt>
                <c:pt idx="2469">
                  <c:v>4010</c:v>
                </c:pt>
                <c:pt idx="2470">
                  <c:v>4010</c:v>
                </c:pt>
                <c:pt idx="2471">
                  <c:v>4010</c:v>
                </c:pt>
                <c:pt idx="2472">
                  <c:v>4010</c:v>
                </c:pt>
                <c:pt idx="2473">
                  <c:v>4010</c:v>
                </c:pt>
                <c:pt idx="2474">
                  <c:v>4010</c:v>
                </c:pt>
                <c:pt idx="2475">
                  <c:v>4010</c:v>
                </c:pt>
                <c:pt idx="2476">
                  <c:v>4000</c:v>
                </c:pt>
                <c:pt idx="2477">
                  <c:v>4000</c:v>
                </c:pt>
                <c:pt idx="2478">
                  <c:v>4000</c:v>
                </c:pt>
                <c:pt idx="2479">
                  <c:v>3980</c:v>
                </c:pt>
                <c:pt idx="2480">
                  <c:v>3980</c:v>
                </c:pt>
                <c:pt idx="2481">
                  <c:v>3980</c:v>
                </c:pt>
                <c:pt idx="2482">
                  <c:v>3980</c:v>
                </c:pt>
                <c:pt idx="2483">
                  <c:v>3980</c:v>
                </c:pt>
                <c:pt idx="2484">
                  <c:v>3980</c:v>
                </c:pt>
                <c:pt idx="2485">
                  <c:v>3980</c:v>
                </c:pt>
                <c:pt idx="2486">
                  <c:v>3980</c:v>
                </c:pt>
                <c:pt idx="2487">
                  <c:v>4000</c:v>
                </c:pt>
                <c:pt idx="2488">
                  <c:v>4010</c:v>
                </c:pt>
                <c:pt idx="2489">
                  <c:v>4030</c:v>
                </c:pt>
                <c:pt idx="2490">
                  <c:v>4030</c:v>
                </c:pt>
                <c:pt idx="2491">
                  <c:v>4010</c:v>
                </c:pt>
                <c:pt idx="2492">
                  <c:v>4010</c:v>
                </c:pt>
                <c:pt idx="2493">
                  <c:v>4000</c:v>
                </c:pt>
                <c:pt idx="2494">
                  <c:v>4000</c:v>
                </c:pt>
                <c:pt idx="2495">
                  <c:v>4000</c:v>
                </c:pt>
                <c:pt idx="2496">
                  <c:v>4000</c:v>
                </c:pt>
                <c:pt idx="2497">
                  <c:v>4000</c:v>
                </c:pt>
                <c:pt idx="2498">
                  <c:v>4000</c:v>
                </c:pt>
                <c:pt idx="2499">
                  <c:v>4000</c:v>
                </c:pt>
                <c:pt idx="2500">
                  <c:v>4000</c:v>
                </c:pt>
                <c:pt idx="2501">
                  <c:v>4000</c:v>
                </c:pt>
                <c:pt idx="2502">
                  <c:v>3980</c:v>
                </c:pt>
                <c:pt idx="2503">
                  <c:v>3980</c:v>
                </c:pt>
                <c:pt idx="2504">
                  <c:v>3980</c:v>
                </c:pt>
                <c:pt idx="2505">
                  <c:v>3980</c:v>
                </c:pt>
                <c:pt idx="2506">
                  <c:v>4000</c:v>
                </c:pt>
                <c:pt idx="2507">
                  <c:v>4000</c:v>
                </c:pt>
                <c:pt idx="2508">
                  <c:v>4010</c:v>
                </c:pt>
                <c:pt idx="2509">
                  <c:v>4010</c:v>
                </c:pt>
                <c:pt idx="2510">
                  <c:v>4030</c:v>
                </c:pt>
                <c:pt idx="2511">
                  <c:v>4050</c:v>
                </c:pt>
                <c:pt idx="2512">
                  <c:v>4050</c:v>
                </c:pt>
                <c:pt idx="2513">
                  <c:v>4070</c:v>
                </c:pt>
                <c:pt idx="2514">
                  <c:v>4070</c:v>
                </c:pt>
                <c:pt idx="2515">
                  <c:v>4090</c:v>
                </c:pt>
                <c:pt idx="2516">
                  <c:v>4110</c:v>
                </c:pt>
                <c:pt idx="2517">
                  <c:v>4110</c:v>
                </c:pt>
                <c:pt idx="2518">
                  <c:v>4110</c:v>
                </c:pt>
                <c:pt idx="2519">
                  <c:v>4110</c:v>
                </c:pt>
                <c:pt idx="2520">
                  <c:v>4110</c:v>
                </c:pt>
                <c:pt idx="2521">
                  <c:v>4130</c:v>
                </c:pt>
                <c:pt idx="2522">
                  <c:v>4130</c:v>
                </c:pt>
                <c:pt idx="2523">
                  <c:v>4130</c:v>
                </c:pt>
                <c:pt idx="2524">
                  <c:v>4130</c:v>
                </c:pt>
                <c:pt idx="2525">
                  <c:v>4110</c:v>
                </c:pt>
                <c:pt idx="2526">
                  <c:v>4090</c:v>
                </c:pt>
                <c:pt idx="2527">
                  <c:v>4070</c:v>
                </c:pt>
                <c:pt idx="2528">
                  <c:v>4070</c:v>
                </c:pt>
                <c:pt idx="2529">
                  <c:v>4070</c:v>
                </c:pt>
                <c:pt idx="2530">
                  <c:v>4070</c:v>
                </c:pt>
                <c:pt idx="2531">
                  <c:v>4050</c:v>
                </c:pt>
                <c:pt idx="2532">
                  <c:v>4050</c:v>
                </c:pt>
                <c:pt idx="2533">
                  <c:v>4030</c:v>
                </c:pt>
                <c:pt idx="2534">
                  <c:v>4010</c:v>
                </c:pt>
                <c:pt idx="2535">
                  <c:v>4000</c:v>
                </c:pt>
                <c:pt idx="2536">
                  <c:v>4000</c:v>
                </c:pt>
                <c:pt idx="2537">
                  <c:v>4000</c:v>
                </c:pt>
                <c:pt idx="2538">
                  <c:v>4030</c:v>
                </c:pt>
                <c:pt idx="2539">
                  <c:v>4030</c:v>
                </c:pt>
                <c:pt idx="2540">
                  <c:v>4030</c:v>
                </c:pt>
                <c:pt idx="2541">
                  <c:v>4030</c:v>
                </c:pt>
                <c:pt idx="2542">
                  <c:v>4050</c:v>
                </c:pt>
                <c:pt idx="2543">
                  <c:v>4050</c:v>
                </c:pt>
                <c:pt idx="2544">
                  <c:v>4070</c:v>
                </c:pt>
                <c:pt idx="2545">
                  <c:v>4070</c:v>
                </c:pt>
                <c:pt idx="2546">
                  <c:v>4090</c:v>
                </c:pt>
                <c:pt idx="2547">
                  <c:v>4110</c:v>
                </c:pt>
                <c:pt idx="2548">
                  <c:v>4110</c:v>
                </c:pt>
                <c:pt idx="2549">
                  <c:v>4130</c:v>
                </c:pt>
                <c:pt idx="2550">
                  <c:v>4110</c:v>
                </c:pt>
                <c:pt idx="2551">
                  <c:v>4110</c:v>
                </c:pt>
                <c:pt idx="2552">
                  <c:v>4110</c:v>
                </c:pt>
                <c:pt idx="2553">
                  <c:v>4090</c:v>
                </c:pt>
                <c:pt idx="2554">
                  <c:v>4090</c:v>
                </c:pt>
                <c:pt idx="2555">
                  <c:v>4070</c:v>
                </c:pt>
                <c:pt idx="2556">
                  <c:v>4050</c:v>
                </c:pt>
                <c:pt idx="2557">
                  <c:v>4050</c:v>
                </c:pt>
                <c:pt idx="2558">
                  <c:v>4030</c:v>
                </c:pt>
                <c:pt idx="2559">
                  <c:v>4010</c:v>
                </c:pt>
                <c:pt idx="2560">
                  <c:v>4000</c:v>
                </c:pt>
                <c:pt idx="2561">
                  <c:v>4000</c:v>
                </c:pt>
                <c:pt idx="2562">
                  <c:v>4000</c:v>
                </c:pt>
                <c:pt idx="2563">
                  <c:v>4000</c:v>
                </c:pt>
                <c:pt idx="2564">
                  <c:v>4000</c:v>
                </c:pt>
                <c:pt idx="2565">
                  <c:v>4000</c:v>
                </c:pt>
                <c:pt idx="2566">
                  <c:v>4010</c:v>
                </c:pt>
                <c:pt idx="2567">
                  <c:v>4010</c:v>
                </c:pt>
                <c:pt idx="2568">
                  <c:v>4010</c:v>
                </c:pt>
                <c:pt idx="2569">
                  <c:v>4000</c:v>
                </c:pt>
                <c:pt idx="2570">
                  <c:v>4000</c:v>
                </c:pt>
                <c:pt idx="2571">
                  <c:v>4000</c:v>
                </c:pt>
                <c:pt idx="2572">
                  <c:v>4000</c:v>
                </c:pt>
                <c:pt idx="2573">
                  <c:v>4000</c:v>
                </c:pt>
                <c:pt idx="2574">
                  <c:v>3980</c:v>
                </c:pt>
                <c:pt idx="2575">
                  <c:v>4000</c:v>
                </c:pt>
                <c:pt idx="2576">
                  <c:v>3980</c:v>
                </c:pt>
                <c:pt idx="2577">
                  <c:v>3980</c:v>
                </c:pt>
                <c:pt idx="2578">
                  <c:v>3980</c:v>
                </c:pt>
                <c:pt idx="2579">
                  <c:v>3980</c:v>
                </c:pt>
                <c:pt idx="2580">
                  <c:v>3980</c:v>
                </c:pt>
                <c:pt idx="2581">
                  <c:v>4000</c:v>
                </c:pt>
                <c:pt idx="2582">
                  <c:v>4000</c:v>
                </c:pt>
                <c:pt idx="2583">
                  <c:v>4000</c:v>
                </c:pt>
                <c:pt idx="2584">
                  <c:v>4030</c:v>
                </c:pt>
                <c:pt idx="2585">
                  <c:v>4030</c:v>
                </c:pt>
                <c:pt idx="2586">
                  <c:v>4000</c:v>
                </c:pt>
                <c:pt idx="2587">
                  <c:v>3940</c:v>
                </c:pt>
                <c:pt idx="2588">
                  <c:v>3890</c:v>
                </c:pt>
                <c:pt idx="2589">
                  <c:v>3850</c:v>
                </c:pt>
                <c:pt idx="2590">
                  <c:v>3830</c:v>
                </c:pt>
                <c:pt idx="2591">
                  <c:v>3830</c:v>
                </c:pt>
                <c:pt idx="2592">
                  <c:v>3810</c:v>
                </c:pt>
                <c:pt idx="2593">
                  <c:v>3810</c:v>
                </c:pt>
                <c:pt idx="2594">
                  <c:v>3790</c:v>
                </c:pt>
                <c:pt idx="2595">
                  <c:v>3780</c:v>
                </c:pt>
                <c:pt idx="2596">
                  <c:v>3760</c:v>
                </c:pt>
                <c:pt idx="2597">
                  <c:v>3720</c:v>
                </c:pt>
                <c:pt idx="2598">
                  <c:v>3710</c:v>
                </c:pt>
                <c:pt idx="2599">
                  <c:v>3690</c:v>
                </c:pt>
                <c:pt idx="2600">
                  <c:v>3690</c:v>
                </c:pt>
                <c:pt idx="2601">
                  <c:v>3690</c:v>
                </c:pt>
                <c:pt idx="2602">
                  <c:v>3690</c:v>
                </c:pt>
                <c:pt idx="2603">
                  <c:v>3690</c:v>
                </c:pt>
                <c:pt idx="2604">
                  <c:v>3690</c:v>
                </c:pt>
                <c:pt idx="2605">
                  <c:v>3690</c:v>
                </c:pt>
                <c:pt idx="2606">
                  <c:v>3690</c:v>
                </c:pt>
                <c:pt idx="2607">
                  <c:v>3690</c:v>
                </c:pt>
                <c:pt idx="2608">
                  <c:v>3690</c:v>
                </c:pt>
                <c:pt idx="2609">
                  <c:v>3690</c:v>
                </c:pt>
                <c:pt idx="2610">
                  <c:v>3690</c:v>
                </c:pt>
                <c:pt idx="2611">
                  <c:v>3720</c:v>
                </c:pt>
                <c:pt idx="2612">
                  <c:v>3760</c:v>
                </c:pt>
                <c:pt idx="2613">
                  <c:v>3780</c:v>
                </c:pt>
                <c:pt idx="2614">
                  <c:v>3810</c:v>
                </c:pt>
                <c:pt idx="2615">
                  <c:v>3830</c:v>
                </c:pt>
                <c:pt idx="2616">
                  <c:v>3830</c:v>
                </c:pt>
                <c:pt idx="2617">
                  <c:v>3850</c:v>
                </c:pt>
                <c:pt idx="2618">
                  <c:v>3850</c:v>
                </c:pt>
                <c:pt idx="2619">
                  <c:v>3850</c:v>
                </c:pt>
                <c:pt idx="2620">
                  <c:v>3870</c:v>
                </c:pt>
                <c:pt idx="2621">
                  <c:v>3870</c:v>
                </c:pt>
                <c:pt idx="2622">
                  <c:v>3890</c:v>
                </c:pt>
                <c:pt idx="2623">
                  <c:v>3890</c:v>
                </c:pt>
                <c:pt idx="2624">
                  <c:v>3890</c:v>
                </c:pt>
                <c:pt idx="2625">
                  <c:v>3900</c:v>
                </c:pt>
                <c:pt idx="2626">
                  <c:v>3920</c:v>
                </c:pt>
                <c:pt idx="2627">
                  <c:v>3920</c:v>
                </c:pt>
                <c:pt idx="2628">
                  <c:v>3940</c:v>
                </c:pt>
                <c:pt idx="2629">
                  <c:v>3960</c:v>
                </c:pt>
                <c:pt idx="2630">
                  <c:v>3980</c:v>
                </c:pt>
                <c:pt idx="2631">
                  <c:v>3980</c:v>
                </c:pt>
                <c:pt idx="2632">
                  <c:v>3980</c:v>
                </c:pt>
                <c:pt idx="2633">
                  <c:v>3980</c:v>
                </c:pt>
                <c:pt idx="2634">
                  <c:v>3980</c:v>
                </c:pt>
                <c:pt idx="2635">
                  <c:v>3980</c:v>
                </c:pt>
                <c:pt idx="2636">
                  <c:v>3980</c:v>
                </c:pt>
                <c:pt idx="2637">
                  <c:v>3980</c:v>
                </c:pt>
                <c:pt idx="2638">
                  <c:v>3980</c:v>
                </c:pt>
                <c:pt idx="2639">
                  <c:v>3980</c:v>
                </c:pt>
                <c:pt idx="2640">
                  <c:v>4000</c:v>
                </c:pt>
                <c:pt idx="2641">
                  <c:v>4000</c:v>
                </c:pt>
                <c:pt idx="2642">
                  <c:v>4010</c:v>
                </c:pt>
                <c:pt idx="2643">
                  <c:v>4000</c:v>
                </c:pt>
                <c:pt idx="2644">
                  <c:v>3980</c:v>
                </c:pt>
                <c:pt idx="2645">
                  <c:v>3960</c:v>
                </c:pt>
                <c:pt idx="2646">
                  <c:v>3940</c:v>
                </c:pt>
                <c:pt idx="2647">
                  <c:v>3920</c:v>
                </c:pt>
                <c:pt idx="2648">
                  <c:v>3920</c:v>
                </c:pt>
                <c:pt idx="2649">
                  <c:v>3920</c:v>
                </c:pt>
                <c:pt idx="2650">
                  <c:v>3900</c:v>
                </c:pt>
                <c:pt idx="2651">
                  <c:v>3920</c:v>
                </c:pt>
                <c:pt idx="2652">
                  <c:v>3920</c:v>
                </c:pt>
                <c:pt idx="2653">
                  <c:v>3920</c:v>
                </c:pt>
                <c:pt idx="2654">
                  <c:v>3920</c:v>
                </c:pt>
                <c:pt idx="2655">
                  <c:v>3920</c:v>
                </c:pt>
                <c:pt idx="2656">
                  <c:v>3920</c:v>
                </c:pt>
                <c:pt idx="2657">
                  <c:v>3920</c:v>
                </c:pt>
                <c:pt idx="2658">
                  <c:v>3920</c:v>
                </c:pt>
                <c:pt idx="2659">
                  <c:v>3920</c:v>
                </c:pt>
                <c:pt idx="2660">
                  <c:v>3920</c:v>
                </c:pt>
                <c:pt idx="2661">
                  <c:v>3920</c:v>
                </c:pt>
                <c:pt idx="2662">
                  <c:v>3920</c:v>
                </c:pt>
                <c:pt idx="2663">
                  <c:v>3900</c:v>
                </c:pt>
                <c:pt idx="2664">
                  <c:v>3900</c:v>
                </c:pt>
                <c:pt idx="2665">
                  <c:v>3900</c:v>
                </c:pt>
                <c:pt idx="2666">
                  <c:v>3890</c:v>
                </c:pt>
                <c:pt idx="2667">
                  <c:v>3890</c:v>
                </c:pt>
                <c:pt idx="2668">
                  <c:v>3890</c:v>
                </c:pt>
                <c:pt idx="2669">
                  <c:v>3890</c:v>
                </c:pt>
                <c:pt idx="2670">
                  <c:v>3890</c:v>
                </c:pt>
                <c:pt idx="2671">
                  <c:v>3890</c:v>
                </c:pt>
                <c:pt idx="2672">
                  <c:v>3900</c:v>
                </c:pt>
                <c:pt idx="2673">
                  <c:v>3920</c:v>
                </c:pt>
                <c:pt idx="2674">
                  <c:v>3940</c:v>
                </c:pt>
                <c:pt idx="2675">
                  <c:v>3960</c:v>
                </c:pt>
                <c:pt idx="2676">
                  <c:v>3960</c:v>
                </c:pt>
                <c:pt idx="2677">
                  <c:v>3960</c:v>
                </c:pt>
                <c:pt idx="2678">
                  <c:v>3940</c:v>
                </c:pt>
                <c:pt idx="2679">
                  <c:v>3940</c:v>
                </c:pt>
                <c:pt idx="2680">
                  <c:v>3940</c:v>
                </c:pt>
                <c:pt idx="2681">
                  <c:v>3940</c:v>
                </c:pt>
                <c:pt idx="2682">
                  <c:v>3920</c:v>
                </c:pt>
                <c:pt idx="2683">
                  <c:v>3920</c:v>
                </c:pt>
                <c:pt idx="2684">
                  <c:v>3920</c:v>
                </c:pt>
                <c:pt idx="2685">
                  <c:v>3890</c:v>
                </c:pt>
                <c:pt idx="2686">
                  <c:v>3870</c:v>
                </c:pt>
                <c:pt idx="2687">
                  <c:v>3850</c:v>
                </c:pt>
                <c:pt idx="2688">
                  <c:v>3850</c:v>
                </c:pt>
                <c:pt idx="2689">
                  <c:v>3850</c:v>
                </c:pt>
                <c:pt idx="2690">
                  <c:v>3850</c:v>
                </c:pt>
                <c:pt idx="2691">
                  <c:v>3830</c:v>
                </c:pt>
                <c:pt idx="2692">
                  <c:v>3850</c:v>
                </c:pt>
                <c:pt idx="2693">
                  <c:v>3850</c:v>
                </c:pt>
                <c:pt idx="2694">
                  <c:v>3850</c:v>
                </c:pt>
                <c:pt idx="2695">
                  <c:v>3850</c:v>
                </c:pt>
                <c:pt idx="2696">
                  <c:v>3850</c:v>
                </c:pt>
                <c:pt idx="2697">
                  <c:v>3850</c:v>
                </c:pt>
                <c:pt idx="2698">
                  <c:v>3850</c:v>
                </c:pt>
                <c:pt idx="2699">
                  <c:v>3850</c:v>
                </c:pt>
                <c:pt idx="2700">
                  <c:v>3850</c:v>
                </c:pt>
                <c:pt idx="2701">
                  <c:v>3830</c:v>
                </c:pt>
                <c:pt idx="2702">
                  <c:v>3830</c:v>
                </c:pt>
                <c:pt idx="2703">
                  <c:v>3850</c:v>
                </c:pt>
                <c:pt idx="2704">
                  <c:v>3850</c:v>
                </c:pt>
                <c:pt idx="2705">
                  <c:v>3850</c:v>
                </c:pt>
                <c:pt idx="2706">
                  <c:v>3850</c:v>
                </c:pt>
                <c:pt idx="2707">
                  <c:v>3850</c:v>
                </c:pt>
                <c:pt idx="2708">
                  <c:v>3870</c:v>
                </c:pt>
                <c:pt idx="2709">
                  <c:v>3870</c:v>
                </c:pt>
                <c:pt idx="2710">
                  <c:v>3890</c:v>
                </c:pt>
                <c:pt idx="2711">
                  <c:v>3900</c:v>
                </c:pt>
                <c:pt idx="2712">
                  <c:v>3920</c:v>
                </c:pt>
                <c:pt idx="2713">
                  <c:v>3940</c:v>
                </c:pt>
                <c:pt idx="2714">
                  <c:v>3960</c:v>
                </c:pt>
                <c:pt idx="2715">
                  <c:v>3980</c:v>
                </c:pt>
                <c:pt idx="2716">
                  <c:v>3980</c:v>
                </c:pt>
                <c:pt idx="2717">
                  <c:v>4000</c:v>
                </c:pt>
                <c:pt idx="2718">
                  <c:v>4000</c:v>
                </c:pt>
                <c:pt idx="2719">
                  <c:v>4010</c:v>
                </c:pt>
                <c:pt idx="2720">
                  <c:v>4030</c:v>
                </c:pt>
                <c:pt idx="2721">
                  <c:v>4050</c:v>
                </c:pt>
                <c:pt idx="2722">
                  <c:v>4030</c:v>
                </c:pt>
                <c:pt idx="2723">
                  <c:v>4030</c:v>
                </c:pt>
                <c:pt idx="2724">
                  <c:v>4010</c:v>
                </c:pt>
                <c:pt idx="2725">
                  <c:v>4010</c:v>
                </c:pt>
                <c:pt idx="2726">
                  <c:v>4000</c:v>
                </c:pt>
                <c:pt idx="2727">
                  <c:v>4000</c:v>
                </c:pt>
                <c:pt idx="2728">
                  <c:v>4000</c:v>
                </c:pt>
                <c:pt idx="2729">
                  <c:v>4000</c:v>
                </c:pt>
                <c:pt idx="2730">
                  <c:v>3980</c:v>
                </c:pt>
                <c:pt idx="2731">
                  <c:v>4000</c:v>
                </c:pt>
                <c:pt idx="2732">
                  <c:v>3980</c:v>
                </c:pt>
                <c:pt idx="2733">
                  <c:v>3980</c:v>
                </c:pt>
                <c:pt idx="2734">
                  <c:v>3980</c:v>
                </c:pt>
                <c:pt idx="2735">
                  <c:v>3960</c:v>
                </c:pt>
                <c:pt idx="2736">
                  <c:v>3940</c:v>
                </c:pt>
                <c:pt idx="2737">
                  <c:v>3940</c:v>
                </c:pt>
                <c:pt idx="2738">
                  <c:v>3940</c:v>
                </c:pt>
                <c:pt idx="2739">
                  <c:v>3940</c:v>
                </c:pt>
                <c:pt idx="2740">
                  <c:v>3940</c:v>
                </c:pt>
                <c:pt idx="2741">
                  <c:v>3940</c:v>
                </c:pt>
                <c:pt idx="2742">
                  <c:v>3940</c:v>
                </c:pt>
                <c:pt idx="2743">
                  <c:v>3940</c:v>
                </c:pt>
                <c:pt idx="2744">
                  <c:v>3940</c:v>
                </c:pt>
                <c:pt idx="2745">
                  <c:v>3940</c:v>
                </c:pt>
                <c:pt idx="2746">
                  <c:v>3940</c:v>
                </c:pt>
                <c:pt idx="2747">
                  <c:v>3920</c:v>
                </c:pt>
                <c:pt idx="2748">
                  <c:v>3920</c:v>
                </c:pt>
                <c:pt idx="2749">
                  <c:v>3900</c:v>
                </c:pt>
                <c:pt idx="2750">
                  <c:v>3900</c:v>
                </c:pt>
                <c:pt idx="2751">
                  <c:v>3900</c:v>
                </c:pt>
                <c:pt idx="2752">
                  <c:v>3920</c:v>
                </c:pt>
                <c:pt idx="2753">
                  <c:v>3940</c:v>
                </c:pt>
                <c:pt idx="2754">
                  <c:v>4000</c:v>
                </c:pt>
                <c:pt idx="2755">
                  <c:v>4010</c:v>
                </c:pt>
                <c:pt idx="2756">
                  <c:v>4030</c:v>
                </c:pt>
                <c:pt idx="2757">
                  <c:v>4030</c:v>
                </c:pt>
                <c:pt idx="2758">
                  <c:v>4010</c:v>
                </c:pt>
                <c:pt idx="2759">
                  <c:v>4010</c:v>
                </c:pt>
                <c:pt idx="2760">
                  <c:v>4000</c:v>
                </c:pt>
                <c:pt idx="2761">
                  <c:v>4000</c:v>
                </c:pt>
                <c:pt idx="2762">
                  <c:v>4000</c:v>
                </c:pt>
                <c:pt idx="2763">
                  <c:v>4000</c:v>
                </c:pt>
                <c:pt idx="2764">
                  <c:v>4000</c:v>
                </c:pt>
                <c:pt idx="2765">
                  <c:v>4010</c:v>
                </c:pt>
                <c:pt idx="2766">
                  <c:v>4010</c:v>
                </c:pt>
                <c:pt idx="2767">
                  <c:v>4000</c:v>
                </c:pt>
                <c:pt idx="2768">
                  <c:v>4000</c:v>
                </c:pt>
                <c:pt idx="2769">
                  <c:v>4000</c:v>
                </c:pt>
                <c:pt idx="2770">
                  <c:v>4000</c:v>
                </c:pt>
                <c:pt idx="2771">
                  <c:v>4000</c:v>
                </c:pt>
                <c:pt idx="2772">
                  <c:v>4000</c:v>
                </c:pt>
                <c:pt idx="2773">
                  <c:v>3980</c:v>
                </c:pt>
                <c:pt idx="2774">
                  <c:v>3980</c:v>
                </c:pt>
                <c:pt idx="2775">
                  <c:v>3980</c:v>
                </c:pt>
                <c:pt idx="2776">
                  <c:v>3980</c:v>
                </c:pt>
                <c:pt idx="2777">
                  <c:v>3960</c:v>
                </c:pt>
                <c:pt idx="2778">
                  <c:v>3960</c:v>
                </c:pt>
                <c:pt idx="2779">
                  <c:v>3940</c:v>
                </c:pt>
                <c:pt idx="2780">
                  <c:v>3960</c:v>
                </c:pt>
                <c:pt idx="2781">
                  <c:v>3940</c:v>
                </c:pt>
                <c:pt idx="2782">
                  <c:v>3940</c:v>
                </c:pt>
                <c:pt idx="2783">
                  <c:v>3940</c:v>
                </c:pt>
                <c:pt idx="2784">
                  <c:v>3980</c:v>
                </c:pt>
                <c:pt idx="2785">
                  <c:v>3980</c:v>
                </c:pt>
                <c:pt idx="2786">
                  <c:v>3980</c:v>
                </c:pt>
                <c:pt idx="2787">
                  <c:v>3980</c:v>
                </c:pt>
                <c:pt idx="2788">
                  <c:v>3980</c:v>
                </c:pt>
                <c:pt idx="2789">
                  <c:v>3980</c:v>
                </c:pt>
                <c:pt idx="2790">
                  <c:v>3980</c:v>
                </c:pt>
                <c:pt idx="2791">
                  <c:v>3980</c:v>
                </c:pt>
                <c:pt idx="2792">
                  <c:v>3980</c:v>
                </c:pt>
                <c:pt idx="2793">
                  <c:v>3980</c:v>
                </c:pt>
                <c:pt idx="2794">
                  <c:v>4000</c:v>
                </c:pt>
                <c:pt idx="2795">
                  <c:v>4000</c:v>
                </c:pt>
                <c:pt idx="2796">
                  <c:v>4010</c:v>
                </c:pt>
                <c:pt idx="2797">
                  <c:v>4030</c:v>
                </c:pt>
                <c:pt idx="2798">
                  <c:v>4050</c:v>
                </c:pt>
                <c:pt idx="2799">
                  <c:v>4050</c:v>
                </c:pt>
                <c:pt idx="2800">
                  <c:v>4050</c:v>
                </c:pt>
                <c:pt idx="2801">
                  <c:v>4050</c:v>
                </c:pt>
                <c:pt idx="2802">
                  <c:v>4050</c:v>
                </c:pt>
                <c:pt idx="2803">
                  <c:v>4070</c:v>
                </c:pt>
                <c:pt idx="2804">
                  <c:v>4070</c:v>
                </c:pt>
                <c:pt idx="2805">
                  <c:v>4070</c:v>
                </c:pt>
                <c:pt idx="2806">
                  <c:v>4070</c:v>
                </c:pt>
                <c:pt idx="2807">
                  <c:v>4070</c:v>
                </c:pt>
                <c:pt idx="2808">
                  <c:v>4070</c:v>
                </c:pt>
                <c:pt idx="2809">
                  <c:v>4070</c:v>
                </c:pt>
                <c:pt idx="2810">
                  <c:v>4050</c:v>
                </c:pt>
                <c:pt idx="2811">
                  <c:v>4070</c:v>
                </c:pt>
                <c:pt idx="2812">
                  <c:v>4070</c:v>
                </c:pt>
                <c:pt idx="2813">
                  <c:v>4070</c:v>
                </c:pt>
                <c:pt idx="2814">
                  <c:v>4070</c:v>
                </c:pt>
                <c:pt idx="2815">
                  <c:v>4090</c:v>
                </c:pt>
                <c:pt idx="2816">
                  <c:v>4110</c:v>
                </c:pt>
                <c:pt idx="2817">
                  <c:v>4140</c:v>
                </c:pt>
                <c:pt idx="2818">
                  <c:v>4140</c:v>
                </c:pt>
                <c:pt idx="2819">
                  <c:v>4140</c:v>
                </c:pt>
                <c:pt idx="2820">
                  <c:v>4140</c:v>
                </c:pt>
                <c:pt idx="2821">
                  <c:v>4140</c:v>
                </c:pt>
                <c:pt idx="2822">
                  <c:v>4140</c:v>
                </c:pt>
                <c:pt idx="2823">
                  <c:v>4130</c:v>
                </c:pt>
                <c:pt idx="2824">
                  <c:v>4110</c:v>
                </c:pt>
                <c:pt idx="2825">
                  <c:v>4110</c:v>
                </c:pt>
                <c:pt idx="2826">
                  <c:v>4110</c:v>
                </c:pt>
                <c:pt idx="2827">
                  <c:v>4130</c:v>
                </c:pt>
                <c:pt idx="2828">
                  <c:v>4110</c:v>
                </c:pt>
                <c:pt idx="2829">
                  <c:v>4110</c:v>
                </c:pt>
                <c:pt idx="2830">
                  <c:v>4090</c:v>
                </c:pt>
                <c:pt idx="2831">
                  <c:v>4070</c:v>
                </c:pt>
                <c:pt idx="2832">
                  <c:v>4050</c:v>
                </c:pt>
                <c:pt idx="2833">
                  <c:v>4050</c:v>
                </c:pt>
                <c:pt idx="2834">
                  <c:v>4050</c:v>
                </c:pt>
                <c:pt idx="2835">
                  <c:v>4050</c:v>
                </c:pt>
                <c:pt idx="2836">
                  <c:v>4050</c:v>
                </c:pt>
                <c:pt idx="2837">
                  <c:v>4050</c:v>
                </c:pt>
                <c:pt idx="2838">
                  <c:v>4030</c:v>
                </c:pt>
                <c:pt idx="2839">
                  <c:v>4050</c:v>
                </c:pt>
                <c:pt idx="2840">
                  <c:v>4030</c:v>
                </c:pt>
                <c:pt idx="2841">
                  <c:v>4030</c:v>
                </c:pt>
                <c:pt idx="2842">
                  <c:v>4030</c:v>
                </c:pt>
                <c:pt idx="2843">
                  <c:v>4010</c:v>
                </c:pt>
                <c:pt idx="2844">
                  <c:v>4000</c:v>
                </c:pt>
                <c:pt idx="2845">
                  <c:v>4000</c:v>
                </c:pt>
                <c:pt idx="2846">
                  <c:v>4000</c:v>
                </c:pt>
                <c:pt idx="2847">
                  <c:v>4000</c:v>
                </c:pt>
                <c:pt idx="2848">
                  <c:v>4000</c:v>
                </c:pt>
                <c:pt idx="2849">
                  <c:v>4000</c:v>
                </c:pt>
                <c:pt idx="2850">
                  <c:v>4000</c:v>
                </c:pt>
                <c:pt idx="2851">
                  <c:v>4000</c:v>
                </c:pt>
                <c:pt idx="2852">
                  <c:v>4000</c:v>
                </c:pt>
                <c:pt idx="2853">
                  <c:v>4000</c:v>
                </c:pt>
                <c:pt idx="2854">
                  <c:v>4000</c:v>
                </c:pt>
                <c:pt idx="2855">
                  <c:v>4000</c:v>
                </c:pt>
                <c:pt idx="2856">
                  <c:v>4000</c:v>
                </c:pt>
                <c:pt idx="2857">
                  <c:v>4000</c:v>
                </c:pt>
                <c:pt idx="2858">
                  <c:v>3980</c:v>
                </c:pt>
                <c:pt idx="2859">
                  <c:v>3980</c:v>
                </c:pt>
                <c:pt idx="2860">
                  <c:v>3980</c:v>
                </c:pt>
                <c:pt idx="2861">
                  <c:v>3980</c:v>
                </c:pt>
                <c:pt idx="2862">
                  <c:v>4000</c:v>
                </c:pt>
                <c:pt idx="2863">
                  <c:v>4010</c:v>
                </c:pt>
                <c:pt idx="2864">
                  <c:v>4050</c:v>
                </c:pt>
                <c:pt idx="2865">
                  <c:v>4050</c:v>
                </c:pt>
                <c:pt idx="2866">
                  <c:v>4070</c:v>
                </c:pt>
                <c:pt idx="2867">
                  <c:v>4070</c:v>
                </c:pt>
                <c:pt idx="2868">
                  <c:v>4070</c:v>
                </c:pt>
                <c:pt idx="2869">
                  <c:v>4090</c:v>
                </c:pt>
                <c:pt idx="2870">
                  <c:v>4090</c:v>
                </c:pt>
                <c:pt idx="2871">
                  <c:v>4110</c:v>
                </c:pt>
                <c:pt idx="2872">
                  <c:v>4130</c:v>
                </c:pt>
                <c:pt idx="2873">
                  <c:v>4130</c:v>
                </c:pt>
                <c:pt idx="2874">
                  <c:v>4140</c:v>
                </c:pt>
                <c:pt idx="2875">
                  <c:v>4130</c:v>
                </c:pt>
                <c:pt idx="2876">
                  <c:v>4130</c:v>
                </c:pt>
                <c:pt idx="2877">
                  <c:v>4090</c:v>
                </c:pt>
                <c:pt idx="2878">
                  <c:v>4070</c:v>
                </c:pt>
                <c:pt idx="2879">
                  <c:v>4050</c:v>
                </c:pt>
                <c:pt idx="2880">
                  <c:v>4010</c:v>
                </c:pt>
                <c:pt idx="2881">
                  <c:v>3980</c:v>
                </c:pt>
                <c:pt idx="2882">
                  <c:v>3960</c:v>
                </c:pt>
                <c:pt idx="2883">
                  <c:v>3940</c:v>
                </c:pt>
                <c:pt idx="2884">
                  <c:v>3920</c:v>
                </c:pt>
                <c:pt idx="2885">
                  <c:v>3900</c:v>
                </c:pt>
                <c:pt idx="2886">
                  <c:v>3900</c:v>
                </c:pt>
                <c:pt idx="2887">
                  <c:v>3890</c:v>
                </c:pt>
                <c:pt idx="2888">
                  <c:v>3870</c:v>
                </c:pt>
                <c:pt idx="2889">
                  <c:v>3870</c:v>
                </c:pt>
                <c:pt idx="2890">
                  <c:v>3870</c:v>
                </c:pt>
                <c:pt idx="2891">
                  <c:v>3870</c:v>
                </c:pt>
                <c:pt idx="2892">
                  <c:v>3890</c:v>
                </c:pt>
                <c:pt idx="2893">
                  <c:v>3890</c:v>
                </c:pt>
                <c:pt idx="2894">
                  <c:v>3890</c:v>
                </c:pt>
                <c:pt idx="2895">
                  <c:v>3890</c:v>
                </c:pt>
                <c:pt idx="2896">
                  <c:v>3890</c:v>
                </c:pt>
                <c:pt idx="2897">
                  <c:v>3890</c:v>
                </c:pt>
                <c:pt idx="2898">
                  <c:v>3890</c:v>
                </c:pt>
                <c:pt idx="2899">
                  <c:v>3890</c:v>
                </c:pt>
                <c:pt idx="2900">
                  <c:v>3890</c:v>
                </c:pt>
                <c:pt idx="2901">
                  <c:v>3900</c:v>
                </c:pt>
                <c:pt idx="2902">
                  <c:v>3900</c:v>
                </c:pt>
                <c:pt idx="2903">
                  <c:v>3890</c:v>
                </c:pt>
                <c:pt idx="2904">
                  <c:v>3900</c:v>
                </c:pt>
                <c:pt idx="2905">
                  <c:v>3890</c:v>
                </c:pt>
                <c:pt idx="2906">
                  <c:v>3890</c:v>
                </c:pt>
                <c:pt idx="2907">
                  <c:v>3890</c:v>
                </c:pt>
                <c:pt idx="2908">
                  <c:v>3890</c:v>
                </c:pt>
                <c:pt idx="2909">
                  <c:v>3890</c:v>
                </c:pt>
                <c:pt idx="2910">
                  <c:v>3890</c:v>
                </c:pt>
                <c:pt idx="2911">
                  <c:v>3870</c:v>
                </c:pt>
                <c:pt idx="2912">
                  <c:v>3850</c:v>
                </c:pt>
                <c:pt idx="2913">
                  <c:v>3850</c:v>
                </c:pt>
                <c:pt idx="2914">
                  <c:v>3850</c:v>
                </c:pt>
                <c:pt idx="2915">
                  <c:v>3850</c:v>
                </c:pt>
                <c:pt idx="2916">
                  <c:v>3850</c:v>
                </c:pt>
                <c:pt idx="2917">
                  <c:v>3850</c:v>
                </c:pt>
                <c:pt idx="2918">
                  <c:v>3850</c:v>
                </c:pt>
                <c:pt idx="2919">
                  <c:v>3850</c:v>
                </c:pt>
                <c:pt idx="2920">
                  <c:v>3870</c:v>
                </c:pt>
                <c:pt idx="2921">
                  <c:v>3870</c:v>
                </c:pt>
                <c:pt idx="2922">
                  <c:v>3870</c:v>
                </c:pt>
                <c:pt idx="2923">
                  <c:v>3870</c:v>
                </c:pt>
                <c:pt idx="2924">
                  <c:v>3870</c:v>
                </c:pt>
                <c:pt idx="2925">
                  <c:v>3870</c:v>
                </c:pt>
                <c:pt idx="2926">
                  <c:v>3870</c:v>
                </c:pt>
                <c:pt idx="2927">
                  <c:v>3870</c:v>
                </c:pt>
                <c:pt idx="2928">
                  <c:v>3870</c:v>
                </c:pt>
                <c:pt idx="2929">
                  <c:v>3870</c:v>
                </c:pt>
                <c:pt idx="2930">
                  <c:v>3850</c:v>
                </c:pt>
                <c:pt idx="2931">
                  <c:v>3830</c:v>
                </c:pt>
                <c:pt idx="2932">
                  <c:v>3830</c:v>
                </c:pt>
                <c:pt idx="2933">
                  <c:v>3830</c:v>
                </c:pt>
                <c:pt idx="2934">
                  <c:v>3830</c:v>
                </c:pt>
                <c:pt idx="2935">
                  <c:v>3810</c:v>
                </c:pt>
                <c:pt idx="2936">
                  <c:v>3810</c:v>
                </c:pt>
                <c:pt idx="2937">
                  <c:v>3810</c:v>
                </c:pt>
                <c:pt idx="2938">
                  <c:v>3810</c:v>
                </c:pt>
                <c:pt idx="2939">
                  <c:v>3810</c:v>
                </c:pt>
                <c:pt idx="2940">
                  <c:v>3810</c:v>
                </c:pt>
                <c:pt idx="2941">
                  <c:v>3810</c:v>
                </c:pt>
                <c:pt idx="2942">
                  <c:v>3810</c:v>
                </c:pt>
                <c:pt idx="2943">
                  <c:v>3810</c:v>
                </c:pt>
                <c:pt idx="2944">
                  <c:v>3810</c:v>
                </c:pt>
                <c:pt idx="2945">
                  <c:v>3790</c:v>
                </c:pt>
                <c:pt idx="2946">
                  <c:v>3780</c:v>
                </c:pt>
                <c:pt idx="2947">
                  <c:v>3790</c:v>
                </c:pt>
                <c:pt idx="2948">
                  <c:v>3790</c:v>
                </c:pt>
                <c:pt idx="2949">
                  <c:v>3780</c:v>
                </c:pt>
                <c:pt idx="2950">
                  <c:v>3780</c:v>
                </c:pt>
                <c:pt idx="2951">
                  <c:v>3790</c:v>
                </c:pt>
                <c:pt idx="2952">
                  <c:v>3850</c:v>
                </c:pt>
                <c:pt idx="2953">
                  <c:v>3890</c:v>
                </c:pt>
                <c:pt idx="2954">
                  <c:v>3940</c:v>
                </c:pt>
                <c:pt idx="2955">
                  <c:v>3940</c:v>
                </c:pt>
                <c:pt idx="2956">
                  <c:v>3940</c:v>
                </c:pt>
                <c:pt idx="2957">
                  <c:v>3920</c:v>
                </c:pt>
                <c:pt idx="2958">
                  <c:v>3920</c:v>
                </c:pt>
                <c:pt idx="2959">
                  <c:v>3900</c:v>
                </c:pt>
                <c:pt idx="2960">
                  <c:v>3920</c:v>
                </c:pt>
                <c:pt idx="2961">
                  <c:v>3940</c:v>
                </c:pt>
                <c:pt idx="2962">
                  <c:v>3960</c:v>
                </c:pt>
                <c:pt idx="2963">
                  <c:v>3960</c:v>
                </c:pt>
                <c:pt idx="2964">
                  <c:v>3960</c:v>
                </c:pt>
                <c:pt idx="2965">
                  <c:v>3940</c:v>
                </c:pt>
                <c:pt idx="2966">
                  <c:v>3920</c:v>
                </c:pt>
                <c:pt idx="2967">
                  <c:v>3900</c:v>
                </c:pt>
                <c:pt idx="2968">
                  <c:v>3920</c:v>
                </c:pt>
                <c:pt idx="2969">
                  <c:v>3920</c:v>
                </c:pt>
                <c:pt idx="2970">
                  <c:v>3920</c:v>
                </c:pt>
                <c:pt idx="2971">
                  <c:v>3920</c:v>
                </c:pt>
                <c:pt idx="2972">
                  <c:v>3920</c:v>
                </c:pt>
                <c:pt idx="2973">
                  <c:v>3920</c:v>
                </c:pt>
                <c:pt idx="2974">
                  <c:v>3920</c:v>
                </c:pt>
                <c:pt idx="2975">
                  <c:v>3920</c:v>
                </c:pt>
                <c:pt idx="2976">
                  <c:v>3940</c:v>
                </c:pt>
                <c:pt idx="2977">
                  <c:v>3940</c:v>
                </c:pt>
                <c:pt idx="2978">
                  <c:v>3940</c:v>
                </c:pt>
                <c:pt idx="2979">
                  <c:v>3940</c:v>
                </c:pt>
                <c:pt idx="2980">
                  <c:v>3940</c:v>
                </c:pt>
                <c:pt idx="2981">
                  <c:v>3960</c:v>
                </c:pt>
                <c:pt idx="2982">
                  <c:v>3960</c:v>
                </c:pt>
                <c:pt idx="2983">
                  <c:v>3980</c:v>
                </c:pt>
                <c:pt idx="2984">
                  <c:v>4000</c:v>
                </c:pt>
                <c:pt idx="2985">
                  <c:v>4010</c:v>
                </c:pt>
                <c:pt idx="2986">
                  <c:v>4000</c:v>
                </c:pt>
                <c:pt idx="2987">
                  <c:v>4000</c:v>
                </c:pt>
                <c:pt idx="2988">
                  <c:v>4000</c:v>
                </c:pt>
                <c:pt idx="2989">
                  <c:v>4010</c:v>
                </c:pt>
                <c:pt idx="2990">
                  <c:v>4030</c:v>
                </c:pt>
                <c:pt idx="2991">
                  <c:v>4050</c:v>
                </c:pt>
                <c:pt idx="2992">
                  <c:v>4050</c:v>
                </c:pt>
                <c:pt idx="2993">
                  <c:v>4050</c:v>
                </c:pt>
                <c:pt idx="2994">
                  <c:v>4050</c:v>
                </c:pt>
                <c:pt idx="2995">
                  <c:v>4030</c:v>
                </c:pt>
                <c:pt idx="2996">
                  <c:v>4050</c:v>
                </c:pt>
                <c:pt idx="2997">
                  <c:v>4030</c:v>
                </c:pt>
                <c:pt idx="2998">
                  <c:v>4030</c:v>
                </c:pt>
                <c:pt idx="2999">
                  <c:v>4030</c:v>
                </c:pt>
                <c:pt idx="3000">
                  <c:v>4030</c:v>
                </c:pt>
                <c:pt idx="3001">
                  <c:v>4030</c:v>
                </c:pt>
                <c:pt idx="3002">
                  <c:v>4030</c:v>
                </c:pt>
                <c:pt idx="3003">
                  <c:v>4030</c:v>
                </c:pt>
                <c:pt idx="3004">
                  <c:v>4050</c:v>
                </c:pt>
                <c:pt idx="3005">
                  <c:v>4030</c:v>
                </c:pt>
                <c:pt idx="3006">
                  <c:v>4030</c:v>
                </c:pt>
                <c:pt idx="3007">
                  <c:v>4030</c:v>
                </c:pt>
                <c:pt idx="3008">
                  <c:v>4030</c:v>
                </c:pt>
                <c:pt idx="3009">
                  <c:v>4030</c:v>
                </c:pt>
                <c:pt idx="3010">
                  <c:v>4030</c:v>
                </c:pt>
                <c:pt idx="3011">
                  <c:v>4050</c:v>
                </c:pt>
                <c:pt idx="3012">
                  <c:v>4050</c:v>
                </c:pt>
                <c:pt idx="3013">
                  <c:v>4050</c:v>
                </c:pt>
                <c:pt idx="3014">
                  <c:v>4070</c:v>
                </c:pt>
                <c:pt idx="3015">
                  <c:v>4070</c:v>
                </c:pt>
                <c:pt idx="3016">
                  <c:v>4090</c:v>
                </c:pt>
                <c:pt idx="3017">
                  <c:v>4130</c:v>
                </c:pt>
                <c:pt idx="3018">
                  <c:v>4130</c:v>
                </c:pt>
                <c:pt idx="3019">
                  <c:v>4130</c:v>
                </c:pt>
                <c:pt idx="3020">
                  <c:v>4110</c:v>
                </c:pt>
                <c:pt idx="3021">
                  <c:v>4050</c:v>
                </c:pt>
                <c:pt idx="3022">
                  <c:v>4000</c:v>
                </c:pt>
                <c:pt idx="3023">
                  <c:v>3940</c:v>
                </c:pt>
                <c:pt idx="3024">
                  <c:v>3940</c:v>
                </c:pt>
                <c:pt idx="3025">
                  <c:v>3920</c:v>
                </c:pt>
                <c:pt idx="3026">
                  <c:v>3920</c:v>
                </c:pt>
                <c:pt idx="3027">
                  <c:v>3920</c:v>
                </c:pt>
                <c:pt idx="3028">
                  <c:v>3920</c:v>
                </c:pt>
                <c:pt idx="3029">
                  <c:v>3920</c:v>
                </c:pt>
                <c:pt idx="3030">
                  <c:v>3940</c:v>
                </c:pt>
                <c:pt idx="3031">
                  <c:v>3940</c:v>
                </c:pt>
                <c:pt idx="3032">
                  <c:v>3940</c:v>
                </c:pt>
                <c:pt idx="3033">
                  <c:v>3940</c:v>
                </c:pt>
                <c:pt idx="3034">
                  <c:v>3940</c:v>
                </c:pt>
                <c:pt idx="3035">
                  <c:v>3940</c:v>
                </c:pt>
                <c:pt idx="3036">
                  <c:v>3940</c:v>
                </c:pt>
                <c:pt idx="3037">
                  <c:v>3960</c:v>
                </c:pt>
                <c:pt idx="3038">
                  <c:v>3980</c:v>
                </c:pt>
                <c:pt idx="3039">
                  <c:v>3980</c:v>
                </c:pt>
                <c:pt idx="3040">
                  <c:v>3980</c:v>
                </c:pt>
                <c:pt idx="3041">
                  <c:v>3960</c:v>
                </c:pt>
                <c:pt idx="3042">
                  <c:v>3940</c:v>
                </c:pt>
                <c:pt idx="3043">
                  <c:v>3920</c:v>
                </c:pt>
                <c:pt idx="3044">
                  <c:v>3900</c:v>
                </c:pt>
                <c:pt idx="3045">
                  <c:v>3900</c:v>
                </c:pt>
                <c:pt idx="3046">
                  <c:v>3900</c:v>
                </c:pt>
                <c:pt idx="3047">
                  <c:v>3900</c:v>
                </c:pt>
                <c:pt idx="3048">
                  <c:v>3900</c:v>
                </c:pt>
                <c:pt idx="3049">
                  <c:v>3900</c:v>
                </c:pt>
                <c:pt idx="3050">
                  <c:v>3900</c:v>
                </c:pt>
                <c:pt idx="3051">
                  <c:v>3890</c:v>
                </c:pt>
                <c:pt idx="3052">
                  <c:v>3890</c:v>
                </c:pt>
                <c:pt idx="3053">
                  <c:v>3900</c:v>
                </c:pt>
                <c:pt idx="3054">
                  <c:v>3900</c:v>
                </c:pt>
                <c:pt idx="3055">
                  <c:v>3920</c:v>
                </c:pt>
                <c:pt idx="3056">
                  <c:v>3920</c:v>
                </c:pt>
                <c:pt idx="3057">
                  <c:v>3920</c:v>
                </c:pt>
                <c:pt idx="3058">
                  <c:v>3920</c:v>
                </c:pt>
                <c:pt idx="3059">
                  <c:v>3920</c:v>
                </c:pt>
                <c:pt idx="3060">
                  <c:v>3920</c:v>
                </c:pt>
                <c:pt idx="3061">
                  <c:v>3920</c:v>
                </c:pt>
                <c:pt idx="3062">
                  <c:v>3920</c:v>
                </c:pt>
                <c:pt idx="3063">
                  <c:v>3920</c:v>
                </c:pt>
                <c:pt idx="3064">
                  <c:v>3940</c:v>
                </c:pt>
                <c:pt idx="3065">
                  <c:v>3960</c:v>
                </c:pt>
                <c:pt idx="3066">
                  <c:v>3960</c:v>
                </c:pt>
                <c:pt idx="3067">
                  <c:v>3960</c:v>
                </c:pt>
                <c:pt idx="3068">
                  <c:v>3940</c:v>
                </c:pt>
                <c:pt idx="3069">
                  <c:v>3940</c:v>
                </c:pt>
                <c:pt idx="3070">
                  <c:v>3940</c:v>
                </c:pt>
                <c:pt idx="3071">
                  <c:v>3920</c:v>
                </c:pt>
                <c:pt idx="3072">
                  <c:v>3920</c:v>
                </c:pt>
                <c:pt idx="3073">
                  <c:v>3900</c:v>
                </c:pt>
                <c:pt idx="3074">
                  <c:v>3890</c:v>
                </c:pt>
                <c:pt idx="3075">
                  <c:v>3870</c:v>
                </c:pt>
                <c:pt idx="3076">
                  <c:v>3870</c:v>
                </c:pt>
                <c:pt idx="3077">
                  <c:v>3870</c:v>
                </c:pt>
                <c:pt idx="3078">
                  <c:v>3870</c:v>
                </c:pt>
                <c:pt idx="3079">
                  <c:v>3870</c:v>
                </c:pt>
                <c:pt idx="3080">
                  <c:v>3870</c:v>
                </c:pt>
                <c:pt idx="3081">
                  <c:v>3870</c:v>
                </c:pt>
                <c:pt idx="3082">
                  <c:v>3870</c:v>
                </c:pt>
                <c:pt idx="3083">
                  <c:v>3870</c:v>
                </c:pt>
                <c:pt idx="3084">
                  <c:v>3870</c:v>
                </c:pt>
                <c:pt idx="3085">
                  <c:v>3870</c:v>
                </c:pt>
                <c:pt idx="3086">
                  <c:v>3870</c:v>
                </c:pt>
                <c:pt idx="3087">
                  <c:v>3850</c:v>
                </c:pt>
                <c:pt idx="3088">
                  <c:v>3850</c:v>
                </c:pt>
                <c:pt idx="3089">
                  <c:v>3850</c:v>
                </c:pt>
                <c:pt idx="3090">
                  <c:v>3850</c:v>
                </c:pt>
                <c:pt idx="3091">
                  <c:v>3850</c:v>
                </c:pt>
                <c:pt idx="3092">
                  <c:v>3830</c:v>
                </c:pt>
                <c:pt idx="3093">
                  <c:v>3830</c:v>
                </c:pt>
                <c:pt idx="3094">
                  <c:v>3830</c:v>
                </c:pt>
                <c:pt idx="3095">
                  <c:v>3810</c:v>
                </c:pt>
                <c:pt idx="3096">
                  <c:v>3810</c:v>
                </c:pt>
                <c:pt idx="3097">
                  <c:v>3810</c:v>
                </c:pt>
                <c:pt idx="3098">
                  <c:v>3790</c:v>
                </c:pt>
                <c:pt idx="3099">
                  <c:v>3780</c:v>
                </c:pt>
                <c:pt idx="3100">
                  <c:v>3780</c:v>
                </c:pt>
                <c:pt idx="3101">
                  <c:v>3780</c:v>
                </c:pt>
                <c:pt idx="3102">
                  <c:v>3780</c:v>
                </c:pt>
                <c:pt idx="3103">
                  <c:v>3780</c:v>
                </c:pt>
                <c:pt idx="3104">
                  <c:v>3760</c:v>
                </c:pt>
                <c:pt idx="3105">
                  <c:v>3740</c:v>
                </c:pt>
                <c:pt idx="3106">
                  <c:v>3740</c:v>
                </c:pt>
                <c:pt idx="3107">
                  <c:v>3720</c:v>
                </c:pt>
                <c:pt idx="3108">
                  <c:v>3720</c:v>
                </c:pt>
                <c:pt idx="3109">
                  <c:v>3720</c:v>
                </c:pt>
                <c:pt idx="3110">
                  <c:v>3720</c:v>
                </c:pt>
                <c:pt idx="3111">
                  <c:v>3710</c:v>
                </c:pt>
                <c:pt idx="3112">
                  <c:v>3710</c:v>
                </c:pt>
                <c:pt idx="3113">
                  <c:v>3710</c:v>
                </c:pt>
                <c:pt idx="3114">
                  <c:v>3690</c:v>
                </c:pt>
                <c:pt idx="3115">
                  <c:v>3690</c:v>
                </c:pt>
                <c:pt idx="3116">
                  <c:v>3710</c:v>
                </c:pt>
                <c:pt idx="3117">
                  <c:v>3710</c:v>
                </c:pt>
                <c:pt idx="3118">
                  <c:v>3710</c:v>
                </c:pt>
                <c:pt idx="3119">
                  <c:v>3710</c:v>
                </c:pt>
                <c:pt idx="3120">
                  <c:v>3690</c:v>
                </c:pt>
                <c:pt idx="3121">
                  <c:v>3690</c:v>
                </c:pt>
                <c:pt idx="3122">
                  <c:v>3690</c:v>
                </c:pt>
                <c:pt idx="3123">
                  <c:v>3690</c:v>
                </c:pt>
                <c:pt idx="3124">
                  <c:v>3690</c:v>
                </c:pt>
                <c:pt idx="3125">
                  <c:v>3690</c:v>
                </c:pt>
                <c:pt idx="3126">
                  <c:v>3710</c:v>
                </c:pt>
                <c:pt idx="3127">
                  <c:v>3740</c:v>
                </c:pt>
                <c:pt idx="3128">
                  <c:v>3740</c:v>
                </c:pt>
                <c:pt idx="3129">
                  <c:v>3760</c:v>
                </c:pt>
                <c:pt idx="3130">
                  <c:v>3760</c:v>
                </c:pt>
                <c:pt idx="3131">
                  <c:v>3760</c:v>
                </c:pt>
                <c:pt idx="3132">
                  <c:v>3760</c:v>
                </c:pt>
                <c:pt idx="3133">
                  <c:v>3760</c:v>
                </c:pt>
                <c:pt idx="3134">
                  <c:v>3760</c:v>
                </c:pt>
                <c:pt idx="3135">
                  <c:v>3760</c:v>
                </c:pt>
                <c:pt idx="3136">
                  <c:v>3740</c:v>
                </c:pt>
                <c:pt idx="3137">
                  <c:v>3740</c:v>
                </c:pt>
                <c:pt idx="3138">
                  <c:v>3720</c:v>
                </c:pt>
                <c:pt idx="3139">
                  <c:v>3720</c:v>
                </c:pt>
                <c:pt idx="3140">
                  <c:v>3720</c:v>
                </c:pt>
                <c:pt idx="3141">
                  <c:v>3710</c:v>
                </c:pt>
                <c:pt idx="3142">
                  <c:v>3690</c:v>
                </c:pt>
                <c:pt idx="3143">
                  <c:v>3710</c:v>
                </c:pt>
                <c:pt idx="3144">
                  <c:v>3740</c:v>
                </c:pt>
                <c:pt idx="3145">
                  <c:v>3790</c:v>
                </c:pt>
                <c:pt idx="3146">
                  <c:v>3830</c:v>
                </c:pt>
                <c:pt idx="3147">
                  <c:v>3830</c:v>
                </c:pt>
                <c:pt idx="3148">
                  <c:v>3830</c:v>
                </c:pt>
                <c:pt idx="3149">
                  <c:v>3810</c:v>
                </c:pt>
                <c:pt idx="3150">
                  <c:v>3780</c:v>
                </c:pt>
                <c:pt idx="3151">
                  <c:v>3780</c:v>
                </c:pt>
                <c:pt idx="3152">
                  <c:v>3760</c:v>
                </c:pt>
                <c:pt idx="3153">
                  <c:v>3760</c:v>
                </c:pt>
                <c:pt idx="3154">
                  <c:v>3760</c:v>
                </c:pt>
                <c:pt idx="3155">
                  <c:v>3760</c:v>
                </c:pt>
                <c:pt idx="3156">
                  <c:v>3760</c:v>
                </c:pt>
                <c:pt idx="3157">
                  <c:v>3780</c:v>
                </c:pt>
                <c:pt idx="3158">
                  <c:v>3780</c:v>
                </c:pt>
                <c:pt idx="3159">
                  <c:v>3790</c:v>
                </c:pt>
                <c:pt idx="3160">
                  <c:v>3810</c:v>
                </c:pt>
                <c:pt idx="3161">
                  <c:v>3810</c:v>
                </c:pt>
                <c:pt idx="3162">
                  <c:v>3810</c:v>
                </c:pt>
                <c:pt idx="3163">
                  <c:v>3830</c:v>
                </c:pt>
                <c:pt idx="3164">
                  <c:v>3830</c:v>
                </c:pt>
                <c:pt idx="3165">
                  <c:v>3830</c:v>
                </c:pt>
                <c:pt idx="3166">
                  <c:v>3810</c:v>
                </c:pt>
                <c:pt idx="3167">
                  <c:v>3810</c:v>
                </c:pt>
              </c:numCache>
            </c:numRef>
          </c:yVal>
          <c:smooth val="0"/>
        </c:ser>
        <c:ser>
          <c:idx val="4"/>
          <c:order val="5"/>
          <c:tx>
            <c:strRef>
              <c:f>'[Jasper_15min_discharge_Oct24.xlsx]compiled Jasper'!$V$2</c:f>
              <c:strCache>
                <c:ptCount val="1"/>
                <c:pt idx="0">
                  <c:v>Jan 2012</c:v>
                </c:pt>
              </c:strCache>
            </c:strRef>
          </c:tx>
          <c:spPr>
            <a:ln w="44450">
              <a:solidFill>
                <a:schemeClr val="accent1">
                  <a:lumMod val="50000"/>
                </a:schemeClr>
              </a:solidFill>
            </a:ln>
          </c:spPr>
          <c:marker>
            <c:symbol val="none"/>
          </c:marker>
          <c:xVal>
            <c:numRef>
              <c:f>'[Jasper_15min_discharge_Oct24.xlsx]compiled Jasper'!$Y$4:$Y$2692</c:f>
              <c:numCache>
                <c:formatCode>0.00</c:formatCode>
                <c:ptCount val="2689"/>
                <c:pt idx="0">
                  <c:v>0</c:v>
                </c:pt>
                <c:pt idx="1">
                  <c:v>1.0423905487496554E-2</c:v>
                </c:pt>
                <c:pt idx="2">
                  <c:v>2.0847810982274121E-2</c:v>
                </c:pt>
                <c:pt idx="3">
                  <c:v>3.1271716469770672E-2</c:v>
                </c:pt>
                <c:pt idx="4">
                  <c:v>4.1695621957267226E-2</c:v>
                </c:pt>
                <c:pt idx="5">
                  <c:v>5.2119527452044789E-2</c:v>
                </c:pt>
                <c:pt idx="6">
                  <c:v>6.2543432939541344E-2</c:v>
                </c:pt>
                <c:pt idx="7">
                  <c:v>7.2967338427037898E-2</c:v>
                </c:pt>
                <c:pt idx="8">
                  <c:v>8.3391243921815461E-2</c:v>
                </c:pt>
                <c:pt idx="9">
                  <c:v>9.3815149409312015E-2</c:v>
                </c:pt>
                <c:pt idx="10">
                  <c:v>0.10423905489680857</c:v>
                </c:pt>
                <c:pt idx="11">
                  <c:v>0.11466296039158613</c:v>
                </c:pt>
                <c:pt idx="12">
                  <c:v>0.12508686587908269</c:v>
                </c:pt>
                <c:pt idx="13">
                  <c:v>0.13551077136657924</c:v>
                </c:pt>
                <c:pt idx="14">
                  <c:v>0.1459346768613568</c:v>
                </c:pt>
                <c:pt idx="15">
                  <c:v>0.15635858234885336</c:v>
                </c:pt>
                <c:pt idx="16">
                  <c:v>0.16678248783634991</c:v>
                </c:pt>
                <c:pt idx="17">
                  <c:v>0.17720639333112748</c:v>
                </c:pt>
                <c:pt idx="18">
                  <c:v>0.18763029881862403</c:v>
                </c:pt>
                <c:pt idx="19">
                  <c:v>0.19805420430612058</c:v>
                </c:pt>
                <c:pt idx="20">
                  <c:v>0.20847810980089815</c:v>
                </c:pt>
                <c:pt idx="21">
                  <c:v>0.2189020152883947</c:v>
                </c:pt>
                <c:pt idx="22">
                  <c:v>0.22932592077589126</c:v>
                </c:pt>
                <c:pt idx="23">
                  <c:v>0.23974982627066882</c:v>
                </c:pt>
                <c:pt idx="24">
                  <c:v>0.25017373175816537</c:v>
                </c:pt>
                <c:pt idx="25">
                  <c:v>0.26059763724566193</c:v>
                </c:pt>
                <c:pt idx="26">
                  <c:v>0.27102154274043949</c:v>
                </c:pt>
                <c:pt idx="27">
                  <c:v>0.28144544822793605</c:v>
                </c:pt>
                <c:pt idx="28">
                  <c:v>0.2918693537154326</c:v>
                </c:pt>
                <c:pt idx="29">
                  <c:v>0.30229325921021016</c:v>
                </c:pt>
                <c:pt idx="30">
                  <c:v>0.31271716469770672</c:v>
                </c:pt>
                <c:pt idx="31">
                  <c:v>0.32314107018520327</c:v>
                </c:pt>
                <c:pt idx="32">
                  <c:v>0.33356497567998084</c:v>
                </c:pt>
                <c:pt idx="33">
                  <c:v>0.34398888116747739</c:v>
                </c:pt>
                <c:pt idx="34">
                  <c:v>0.35441278665497394</c:v>
                </c:pt>
                <c:pt idx="35">
                  <c:v>0.36483669214975151</c:v>
                </c:pt>
                <c:pt idx="36">
                  <c:v>0.37526059763724806</c:v>
                </c:pt>
                <c:pt idx="37">
                  <c:v>0.38568450312474462</c:v>
                </c:pt>
                <c:pt idx="38">
                  <c:v>0.39610840861952218</c:v>
                </c:pt>
                <c:pt idx="39">
                  <c:v>0.40653231410701873</c:v>
                </c:pt>
                <c:pt idx="40">
                  <c:v>0.41695621959451529</c:v>
                </c:pt>
                <c:pt idx="41">
                  <c:v>0.42738012508929285</c:v>
                </c:pt>
                <c:pt idx="42">
                  <c:v>0.4378040305767894</c:v>
                </c:pt>
                <c:pt idx="43">
                  <c:v>0.44822793606428596</c:v>
                </c:pt>
                <c:pt idx="44">
                  <c:v>0.45865184155906352</c:v>
                </c:pt>
                <c:pt idx="45">
                  <c:v>0.46907574704656008</c:v>
                </c:pt>
                <c:pt idx="46">
                  <c:v>0.47949965253405663</c:v>
                </c:pt>
                <c:pt idx="47">
                  <c:v>0.48992355802883419</c:v>
                </c:pt>
                <c:pt idx="48">
                  <c:v>0.50034746351633075</c:v>
                </c:pt>
                <c:pt idx="49">
                  <c:v>0.51077136900382736</c:v>
                </c:pt>
                <c:pt idx="50">
                  <c:v>0.52119527449860492</c:v>
                </c:pt>
                <c:pt idx="51">
                  <c:v>0.53161917998610142</c:v>
                </c:pt>
                <c:pt idx="52">
                  <c:v>0.54204308547359803</c:v>
                </c:pt>
                <c:pt idx="53">
                  <c:v>0.55246699096837559</c:v>
                </c:pt>
                <c:pt idx="54">
                  <c:v>0.56289089645587209</c:v>
                </c:pt>
                <c:pt idx="55">
                  <c:v>0.5733148019433687</c:v>
                </c:pt>
                <c:pt idx="56">
                  <c:v>0.58373870743814626</c:v>
                </c:pt>
                <c:pt idx="57">
                  <c:v>0.59416261292564276</c:v>
                </c:pt>
                <c:pt idx="58">
                  <c:v>0.60458651841313937</c:v>
                </c:pt>
                <c:pt idx="59">
                  <c:v>0.61501042390791694</c:v>
                </c:pt>
                <c:pt idx="60">
                  <c:v>0.62543432939541344</c:v>
                </c:pt>
                <c:pt idx="61">
                  <c:v>0.63585823488291005</c:v>
                </c:pt>
                <c:pt idx="62">
                  <c:v>0.64628214037768761</c:v>
                </c:pt>
                <c:pt idx="63">
                  <c:v>0.65670604586518411</c:v>
                </c:pt>
                <c:pt idx="64">
                  <c:v>0.66712995135268072</c:v>
                </c:pt>
                <c:pt idx="65">
                  <c:v>0.67755385684745828</c:v>
                </c:pt>
                <c:pt idx="66">
                  <c:v>0.68797776233495478</c:v>
                </c:pt>
                <c:pt idx="67">
                  <c:v>0.69840166782245139</c:v>
                </c:pt>
                <c:pt idx="68">
                  <c:v>0.70882557331722895</c:v>
                </c:pt>
                <c:pt idx="69">
                  <c:v>0.71924947880472545</c:v>
                </c:pt>
                <c:pt idx="70">
                  <c:v>0.72967338429222206</c:v>
                </c:pt>
                <c:pt idx="71">
                  <c:v>0.74009728978699962</c:v>
                </c:pt>
                <c:pt idx="72">
                  <c:v>0.75052119527449612</c:v>
                </c:pt>
                <c:pt idx="73">
                  <c:v>0.76094510076199273</c:v>
                </c:pt>
                <c:pt idx="74">
                  <c:v>0.7713690062567703</c:v>
                </c:pt>
                <c:pt idx="75">
                  <c:v>0.78179291174426679</c:v>
                </c:pt>
                <c:pt idx="76">
                  <c:v>0.7922168172317634</c:v>
                </c:pt>
                <c:pt idx="77">
                  <c:v>0.80264072272654097</c:v>
                </c:pt>
                <c:pt idx="78">
                  <c:v>0.81306462821403747</c:v>
                </c:pt>
                <c:pt idx="79">
                  <c:v>0.82348853370153408</c:v>
                </c:pt>
                <c:pt idx="80">
                  <c:v>0.83391243919631164</c:v>
                </c:pt>
                <c:pt idx="81">
                  <c:v>0.84433634468380814</c:v>
                </c:pt>
                <c:pt idx="82">
                  <c:v>0.85476025017130475</c:v>
                </c:pt>
                <c:pt idx="83">
                  <c:v>0.86518415566608231</c:v>
                </c:pt>
                <c:pt idx="84">
                  <c:v>0.87560806115357881</c:v>
                </c:pt>
                <c:pt idx="85">
                  <c:v>0.88603196664107542</c:v>
                </c:pt>
                <c:pt idx="86">
                  <c:v>0.89645587213585298</c:v>
                </c:pt>
                <c:pt idx="87">
                  <c:v>0.90687977762334948</c:v>
                </c:pt>
                <c:pt idx="88">
                  <c:v>0.91730368311084609</c:v>
                </c:pt>
                <c:pt idx="89">
                  <c:v>0.92772758860562365</c:v>
                </c:pt>
                <c:pt idx="90">
                  <c:v>0.93815149409312015</c:v>
                </c:pt>
                <c:pt idx="91">
                  <c:v>0.94857539958061676</c:v>
                </c:pt>
                <c:pt idx="92">
                  <c:v>0.95899930507539433</c:v>
                </c:pt>
                <c:pt idx="93">
                  <c:v>0.96942321056289082</c:v>
                </c:pt>
                <c:pt idx="94">
                  <c:v>0.97984711605038743</c:v>
                </c:pt>
                <c:pt idx="95">
                  <c:v>0.990271021545165</c:v>
                </c:pt>
                <c:pt idx="96">
                  <c:v>1.0006949270326615</c:v>
                </c:pt>
                <c:pt idx="97">
                  <c:v>1.0111188325201581</c:v>
                </c:pt>
                <c:pt idx="98">
                  <c:v>1.0215427380149358</c:v>
                </c:pt>
                <c:pt idx="99">
                  <c:v>1.0319666435024324</c:v>
                </c:pt>
                <c:pt idx="100">
                  <c:v>1.042390548989929</c:v>
                </c:pt>
                <c:pt idx="101">
                  <c:v>1.0528144544847067</c:v>
                </c:pt>
                <c:pt idx="102">
                  <c:v>1.0632383599722033</c:v>
                </c:pt>
                <c:pt idx="103">
                  <c:v>1.0736622654596999</c:v>
                </c:pt>
                <c:pt idx="104">
                  <c:v>1.0840861709544776</c:v>
                </c:pt>
                <c:pt idx="105">
                  <c:v>1.0945100764419742</c:v>
                </c:pt>
                <c:pt idx="106">
                  <c:v>1.1049339819294708</c:v>
                </c:pt>
                <c:pt idx="107">
                  <c:v>1.1153578874242485</c:v>
                </c:pt>
                <c:pt idx="108">
                  <c:v>1.1257817929117451</c:v>
                </c:pt>
                <c:pt idx="109">
                  <c:v>1.1362056983992417</c:v>
                </c:pt>
                <c:pt idx="110">
                  <c:v>1.1466296038940194</c:v>
                </c:pt>
                <c:pt idx="111">
                  <c:v>1.157053509381516</c:v>
                </c:pt>
                <c:pt idx="112">
                  <c:v>1.1674774148690126</c:v>
                </c:pt>
                <c:pt idx="113">
                  <c:v>1.1779013203637902</c:v>
                </c:pt>
                <c:pt idx="114">
                  <c:v>1.1883252258512869</c:v>
                </c:pt>
                <c:pt idx="115">
                  <c:v>1.1987491313387835</c:v>
                </c:pt>
                <c:pt idx="116">
                  <c:v>1.2091730368335611</c:v>
                </c:pt>
                <c:pt idx="117">
                  <c:v>1.2195969423210578</c:v>
                </c:pt>
                <c:pt idx="118">
                  <c:v>1.2300208478085544</c:v>
                </c:pt>
                <c:pt idx="119">
                  <c:v>1.240444753303332</c:v>
                </c:pt>
                <c:pt idx="120">
                  <c:v>1.2508686587908286</c:v>
                </c:pt>
                <c:pt idx="121">
                  <c:v>1.2612925642783253</c:v>
                </c:pt>
                <c:pt idx="122">
                  <c:v>1.2717164697731029</c:v>
                </c:pt>
                <c:pt idx="123">
                  <c:v>1.2821403752605995</c:v>
                </c:pt>
                <c:pt idx="124">
                  <c:v>1.2925642807480962</c:v>
                </c:pt>
                <c:pt idx="125">
                  <c:v>1.3029881862428738</c:v>
                </c:pt>
                <c:pt idx="126">
                  <c:v>1.3134120917303704</c:v>
                </c:pt>
                <c:pt idx="127">
                  <c:v>1.323835997217867</c:v>
                </c:pt>
                <c:pt idx="128">
                  <c:v>1.3342599027126447</c:v>
                </c:pt>
                <c:pt idx="129">
                  <c:v>1.3446838082001413</c:v>
                </c:pt>
                <c:pt idx="130">
                  <c:v>1.3551077136876379</c:v>
                </c:pt>
                <c:pt idx="131">
                  <c:v>1.3655316191824156</c:v>
                </c:pt>
                <c:pt idx="132">
                  <c:v>1.3759555246699122</c:v>
                </c:pt>
                <c:pt idx="133">
                  <c:v>1.3863794301574088</c:v>
                </c:pt>
                <c:pt idx="134">
                  <c:v>1.3968033356521865</c:v>
                </c:pt>
                <c:pt idx="135">
                  <c:v>1.4072272411396831</c:v>
                </c:pt>
                <c:pt idx="136">
                  <c:v>1.4176511466271797</c:v>
                </c:pt>
                <c:pt idx="137">
                  <c:v>1.4280750521219574</c:v>
                </c:pt>
                <c:pt idx="138">
                  <c:v>1.438498957609454</c:v>
                </c:pt>
                <c:pt idx="139">
                  <c:v>1.4489228630969506</c:v>
                </c:pt>
                <c:pt idx="140">
                  <c:v>1.4593467685917283</c:v>
                </c:pt>
                <c:pt idx="141">
                  <c:v>1.4697706740792249</c:v>
                </c:pt>
                <c:pt idx="142">
                  <c:v>1.4801945795667215</c:v>
                </c:pt>
                <c:pt idx="143">
                  <c:v>1.4906184850614992</c:v>
                </c:pt>
                <c:pt idx="144">
                  <c:v>1.5010423905489958</c:v>
                </c:pt>
                <c:pt idx="145">
                  <c:v>1.5114662960364924</c:v>
                </c:pt>
                <c:pt idx="146">
                  <c:v>1.5218902015312701</c:v>
                </c:pt>
                <c:pt idx="147">
                  <c:v>1.5323141070187667</c:v>
                </c:pt>
                <c:pt idx="148">
                  <c:v>1.5427380125062633</c:v>
                </c:pt>
                <c:pt idx="149">
                  <c:v>1.553161918001041</c:v>
                </c:pt>
                <c:pt idx="150">
                  <c:v>1.5635858234885376</c:v>
                </c:pt>
                <c:pt idx="151">
                  <c:v>1.5740097289760342</c:v>
                </c:pt>
                <c:pt idx="152">
                  <c:v>1.5844336344708119</c:v>
                </c:pt>
                <c:pt idx="153">
                  <c:v>1.5948575399583085</c:v>
                </c:pt>
                <c:pt idx="154">
                  <c:v>1.6052814454458051</c:v>
                </c:pt>
                <c:pt idx="155">
                  <c:v>1.6157053509405828</c:v>
                </c:pt>
                <c:pt idx="156">
                  <c:v>1.6261292564280794</c:v>
                </c:pt>
                <c:pt idx="157">
                  <c:v>1.636553161915576</c:v>
                </c:pt>
                <c:pt idx="158">
                  <c:v>1.6469770674103537</c:v>
                </c:pt>
                <c:pt idx="159">
                  <c:v>1.6574009728978503</c:v>
                </c:pt>
                <c:pt idx="160">
                  <c:v>1.6678248783853469</c:v>
                </c:pt>
                <c:pt idx="161">
                  <c:v>1.6782487838801246</c:v>
                </c:pt>
                <c:pt idx="162">
                  <c:v>1.6886726893676212</c:v>
                </c:pt>
                <c:pt idx="163">
                  <c:v>1.6990965948551178</c:v>
                </c:pt>
                <c:pt idx="164">
                  <c:v>1.7095205003498954</c:v>
                </c:pt>
                <c:pt idx="165">
                  <c:v>1.7199444058373921</c:v>
                </c:pt>
                <c:pt idx="166">
                  <c:v>1.7303683113248887</c:v>
                </c:pt>
                <c:pt idx="167">
                  <c:v>1.7407922168196663</c:v>
                </c:pt>
                <c:pt idx="168">
                  <c:v>1.7512161223071629</c:v>
                </c:pt>
                <c:pt idx="169">
                  <c:v>1.7616400277946596</c:v>
                </c:pt>
                <c:pt idx="170">
                  <c:v>1.7720639332894372</c:v>
                </c:pt>
                <c:pt idx="171">
                  <c:v>1.7824878387769338</c:v>
                </c:pt>
                <c:pt idx="172">
                  <c:v>1.7929117442644305</c:v>
                </c:pt>
                <c:pt idx="173">
                  <c:v>1.8033356497592081</c:v>
                </c:pt>
                <c:pt idx="174">
                  <c:v>1.8137595552467047</c:v>
                </c:pt>
                <c:pt idx="175">
                  <c:v>1.8241834607342013</c:v>
                </c:pt>
                <c:pt idx="176">
                  <c:v>1.834607366228979</c:v>
                </c:pt>
                <c:pt idx="177">
                  <c:v>1.8450312717164756</c:v>
                </c:pt>
                <c:pt idx="178">
                  <c:v>1.8554551772039722</c:v>
                </c:pt>
                <c:pt idx="179">
                  <c:v>1.8658790826987499</c:v>
                </c:pt>
                <c:pt idx="180">
                  <c:v>1.8763029881862465</c:v>
                </c:pt>
                <c:pt idx="181">
                  <c:v>1.8867268936737431</c:v>
                </c:pt>
                <c:pt idx="182">
                  <c:v>1.8971507991685208</c:v>
                </c:pt>
                <c:pt idx="183">
                  <c:v>1.9075747046560174</c:v>
                </c:pt>
                <c:pt idx="184">
                  <c:v>1.917998610143514</c:v>
                </c:pt>
                <c:pt idx="185">
                  <c:v>1.9284225156382917</c:v>
                </c:pt>
                <c:pt idx="186">
                  <c:v>1.9388464211257883</c:v>
                </c:pt>
                <c:pt idx="187">
                  <c:v>1.9492703266132849</c:v>
                </c:pt>
                <c:pt idx="188">
                  <c:v>1.9596942321080626</c:v>
                </c:pt>
                <c:pt idx="189">
                  <c:v>1.9701181375955592</c:v>
                </c:pt>
                <c:pt idx="190">
                  <c:v>1.9805420430830558</c:v>
                </c:pt>
                <c:pt idx="191">
                  <c:v>1.9909659485778335</c:v>
                </c:pt>
                <c:pt idx="192">
                  <c:v>2.0013898540653301</c:v>
                </c:pt>
                <c:pt idx="193">
                  <c:v>2.0118137595528265</c:v>
                </c:pt>
                <c:pt idx="194">
                  <c:v>2.0222376650476042</c:v>
                </c:pt>
                <c:pt idx="195">
                  <c:v>2.0326615705351005</c:v>
                </c:pt>
                <c:pt idx="196">
                  <c:v>2.0430854760225969</c:v>
                </c:pt>
                <c:pt idx="197">
                  <c:v>2.0535093815173746</c:v>
                </c:pt>
                <c:pt idx="198">
                  <c:v>2.063933287004871</c:v>
                </c:pt>
                <c:pt idx="199">
                  <c:v>2.0743571924923674</c:v>
                </c:pt>
                <c:pt idx="200">
                  <c:v>2.0847810979871451</c:v>
                </c:pt>
                <c:pt idx="201">
                  <c:v>2.0952050034746414</c:v>
                </c:pt>
                <c:pt idx="202">
                  <c:v>2.1056289089621378</c:v>
                </c:pt>
                <c:pt idx="203">
                  <c:v>2.1160528144569155</c:v>
                </c:pt>
                <c:pt idx="204">
                  <c:v>2.1264767199444119</c:v>
                </c:pt>
                <c:pt idx="205">
                  <c:v>2.1369006254319083</c:v>
                </c:pt>
                <c:pt idx="206">
                  <c:v>2.147324530926686</c:v>
                </c:pt>
                <c:pt idx="207">
                  <c:v>2.1577484364141823</c:v>
                </c:pt>
                <c:pt idx="208">
                  <c:v>2.1681723419016787</c:v>
                </c:pt>
                <c:pt idx="209">
                  <c:v>2.1785962473964564</c:v>
                </c:pt>
                <c:pt idx="210">
                  <c:v>2.1890201528839528</c:v>
                </c:pt>
                <c:pt idx="211">
                  <c:v>2.1994440583714492</c:v>
                </c:pt>
                <c:pt idx="212">
                  <c:v>2.2098679638662269</c:v>
                </c:pt>
                <c:pt idx="213">
                  <c:v>2.2202918693537232</c:v>
                </c:pt>
                <c:pt idx="214">
                  <c:v>2.2307157748412196</c:v>
                </c:pt>
                <c:pt idx="215">
                  <c:v>2.2411396803359973</c:v>
                </c:pt>
                <c:pt idx="216">
                  <c:v>2.2515635858234937</c:v>
                </c:pt>
                <c:pt idx="217">
                  <c:v>2.2619874913109901</c:v>
                </c:pt>
                <c:pt idx="218">
                  <c:v>2.2724113968057678</c:v>
                </c:pt>
                <c:pt idx="219">
                  <c:v>2.2828353022932641</c:v>
                </c:pt>
                <c:pt idx="220">
                  <c:v>2.2932592077807605</c:v>
                </c:pt>
                <c:pt idx="221">
                  <c:v>2.3036831132755382</c:v>
                </c:pt>
                <c:pt idx="222">
                  <c:v>2.3141070187630346</c:v>
                </c:pt>
                <c:pt idx="223">
                  <c:v>2.324530924250531</c:v>
                </c:pt>
                <c:pt idx="224">
                  <c:v>2.3349548297453087</c:v>
                </c:pt>
                <c:pt idx="225">
                  <c:v>2.345378735232805</c:v>
                </c:pt>
                <c:pt idx="226">
                  <c:v>2.3558026407203014</c:v>
                </c:pt>
                <c:pt idx="227">
                  <c:v>2.3662265462150791</c:v>
                </c:pt>
                <c:pt idx="228">
                  <c:v>2.3766504517025755</c:v>
                </c:pt>
                <c:pt idx="229">
                  <c:v>2.3870743571900719</c:v>
                </c:pt>
                <c:pt idx="230">
                  <c:v>2.3974982626848496</c:v>
                </c:pt>
                <c:pt idx="231">
                  <c:v>2.4079221681723459</c:v>
                </c:pt>
                <c:pt idx="232">
                  <c:v>2.4183460736598423</c:v>
                </c:pt>
                <c:pt idx="233">
                  <c:v>2.42876997915462</c:v>
                </c:pt>
                <c:pt idx="234">
                  <c:v>2.4391938846421164</c:v>
                </c:pt>
                <c:pt idx="235">
                  <c:v>2.4496177901296128</c:v>
                </c:pt>
                <c:pt idx="236">
                  <c:v>2.4600416956243905</c:v>
                </c:pt>
                <c:pt idx="237">
                  <c:v>2.4704656011118868</c:v>
                </c:pt>
                <c:pt idx="238">
                  <c:v>2.4808895065993832</c:v>
                </c:pt>
                <c:pt idx="239">
                  <c:v>2.4913134120941609</c:v>
                </c:pt>
                <c:pt idx="240">
                  <c:v>2.5017373175816573</c:v>
                </c:pt>
                <c:pt idx="241">
                  <c:v>2.5121612230691537</c:v>
                </c:pt>
                <c:pt idx="242">
                  <c:v>2.5225851285639314</c:v>
                </c:pt>
                <c:pt idx="243">
                  <c:v>2.5330090340514277</c:v>
                </c:pt>
                <c:pt idx="244">
                  <c:v>2.5434329395389241</c:v>
                </c:pt>
                <c:pt idx="245">
                  <c:v>2.5538568450337018</c:v>
                </c:pt>
                <c:pt idx="246">
                  <c:v>2.5642807505211982</c:v>
                </c:pt>
                <c:pt idx="247">
                  <c:v>2.5747046560086946</c:v>
                </c:pt>
                <c:pt idx="248">
                  <c:v>2.5851285615034723</c:v>
                </c:pt>
                <c:pt idx="249">
                  <c:v>2.5955524669909686</c:v>
                </c:pt>
                <c:pt idx="250">
                  <c:v>2.605976372478465</c:v>
                </c:pt>
                <c:pt idx="251">
                  <c:v>2.6164002779732427</c:v>
                </c:pt>
                <c:pt idx="252">
                  <c:v>2.6268241834607391</c:v>
                </c:pt>
                <c:pt idx="253">
                  <c:v>2.6372480889482355</c:v>
                </c:pt>
                <c:pt idx="254">
                  <c:v>2.6476719944430132</c:v>
                </c:pt>
                <c:pt idx="255">
                  <c:v>2.6580958999305095</c:v>
                </c:pt>
                <c:pt idx="256">
                  <c:v>2.6685198054180059</c:v>
                </c:pt>
                <c:pt idx="257">
                  <c:v>2.6789437109127836</c:v>
                </c:pt>
                <c:pt idx="258">
                  <c:v>2.68936761640028</c:v>
                </c:pt>
                <c:pt idx="259">
                  <c:v>2.6997915218877764</c:v>
                </c:pt>
                <c:pt idx="260">
                  <c:v>2.7102154273825541</c:v>
                </c:pt>
                <c:pt idx="261">
                  <c:v>2.7206393328700504</c:v>
                </c:pt>
                <c:pt idx="262">
                  <c:v>2.7310632383575468</c:v>
                </c:pt>
                <c:pt idx="263">
                  <c:v>2.7414871438523245</c:v>
                </c:pt>
                <c:pt idx="264">
                  <c:v>2.7519110493398209</c:v>
                </c:pt>
                <c:pt idx="265">
                  <c:v>2.7623349548273173</c:v>
                </c:pt>
                <c:pt idx="266">
                  <c:v>2.772758860322095</c:v>
                </c:pt>
                <c:pt idx="267">
                  <c:v>2.7831827658095913</c:v>
                </c:pt>
                <c:pt idx="268">
                  <c:v>2.7936066712970877</c:v>
                </c:pt>
                <c:pt idx="269">
                  <c:v>2.8040305767918654</c:v>
                </c:pt>
                <c:pt idx="270">
                  <c:v>2.8144544822793618</c:v>
                </c:pt>
                <c:pt idx="271">
                  <c:v>2.8248783877668582</c:v>
                </c:pt>
                <c:pt idx="272">
                  <c:v>2.8353022932616359</c:v>
                </c:pt>
                <c:pt idx="273">
                  <c:v>2.8457261987491322</c:v>
                </c:pt>
                <c:pt idx="274">
                  <c:v>2.8561501042366286</c:v>
                </c:pt>
                <c:pt idx="275">
                  <c:v>2.8665740097314063</c:v>
                </c:pt>
                <c:pt idx="276">
                  <c:v>2.8769979152189027</c:v>
                </c:pt>
                <c:pt idx="277">
                  <c:v>2.8874218207063991</c:v>
                </c:pt>
                <c:pt idx="278">
                  <c:v>2.8978457262011768</c:v>
                </c:pt>
                <c:pt idx="279">
                  <c:v>2.9082696316886731</c:v>
                </c:pt>
                <c:pt idx="280">
                  <c:v>2.9186935371761695</c:v>
                </c:pt>
                <c:pt idx="281">
                  <c:v>2.9291174426709472</c:v>
                </c:pt>
                <c:pt idx="282">
                  <c:v>2.9395413481584436</c:v>
                </c:pt>
                <c:pt idx="283">
                  <c:v>2.94996525364594</c:v>
                </c:pt>
                <c:pt idx="284">
                  <c:v>2.9603891591407177</c:v>
                </c:pt>
                <c:pt idx="285">
                  <c:v>2.970813064628214</c:v>
                </c:pt>
                <c:pt idx="286">
                  <c:v>2.9812369701157104</c:v>
                </c:pt>
                <c:pt idx="287">
                  <c:v>2.9916608756104881</c:v>
                </c:pt>
                <c:pt idx="288">
                  <c:v>3.0020847810979845</c:v>
                </c:pt>
                <c:pt idx="289">
                  <c:v>3.0125086865854809</c:v>
                </c:pt>
                <c:pt idx="290">
                  <c:v>3.0229325920802586</c:v>
                </c:pt>
                <c:pt idx="291">
                  <c:v>3.0333564975677549</c:v>
                </c:pt>
                <c:pt idx="292">
                  <c:v>3.0437804030552513</c:v>
                </c:pt>
                <c:pt idx="293">
                  <c:v>3.054204308550029</c:v>
                </c:pt>
                <c:pt idx="294">
                  <c:v>3.0646282140375254</c:v>
                </c:pt>
                <c:pt idx="295">
                  <c:v>3.0750521195250218</c:v>
                </c:pt>
                <c:pt idx="296">
                  <c:v>3.0854760250197995</c:v>
                </c:pt>
                <c:pt idx="297">
                  <c:v>3.0958999305072958</c:v>
                </c:pt>
                <c:pt idx="298">
                  <c:v>3.1063238359947922</c:v>
                </c:pt>
                <c:pt idx="299">
                  <c:v>3.1167477414895699</c:v>
                </c:pt>
                <c:pt idx="300">
                  <c:v>3.1271716469770663</c:v>
                </c:pt>
                <c:pt idx="301">
                  <c:v>3.1375955524645627</c:v>
                </c:pt>
                <c:pt idx="302">
                  <c:v>3.1480194579593404</c:v>
                </c:pt>
                <c:pt idx="303">
                  <c:v>3.1584433634468367</c:v>
                </c:pt>
                <c:pt idx="304">
                  <c:v>3.1688672689343331</c:v>
                </c:pt>
                <c:pt idx="305">
                  <c:v>3.1792911744291108</c:v>
                </c:pt>
                <c:pt idx="306">
                  <c:v>3.1897150799166072</c:v>
                </c:pt>
                <c:pt idx="307">
                  <c:v>3.2001389854041036</c:v>
                </c:pt>
                <c:pt idx="308">
                  <c:v>3.2105628908988812</c:v>
                </c:pt>
                <c:pt idx="309">
                  <c:v>3.2209867963863776</c:v>
                </c:pt>
                <c:pt idx="310">
                  <c:v>3.231410701873874</c:v>
                </c:pt>
                <c:pt idx="311">
                  <c:v>3.2418346073686517</c:v>
                </c:pt>
                <c:pt idx="312">
                  <c:v>3.2522585128561481</c:v>
                </c:pt>
                <c:pt idx="313">
                  <c:v>3.2626824183436445</c:v>
                </c:pt>
                <c:pt idx="314">
                  <c:v>3.2731063238384221</c:v>
                </c:pt>
                <c:pt idx="315">
                  <c:v>3.2835302293259185</c:v>
                </c:pt>
                <c:pt idx="316">
                  <c:v>3.2939541348134149</c:v>
                </c:pt>
                <c:pt idx="317">
                  <c:v>3.3043780403081926</c:v>
                </c:pt>
                <c:pt idx="318">
                  <c:v>3.314801945795689</c:v>
                </c:pt>
                <c:pt idx="319">
                  <c:v>3.3252258512831854</c:v>
                </c:pt>
                <c:pt idx="320">
                  <c:v>3.335649756777963</c:v>
                </c:pt>
                <c:pt idx="321">
                  <c:v>3.3460736622654594</c:v>
                </c:pt>
                <c:pt idx="322">
                  <c:v>3.3564975677529558</c:v>
                </c:pt>
                <c:pt idx="323">
                  <c:v>3.3669214732477335</c:v>
                </c:pt>
                <c:pt idx="324">
                  <c:v>3.3773453787352299</c:v>
                </c:pt>
                <c:pt idx="325">
                  <c:v>3.3877692842227263</c:v>
                </c:pt>
                <c:pt idx="326">
                  <c:v>3.3981931897175039</c:v>
                </c:pt>
                <c:pt idx="327">
                  <c:v>3.4086170952050003</c:v>
                </c:pt>
                <c:pt idx="328">
                  <c:v>3.4190410006924967</c:v>
                </c:pt>
                <c:pt idx="329">
                  <c:v>3.4294649061872744</c:v>
                </c:pt>
                <c:pt idx="330">
                  <c:v>3.4398888116747708</c:v>
                </c:pt>
                <c:pt idx="331">
                  <c:v>3.4503127171622672</c:v>
                </c:pt>
                <c:pt idx="332">
                  <c:v>3.4607366226570448</c:v>
                </c:pt>
                <c:pt idx="333">
                  <c:v>3.4711605281445412</c:v>
                </c:pt>
                <c:pt idx="334">
                  <c:v>3.4815844336320376</c:v>
                </c:pt>
                <c:pt idx="335">
                  <c:v>3.4920083391268153</c:v>
                </c:pt>
                <c:pt idx="336">
                  <c:v>3.5024322446143117</c:v>
                </c:pt>
                <c:pt idx="337">
                  <c:v>3.5128561501018081</c:v>
                </c:pt>
                <c:pt idx="338">
                  <c:v>3.5232800555965857</c:v>
                </c:pt>
                <c:pt idx="339">
                  <c:v>3.5337039610840821</c:v>
                </c:pt>
                <c:pt idx="340">
                  <c:v>3.5441278665715785</c:v>
                </c:pt>
                <c:pt idx="341">
                  <c:v>3.5545517720663562</c:v>
                </c:pt>
                <c:pt idx="342">
                  <c:v>3.5649756775538526</c:v>
                </c:pt>
                <c:pt idx="343">
                  <c:v>3.575399583041349</c:v>
                </c:pt>
                <c:pt idx="344">
                  <c:v>3.5858234885361266</c:v>
                </c:pt>
                <c:pt idx="345">
                  <c:v>3.596247394023623</c:v>
                </c:pt>
                <c:pt idx="346">
                  <c:v>3.6066712995111194</c:v>
                </c:pt>
                <c:pt idx="347">
                  <c:v>3.6170952050058971</c:v>
                </c:pt>
                <c:pt idx="348">
                  <c:v>3.6275191104933935</c:v>
                </c:pt>
                <c:pt idx="349">
                  <c:v>3.6379430159808899</c:v>
                </c:pt>
                <c:pt idx="350">
                  <c:v>3.6483669214756675</c:v>
                </c:pt>
                <c:pt idx="351">
                  <c:v>3.6587908269631639</c:v>
                </c:pt>
                <c:pt idx="352">
                  <c:v>3.6692147324506603</c:v>
                </c:pt>
                <c:pt idx="353">
                  <c:v>3.679638637945438</c:v>
                </c:pt>
                <c:pt idx="354">
                  <c:v>3.6900625434329344</c:v>
                </c:pt>
                <c:pt idx="355">
                  <c:v>3.7004864489204308</c:v>
                </c:pt>
                <c:pt idx="356">
                  <c:v>3.7109103544152084</c:v>
                </c:pt>
                <c:pt idx="357">
                  <c:v>3.7213342599027048</c:v>
                </c:pt>
                <c:pt idx="358">
                  <c:v>3.7317581653902012</c:v>
                </c:pt>
                <c:pt idx="359">
                  <c:v>3.7421820708849789</c:v>
                </c:pt>
                <c:pt idx="360">
                  <c:v>3.7526059763724753</c:v>
                </c:pt>
                <c:pt idx="361">
                  <c:v>3.7630298818599717</c:v>
                </c:pt>
                <c:pt idx="362">
                  <c:v>3.7734537873547493</c:v>
                </c:pt>
                <c:pt idx="363">
                  <c:v>3.7838776928422457</c:v>
                </c:pt>
                <c:pt idx="364">
                  <c:v>3.7943015983297421</c:v>
                </c:pt>
                <c:pt idx="365">
                  <c:v>3.8047255038245198</c:v>
                </c:pt>
                <c:pt idx="366">
                  <c:v>3.8151494093120162</c:v>
                </c:pt>
                <c:pt idx="367">
                  <c:v>3.8255733147995126</c:v>
                </c:pt>
                <c:pt idx="368">
                  <c:v>3.8359972202942902</c:v>
                </c:pt>
                <c:pt idx="369">
                  <c:v>3.8464211257817866</c:v>
                </c:pt>
                <c:pt idx="370">
                  <c:v>3.856845031269283</c:v>
                </c:pt>
                <c:pt idx="371">
                  <c:v>3.8672689367640607</c:v>
                </c:pt>
                <c:pt idx="372">
                  <c:v>3.8776928422515571</c:v>
                </c:pt>
                <c:pt idx="373">
                  <c:v>3.8881167477390535</c:v>
                </c:pt>
                <c:pt idx="374">
                  <c:v>3.8985406532338311</c:v>
                </c:pt>
                <c:pt idx="375">
                  <c:v>3.9089645587213275</c:v>
                </c:pt>
                <c:pt idx="376">
                  <c:v>3.9193884642088239</c:v>
                </c:pt>
                <c:pt idx="377">
                  <c:v>3.9298123697036016</c:v>
                </c:pt>
                <c:pt idx="378">
                  <c:v>3.940236275191098</c:v>
                </c:pt>
                <c:pt idx="379">
                  <c:v>3.9506601806785944</c:v>
                </c:pt>
                <c:pt idx="380">
                  <c:v>3.961084086173372</c:v>
                </c:pt>
                <c:pt idx="381">
                  <c:v>3.9715079916608684</c:v>
                </c:pt>
                <c:pt idx="382">
                  <c:v>3.9819318971483648</c:v>
                </c:pt>
                <c:pt idx="383">
                  <c:v>3.9923558026431425</c:v>
                </c:pt>
                <c:pt idx="384">
                  <c:v>4.0027797081306389</c:v>
                </c:pt>
                <c:pt idx="385">
                  <c:v>4.0132036136181357</c:v>
                </c:pt>
                <c:pt idx="386">
                  <c:v>4.0236275191129129</c:v>
                </c:pt>
                <c:pt idx="387">
                  <c:v>4.0340514246004098</c:v>
                </c:pt>
                <c:pt idx="388">
                  <c:v>4.0444753300879066</c:v>
                </c:pt>
                <c:pt idx="389">
                  <c:v>4.0548992355826838</c:v>
                </c:pt>
                <c:pt idx="390">
                  <c:v>4.0653231410701807</c:v>
                </c:pt>
                <c:pt idx="391">
                  <c:v>4.0757470465576775</c:v>
                </c:pt>
                <c:pt idx="392">
                  <c:v>4.0861709520524547</c:v>
                </c:pt>
                <c:pt idx="393">
                  <c:v>4.0965948575399516</c:v>
                </c:pt>
                <c:pt idx="394">
                  <c:v>4.1070187630274484</c:v>
                </c:pt>
                <c:pt idx="395">
                  <c:v>4.1174426685222256</c:v>
                </c:pt>
                <c:pt idx="396">
                  <c:v>4.1278665740097225</c:v>
                </c:pt>
                <c:pt idx="397">
                  <c:v>4.1382904794972193</c:v>
                </c:pt>
                <c:pt idx="398">
                  <c:v>4.1487143849919965</c:v>
                </c:pt>
                <c:pt idx="399">
                  <c:v>4.1591382904794933</c:v>
                </c:pt>
                <c:pt idx="400">
                  <c:v>4.1695621959669902</c:v>
                </c:pt>
                <c:pt idx="401">
                  <c:v>4.1799861014617674</c:v>
                </c:pt>
                <c:pt idx="402">
                  <c:v>4.1904100069492642</c:v>
                </c:pt>
                <c:pt idx="403">
                  <c:v>4.2008339124367611</c:v>
                </c:pt>
                <c:pt idx="404">
                  <c:v>4.2112578179315383</c:v>
                </c:pt>
                <c:pt idx="405">
                  <c:v>4.2216817234190351</c:v>
                </c:pt>
                <c:pt idx="406">
                  <c:v>4.232105628906532</c:v>
                </c:pt>
                <c:pt idx="407">
                  <c:v>4.2425295344013092</c:v>
                </c:pt>
                <c:pt idx="408">
                  <c:v>4.252953439888806</c:v>
                </c:pt>
                <c:pt idx="409">
                  <c:v>4.2633773453763029</c:v>
                </c:pt>
                <c:pt idx="410">
                  <c:v>4.2738012508710801</c:v>
                </c:pt>
                <c:pt idx="411">
                  <c:v>4.2842251563585769</c:v>
                </c:pt>
                <c:pt idx="412">
                  <c:v>4.2946490618460738</c:v>
                </c:pt>
                <c:pt idx="413">
                  <c:v>4.305072967340851</c:v>
                </c:pt>
                <c:pt idx="414">
                  <c:v>4.3154968728283478</c:v>
                </c:pt>
                <c:pt idx="415">
                  <c:v>4.3259207783158447</c:v>
                </c:pt>
                <c:pt idx="416">
                  <c:v>4.3363446838106219</c:v>
                </c:pt>
                <c:pt idx="417">
                  <c:v>4.3467685892981187</c:v>
                </c:pt>
                <c:pt idx="418">
                  <c:v>4.3571924947856155</c:v>
                </c:pt>
                <c:pt idx="419">
                  <c:v>4.3676164002803928</c:v>
                </c:pt>
                <c:pt idx="420">
                  <c:v>4.3780403057678896</c:v>
                </c:pt>
                <c:pt idx="421">
                  <c:v>4.3884642112553864</c:v>
                </c:pt>
                <c:pt idx="422">
                  <c:v>4.3988881167501637</c:v>
                </c:pt>
                <c:pt idx="423">
                  <c:v>4.4093120222376605</c:v>
                </c:pt>
                <c:pt idx="424">
                  <c:v>4.4197359277251573</c:v>
                </c:pt>
                <c:pt idx="425">
                  <c:v>4.4301598332199346</c:v>
                </c:pt>
                <c:pt idx="426">
                  <c:v>4.4405837387074314</c:v>
                </c:pt>
                <c:pt idx="427">
                  <c:v>4.4510076441949282</c:v>
                </c:pt>
                <c:pt idx="428">
                  <c:v>4.4614315496897055</c:v>
                </c:pt>
                <c:pt idx="429">
                  <c:v>4.4718554551772023</c:v>
                </c:pt>
                <c:pt idx="430">
                  <c:v>4.4822793606646991</c:v>
                </c:pt>
                <c:pt idx="431">
                  <c:v>4.4927032661594763</c:v>
                </c:pt>
                <c:pt idx="432">
                  <c:v>4.5031271716469732</c:v>
                </c:pt>
                <c:pt idx="433">
                  <c:v>4.51355107713447</c:v>
                </c:pt>
                <c:pt idx="434">
                  <c:v>4.5239749826292472</c:v>
                </c:pt>
                <c:pt idx="435">
                  <c:v>4.5343988881167441</c:v>
                </c:pt>
                <c:pt idx="436">
                  <c:v>4.5448227936042409</c:v>
                </c:pt>
                <c:pt idx="437">
                  <c:v>4.5552466990990181</c:v>
                </c:pt>
                <c:pt idx="438">
                  <c:v>4.565670604586515</c:v>
                </c:pt>
                <c:pt idx="439">
                  <c:v>4.5760945100740118</c:v>
                </c:pt>
                <c:pt idx="440">
                  <c:v>4.586518415568789</c:v>
                </c:pt>
                <c:pt idx="441">
                  <c:v>4.5969423210562859</c:v>
                </c:pt>
                <c:pt idx="442">
                  <c:v>4.6073662265437827</c:v>
                </c:pt>
                <c:pt idx="443">
                  <c:v>4.6177901320385599</c:v>
                </c:pt>
                <c:pt idx="444">
                  <c:v>4.6282140375260568</c:v>
                </c:pt>
                <c:pt idx="445">
                  <c:v>4.6386379430135536</c:v>
                </c:pt>
                <c:pt idx="446">
                  <c:v>4.6490618485083308</c:v>
                </c:pt>
                <c:pt idx="447">
                  <c:v>4.6594857539958277</c:v>
                </c:pt>
                <c:pt idx="448">
                  <c:v>4.6699096594833245</c:v>
                </c:pt>
                <c:pt idx="449">
                  <c:v>4.6803335649781017</c:v>
                </c:pt>
                <c:pt idx="450">
                  <c:v>4.6907574704655985</c:v>
                </c:pt>
                <c:pt idx="451">
                  <c:v>4.7011813759530954</c:v>
                </c:pt>
                <c:pt idx="452">
                  <c:v>4.7116052814478726</c:v>
                </c:pt>
                <c:pt idx="453">
                  <c:v>4.7220291869353694</c:v>
                </c:pt>
                <c:pt idx="454">
                  <c:v>4.7324530924228663</c:v>
                </c:pt>
                <c:pt idx="455">
                  <c:v>4.7428769979176435</c:v>
                </c:pt>
                <c:pt idx="456">
                  <c:v>4.7533009034051403</c:v>
                </c:pt>
                <c:pt idx="457">
                  <c:v>4.7637248088926372</c:v>
                </c:pt>
                <c:pt idx="458">
                  <c:v>4.7741487143874144</c:v>
                </c:pt>
                <c:pt idx="459">
                  <c:v>4.7845726198749112</c:v>
                </c:pt>
                <c:pt idx="460">
                  <c:v>4.7949965253624081</c:v>
                </c:pt>
                <c:pt idx="461">
                  <c:v>4.8054204308571853</c:v>
                </c:pt>
                <c:pt idx="462">
                  <c:v>4.8158443363446821</c:v>
                </c:pt>
                <c:pt idx="463">
                  <c:v>4.826268241832179</c:v>
                </c:pt>
                <c:pt idx="464">
                  <c:v>4.8366921473269562</c:v>
                </c:pt>
                <c:pt idx="465">
                  <c:v>4.847116052814453</c:v>
                </c:pt>
                <c:pt idx="466">
                  <c:v>4.8575399583019498</c:v>
                </c:pt>
                <c:pt idx="467">
                  <c:v>4.8679638637967271</c:v>
                </c:pt>
                <c:pt idx="468">
                  <c:v>4.8783877692842239</c:v>
                </c:pt>
                <c:pt idx="469">
                  <c:v>4.8888116747717207</c:v>
                </c:pt>
                <c:pt idx="470">
                  <c:v>4.899235580266498</c:v>
                </c:pt>
                <c:pt idx="471">
                  <c:v>4.9096594857539948</c:v>
                </c:pt>
                <c:pt idx="472">
                  <c:v>4.9200833912414916</c:v>
                </c:pt>
                <c:pt idx="473">
                  <c:v>4.9305072967362689</c:v>
                </c:pt>
                <c:pt idx="474">
                  <c:v>4.9409312022237657</c:v>
                </c:pt>
                <c:pt idx="475">
                  <c:v>4.9513551077112625</c:v>
                </c:pt>
                <c:pt idx="476">
                  <c:v>4.9617790132060398</c:v>
                </c:pt>
                <c:pt idx="477">
                  <c:v>4.9722029186935366</c:v>
                </c:pt>
                <c:pt idx="478">
                  <c:v>4.9826268241810334</c:v>
                </c:pt>
                <c:pt idx="479">
                  <c:v>4.9930507296758107</c:v>
                </c:pt>
                <c:pt idx="480">
                  <c:v>5.0034746351633075</c:v>
                </c:pt>
                <c:pt idx="481">
                  <c:v>5.0138985406508043</c:v>
                </c:pt>
                <c:pt idx="482">
                  <c:v>5.0243224461455815</c:v>
                </c:pt>
                <c:pt idx="483">
                  <c:v>5.0347463516330784</c:v>
                </c:pt>
                <c:pt idx="484">
                  <c:v>5.0451702571205752</c:v>
                </c:pt>
                <c:pt idx="485">
                  <c:v>5.0555941626153524</c:v>
                </c:pt>
                <c:pt idx="486">
                  <c:v>5.0660180681028493</c:v>
                </c:pt>
                <c:pt idx="487">
                  <c:v>5.0764419735903461</c:v>
                </c:pt>
                <c:pt idx="488">
                  <c:v>5.0868658790851233</c:v>
                </c:pt>
                <c:pt idx="489">
                  <c:v>5.0972897845726202</c:v>
                </c:pt>
                <c:pt idx="490">
                  <c:v>5.107713690060117</c:v>
                </c:pt>
                <c:pt idx="491">
                  <c:v>5.1181375955548942</c:v>
                </c:pt>
                <c:pt idx="492">
                  <c:v>5.1285615010423911</c:v>
                </c:pt>
                <c:pt idx="493">
                  <c:v>5.1389854065298879</c:v>
                </c:pt>
                <c:pt idx="494">
                  <c:v>5.1494093120246651</c:v>
                </c:pt>
                <c:pt idx="495">
                  <c:v>5.159833217512162</c:v>
                </c:pt>
                <c:pt idx="496">
                  <c:v>5.1702571229996588</c:v>
                </c:pt>
                <c:pt idx="497">
                  <c:v>5.180681028494436</c:v>
                </c:pt>
                <c:pt idx="498">
                  <c:v>5.1911049339819328</c:v>
                </c:pt>
                <c:pt idx="499">
                  <c:v>5.2015288394694297</c:v>
                </c:pt>
                <c:pt idx="500">
                  <c:v>5.2119527449642069</c:v>
                </c:pt>
                <c:pt idx="501">
                  <c:v>5.2223766504517037</c:v>
                </c:pt>
                <c:pt idx="502">
                  <c:v>5.2328005559392006</c:v>
                </c:pt>
                <c:pt idx="503">
                  <c:v>5.2432244614339778</c:v>
                </c:pt>
                <c:pt idx="504">
                  <c:v>5.2536483669214746</c:v>
                </c:pt>
                <c:pt idx="505">
                  <c:v>5.2640722724089715</c:v>
                </c:pt>
                <c:pt idx="506">
                  <c:v>5.2744961779037487</c:v>
                </c:pt>
                <c:pt idx="507">
                  <c:v>5.2849200833912455</c:v>
                </c:pt>
                <c:pt idx="508">
                  <c:v>5.2953439888787424</c:v>
                </c:pt>
                <c:pt idx="509">
                  <c:v>5.3057678943735196</c:v>
                </c:pt>
                <c:pt idx="510">
                  <c:v>5.3161917998610164</c:v>
                </c:pt>
                <c:pt idx="511">
                  <c:v>5.3266157053485133</c:v>
                </c:pt>
                <c:pt idx="512">
                  <c:v>5.3370396108432905</c:v>
                </c:pt>
                <c:pt idx="513">
                  <c:v>5.3474635163307873</c:v>
                </c:pt>
                <c:pt idx="514">
                  <c:v>5.3578874218182841</c:v>
                </c:pt>
                <c:pt idx="515">
                  <c:v>5.3683113273130614</c:v>
                </c:pt>
                <c:pt idx="516">
                  <c:v>5.3787352328005582</c:v>
                </c:pt>
                <c:pt idx="517">
                  <c:v>5.389159138288055</c:v>
                </c:pt>
                <c:pt idx="518">
                  <c:v>5.3995830437828323</c:v>
                </c:pt>
                <c:pt idx="519">
                  <c:v>5.4100069492703291</c:v>
                </c:pt>
                <c:pt idx="520">
                  <c:v>5.4204308547578259</c:v>
                </c:pt>
                <c:pt idx="521">
                  <c:v>5.4308547602526032</c:v>
                </c:pt>
                <c:pt idx="522">
                  <c:v>5.4412786657401</c:v>
                </c:pt>
                <c:pt idx="523">
                  <c:v>5.4517025712275968</c:v>
                </c:pt>
                <c:pt idx="524">
                  <c:v>5.4621264767223741</c:v>
                </c:pt>
                <c:pt idx="525">
                  <c:v>5.4725503822098709</c:v>
                </c:pt>
                <c:pt idx="526">
                  <c:v>5.4829742876973677</c:v>
                </c:pt>
                <c:pt idx="527">
                  <c:v>5.493398193192145</c:v>
                </c:pt>
                <c:pt idx="528">
                  <c:v>5.5038220986796418</c:v>
                </c:pt>
                <c:pt idx="529">
                  <c:v>5.5142460041671386</c:v>
                </c:pt>
                <c:pt idx="530">
                  <c:v>5.5246699096619158</c:v>
                </c:pt>
                <c:pt idx="531">
                  <c:v>5.5350938151494127</c:v>
                </c:pt>
                <c:pt idx="532">
                  <c:v>5.5455177206369095</c:v>
                </c:pt>
                <c:pt idx="533">
                  <c:v>5.5559416261316867</c:v>
                </c:pt>
                <c:pt idx="534">
                  <c:v>5.5663655316191836</c:v>
                </c:pt>
                <c:pt idx="535">
                  <c:v>5.5767894371066804</c:v>
                </c:pt>
                <c:pt idx="536">
                  <c:v>5.5872133426014576</c:v>
                </c:pt>
                <c:pt idx="537">
                  <c:v>5.5976372480889545</c:v>
                </c:pt>
                <c:pt idx="538">
                  <c:v>5.6080611535764513</c:v>
                </c:pt>
                <c:pt idx="539">
                  <c:v>5.6184850590712285</c:v>
                </c:pt>
                <c:pt idx="540">
                  <c:v>5.6289089645587254</c:v>
                </c:pt>
                <c:pt idx="541">
                  <c:v>5.6393328700462222</c:v>
                </c:pt>
                <c:pt idx="542">
                  <c:v>5.6497567755409994</c:v>
                </c:pt>
                <c:pt idx="543">
                  <c:v>5.6601806810284963</c:v>
                </c:pt>
                <c:pt idx="544">
                  <c:v>5.6706045865159931</c:v>
                </c:pt>
                <c:pt idx="545">
                  <c:v>5.6810284920107703</c:v>
                </c:pt>
                <c:pt idx="546">
                  <c:v>5.6914523974982671</c:v>
                </c:pt>
                <c:pt idx="547">
                  <c:v>5.701876302985764</c:v>
                </c:pt>
                <c:pt idx="548">
                  <c:v>5.7123002084805412</c:v>
                </c:pt>
                <c:pt idx="549">
                  <c:v>5.722724113968038</c:v>
                </c:pt>
                <c:pt idx="550">
                  <c:v>5.7331480194555349</c:v>
                </c:pt>
                <c:pt idx="551">
                  <c:v>5.7435719249503121</c:v>
                </c:pt>
                <c:pt idx="552">
                  <c:v>5.7539958304378089</c:v>
                </c:pt>
                <c:pt idx="553">
                  <c:v>5.7644197359253058</c:v>
                </c:pt>
                <c:pt idx="554">
                  <c:v>5.774843641420083</c:v>
                </c:pt>
                <c:pt idx="555">
                  <c:v>5.7852675469075798</c:v>
                </c:pt>
                <c:pt idx="556">
                  <c:v>5.7956914523950767</c:v>
                </c:pt>
                <c:pt idx="557">
                  <c:v>5.8061153578898539</c:v>
                </c:pt>
                <c:pt idx="558">
                  <c:v>5.8165392633773507</c:v>
                </c:pt>
                <c:pt idx="559">
                  <c:v>5.8269631688648476</c:v>
                </c:pt>
                <c:pt idx="560">
                  <c:v>5.8373870743596248</c:v>
                </c:pt>
                <c:pt idx="561">
                  <c:v>5.8478109798471216</c:v>
                </c:pt>
                <c:pt idx="562">
                  <c:v>5.8582348853346184</c:v>
                </c:pt>
                <c:pt idx="563">
                  <c:v>5.8686587908293957</c:v>
                </c:pt>
                <c:pt idx="564">
                  <c:v>5.8790826963168925</c:v>
                </c:pt>
                <c:pt idx="565">
                  <c:v>5.8895066018043893</c:v>
                </c:pt>
                <c:pt idx="566">
                  <c:v>5.8999305072991666</c:v>
                </c:pt>
                <c:pt idx="567">
                  <c:v>5.9103544127866634</c:v>
                </c:pt>
                <c:pt idx="568">
                  <c:v>5.9207783182741602</c:v>
                </c:pt>
                <c:pt idx="569">
                  <c:v>5.9312022237689375</c:v>
                </c:pt>
                <c:pt idx="570">
                  <c:v>5.9416261292564343</c:v>
                </c:pt>
                <c:pt idx="571">
                  <c:v>5.9520500347439311</c:v>
                </c:pt>
                <c:pt idx="572">
                  <c:v>5.9624739402387084</c:v>
                </c:pt>
                <c:pt idx="573">
                  <c:v>5.9728978457262052</c:v>
                </c:pt>
                <c:pt idx="574">
                  <c:v>5.983321751213702</c:v>
                </c:pt>
                <c:pt idx="575">
                  <c:v>5.9937456567084793</c:v>
                </c:pt>
                <c:pt idx="576">
                  <c:v>6.0041695621959761</c:v>
                </c:pt>
                <c:pt idx="577">
                  <c:v>6.0145934676834729</c:v>
                </c:pt>
                <c:pt idx="578">
                  <c:v>6.0250173731782501</c:v>
                </c:pt>
                <c:pt idx="579">
                  <c:v>6.035441278665747</c:v>
                </c:pt>
                <c:pt idx="580">
                  <c:v>6.0458651841532438</c:v>
                </c:pt>
                <c:pt idx="581">
                  <c:v>6.056289089648021</c:v>
                </c:pt>
                <c:pt idx="582">
                  <c:v>6.0667129951355179</c:v>
                </c:pt>
                <c:pt idx="583">
                  <c:v>6.0771369006230147</c:v>
                </c:pt>
                <c:pt idx="584">
                  <c:v>6.0875608061177919</c:v>
                </c:pt>
                <c:pt idx="585">
                  <c:v>6.0979847116052888</c:v>
                </c:pt>
                <c:pt idx="586">
                  <c:v>6.1084086170927856</c:v>
                </c:pt>
                <c:pt idx="587">
                  <c:v>6.1188325225875628</c:v>
                </c:pt>
                <c:pt idx="588">
                  <c:v>6.1292564280750597</c:v>
                </c:pt>
                <c:pt idx="589">
                  <c:v>6.1396803335625565</c:v>
                </c:pt>
                <c:pt idx="590">
                  <c:v>6.1501042390573337</c:v>
                </c:pt>
                <c:pt idx="591">
                  <c:v>6.1605281445448306</c:v>
                </c:pt>
                <c:pt idx="592">
                  <c:v>6.1709520500323274</c:v>
                </c:pt>
                <c:pt idx="593">
                  <c:v>6.1813759555271046</c:v>
                </c:pt>
                <c:pt idx="594">
                  <c:v>6.1917998610146014</c:v>
                </c:pt>
                <c:pt idx="595">
                  <c:v>6.2022237665020983</c:v>
                </c:pt>
                <c:pt idx="596">
                  <c:v>6.2126476719968755</c:v>
                </c:pt>
                <c:pt idx="597">
                  <c:v>6.2230715774843723</c:v>
                </c:pt>
                <c:pt idx="598">
                  <c:v>6.2334954829718692</c:v>
                </c:pt>
                <c:pt idx="599">
                  <c:v>6.2439193884666464</c:v>
                </c:pt>
                <c:pt idx="600">
                  <c:v>6.2543432939541432</c:v>
                </c:pt>
                <c:pt idx="601">
                  <c:v>6.2647671994416401</c:v>
                </c:pt>
                <c:pt idx="602">
                  <c:v>6.2751911049364173</c:v>
                </c:pt>
                <c:pt idx="603">
                  <c:v>6.2856150104239141</c:v>
                </c:pt>
                <c:pt idx="604">
                  <c:v>6.296038915911411</c:v>
                </c:pt>
                <c:pt idx="605">
                  <c:v>6.3064628214061882</c:v>
                </c:pt>
                <c:pt idx="606">
                  <c:v>6.316886726893685</c:v>
                </c:pt>
                <c:pt idx="607">
                  <c:v>6.3273106323811819</c:v>
                </c:pt>
                <c:pt idx="608">
                  <c:v>6.3377345378759591</c:v>
                </c:pt>
                <c:pt idx="609">
                  <c:v>6.3481584433634559</c:v>
                </c:pt>
                <c:pt idx="610">
                  <c:v>6.3585823488509527</c:v>
                </c:pt>
                <c:pt idx="611">
                  <c:v>6.36900625434573</c:v>
                </c:pt>
                <c:pt idx="612">
                  <c:v>6.3794301598332268</c:v>
                </c:pt>
                <c:pt idx="613">
                  <c:v>6.3898540653207236</c:v>
                </c:pt>
                <c:pt idx="614">
                  <c:v>6.4002779708155009</c:v>
                </c:pt>
                <c:pt idx="615">
                  <c:v>6.4107018763029977</c:v>
                </c:pt>
                <c:pt idx="616">
                  <c:v>6.4211257817904945</c:v>
                </c:pt>
                <c:pt idx="617">
                  <c:v>6.4315496872852718</c:v>
                </c:pt>
                <c:pt idx="618">
                  <c:v>6.4419735927727686</c:v>
                </c:pt>
                <c:pt idx="619">
                  <c:v>6.4523974982602654</c:v>
                </c:pt>
                <c:pt idx="620">
                  <c:v>6.4628214037550427</c:v>
                </c:pt>
                <c:pt idx="621">
                  <c:v>6.4732453092425395</c:v>
                </c:pt>
                <c:pt idx="622">
                  <c:v>6.4836692147300363</c:v>
                </c:pt>
                <c:pt idx="623">
                  <c:v>6.4940931202248136</c:v>
                </c:pt>
                <c:pt idx="624">
                  <c:v>6.5045170257123104</c:v>
                </c:pt>
                <c:pt idx="625">
                  <c:v>6.5149409311998072</c:v>
                </c:pt>
                <c:pt idx="626">
                  <c:v>6.5253648366945844</c:v>
                </c:pt>
                <c:pt idx="627">
                  <c:v>6.5357887421820813</c:v>
                </c:pt>
                <c:pt idx="628">
                  <c:v>6.5462126476695781</c:v>
                </c:pt>
                <c:pt idx="629">
                  <c:v>6.5566365531643553</c:v>
                </c:pt>
                <c:pt idx="630">
                  <c:v>6.5670604586518522</c:v>
                </c:pt>
                <c:pt idx="631">
                  <c:v>6.577484364139349</c:v>
                </c:pt>
                <c:pt idx="632">
                  <c:v>6.5879082696341262</c:v>
                </c:pt>
                <c:pt idx="633">
                  <c:v>6.5983321751216231</c:v>
                </c:pt>
                <c:pt idx="634">
                  <c:v>6.6087560806091199</c:v>
                </c:pt>
                <c:pt idx="635">
                  <c:v>6.6191799861038971</c:v>
                </c:pt>
                <c:pt idx="636">
                  <c:v>6.629603891591394</c:v>
                </c:pt>
                <c:pt idx="637">
                  <c:v>6.6400277970788908</c:v>
                </c:pt>
                <c:pt idx="638">
                  <c:v>6.650451702573668</c:v>
                </c:pt>
                <c:pt idx="639">
                  <c:v>6.6608756080611649</c:v>
                </c:pt>
                <c:pt idx="640">
                  <c:v>6.6712995135486617</c:v>
                </c:pt>
                <c:pt idx="641">
                  <c:v>6.6817234190434389</c:v>
                </c:pt>
                <c:pt idx="642">
                  <c:v>6.6921473245309357</c:v>
                </c:pt>
                <c:pt idx="643">
                  <c:v>6.7025712300184326</c:v>
                </c:pt>
                <c:pt idx="644">
                  <c:v>6.7129951355132098</c:v>
                </c:pt>
                <c:pt idx="645">
                  <c:v>6.7234190410007066</c:v>
                </c:pt>
                <c:pt idx="646">
                  <c:v>6.7338429464882035</c:v>
                </c:pt>
                <c:pt idx="647">
                  <c:v>6.7442668519829807</c:v>
                </c:pt>
                <c:pt idx="648">
                  <c:v>6.7546907574704775</c:v>
                </c:pt>
                <c:pt idx="649">
                  <c:v>6.7651146629579744</c:v>
                </c:pt>
                <c:pt idx="650">
                  <c:v>6.7755385684527516</c:v>
                </c:pt>
                <c:pt idx="651">
                  <c:v>6.7859624739402484</c:v>
                </c:pt>
                <c:pt idx="652">
                  <c:v>6.7963863794277453</c:v>
                </c:pt>
                <c:pt idx="653">
                  <c:v>6.8068102849225225</c:v>
                </c:pt>
                <c:pt idx="654">
                  <c:v>6.8172341904100193</c:v>
                </c:pt>
                <c:pt idx="655">
                  <c:v>6.8276580958975162</c:v>
                </c:pt>
                <c:pt idx="656">
                  <c:v>6.8380820013922934</c:v>
                </c:pt>
                <c:pt idx="657">
                  <c:v>6.8485059068797902</c:v>
                </c:pt>
                <c:pt idx="658">
                  <c:v>6.858929812367287</c:v>
                </c:pt>
                <c:pt idx="659">
                  <c:v>6.8693537178620643</c:v>
                </c:pt>
                <c:pt idx="660">
                  <c:v>6.8797776233495611</c:v>
                </c:pt>
                <c:pt idx="661">
                  <c:v>6.8902015288370579</c:v>
                </c:pt>
                <c:pt idx="662">
                  <c:v>6.9006254343318352</c:v>
                </c:pt>
                <c:pt idx="663">
                  <c:v>6.911049339819332</c:v>
                </c:pt>
                <c:pt idx="664">
                  <c:v>6.9214732453068288</c:v>
                </c:pt>
                <c:pt idx="665">
                  <c:v>6.9318971508016061</c:v>
                </c:pt>
                <c:pt idx="666">
                  <c:v>6.9423210562891029</c:v>
                </c:pt>
                <c:pt idx="667">
                  <c:v>6.9527449617765997</c:v>
                </c:pt>
                <c:pt idx="668">
                  <c:v>6.963168867271377</c:v>
                </c:pt>
                <c:pt idx="669">
                  <c:v>6.9735927727588738</c:v>
                </c:pt>
                <c:pt idx="670">
                  <c:v>6.9840166782463706</c:v>
                </c:pt>
                <c:pt idx="671">
                  <c:v>6.9944405837411479</c:v>
                </c:pt>
                <c:pt idx="672">
                  <c:v>7.0048644892286447</c:v>
                </c:pt>
                <c:pt idx="673">
                  <c:v>7.0152883947161415</c:v>
                </c:pt>
                <c:pt idx="674">
                  <c:v>7.0257123002109187</c:v>
                </c:pt>
                <c:pt idx="675">
                  <c:v>7.0361362056984156</c:v>
                </c:pt>
                <c:pt idx="676">
                  <c:v>7.0465601111859124</c:v>
                </c:pt>
                <c:pt idx="677">
                  <c:v>7.0569840166806896</c:v>
                </c:pt>
                <c:pt idx="678">
                  <c:v>7.0674079221681865</c:v>
                </c:pt>
                <c:pt idx="679">
                  <c:v>7.0778318276556833</c:v>
                </c:pt>
                <c:pt idx="680">
                  <c:v>7.0882557331504605</c:v>
                </c:pt>
                <c:pt idx="681">
                  <c:v>7.0986796386379574</c:v>
                </c:pt>
                <c:pt idx="682">
                  <c:v>7.1091035441254542</c:v>
                </c:pt>
                <c:pt idx="683">
                  <c:v>7.1195274496202314</c:v>
                </c:pt>
                <c:pt idx="684">
                  <c:v>7.1299513551077283</c:v>
                </c:pt>
                <c:pt idx="685">
                  <c:v>7.1403752605952251</c:v>
                </c:pt>
                <c:pt idx="686">
                  <c:v>7.1507991660900023</c:v>
                </c:pt>
                <c:pt idx="687">
                  <c:v>7.1612230715774992</c:v>
                </c:pt>
                <c:pt idx="688">
                  <c:v>7.171646977064996</c:v>
                </c:pt>
                <c:pt idx="689">
                  <c:v>7.1820708825597732</c:v>
                </c:pt>
                <c:pt idx="690">
                  <c:v>7.19249478804727</c:v>
                </c:pt>
                <c:pt idx="691">
                  <c:v>7.2029186935347669</c:v>
                </c:pt>
                <c:pt idx="692">
                  <c:v>7.2133425990295441</c:v>
                </c:pt>
                <c:pt idx="693">
                  <c:v>7.2237665045170409</c:v>
                </c:pt>
                <c:pt idx="694">
                  <c:v>7.2341904100045378</c:v>
                </c:pt>
                <c:pt idx="695">
                  <c:v>7.244614315499315</c:v>
                </c:pt>
                <c:pt idx="696">
                  <c:v>7.2550382209868118</c:v>
                </c:pt>
                <c:pt idx="697">
                  <c:v>7.2654621264743087</c:v>
                </c:pt>
                <c:pt idx="698">
                  <c:v>7.2758860319690859</c:v>
                </c:pt>
                <c:pt idx="699">
                  <c:v>7.2863099374565827</c:v>
                </c:pt>
                <c:pt idx="700">
                  <c:v>7.2967338429440796</c:v>
                </c:pt>
                <c:pt idx="701">
                  <c:v>7.3071577484388568</c:v>
                </c:pt>
                <c:pt idx="702">
                  <c:v>7.3175816539263536</c:v>
                </c:pt>
                <c:pt idx="703">
                  <c:v>7.3280055594138505</c:v>
                </c:pt>
                <c:pt idx="704">
                  <c:v>7.3384294649086277</c:v>
                </c:pt>
                <c:pt idx="705">
                  <c:v>7.3488533703961245</c:v>
                </c:pt>
                <c:pt idx="706">
                  <c:v>7.3592772758836213</c:v>
                </c:pt>
                <c:pt idx="707">
                  <c:v>7.3697011813783986</c:v>
                </c:pt>
                <c:pt idx="708">
                  <c:v>7.3801250868658954</c:v>
                </c:pt>
                <c:pt idx="709">
                  <c:v>7.3905489923533922</c:v>
                </c:pt>
                <c:pt idx="710">
                  <c:v>7.4009728978481695</c:v>
                </c:pt>
                <c:pt idx="711">
                  <c:v>7.4113968033356663</c:v>
                </c:pt>
                <c:pt idx="712">
                  <c:v>7.4218207088231631</c:v>
                </c:pt>
                <c:pt idx="713">
                  <c:v>7.4322446143179404</c:v>
                </c:pt>
                <c:pt idx="714">
                  <c:v>7.4426685198054372</c:v>
                </c:pt>
                <c:pt idx="715">
                  <c:v>7.453092425292934</c:v>
                </c:pt>
                <c:pt idx="716">
                  <c:v>7.4635163307877113</c:v>
                </c:pt>
                <c:pt idx="717">
                  <c:v>7.4739402362752081</c:v>
                </c:pt>
                <c:pt idx="718">
                  <c:v>7.4843641417627049</c:v>
                </c:pt>
                <c:pt idx="719">
                  <c:v>7.4947880472574822</c:v>
                </c:pt>
                <c:pt idx="720">
                  <c:v>7.505211952744979</c:v>
                </c:pt>
                <c:pt idx="721">
                  <c:v>7.5156358582324758</c:v>
                </c:pt>
                <c:pt idx="722">
                  <c:v>7.526059763727253</c:v>
                </c:pt>
                <c:pt idx="723">
                  <c:v>7.5364836692147499</c:v>
                </c:pt>
                <c:pt idx="724">
                  <c:v>7.5469075747022467</c:v>
                </c:pt>
                <c:pt idx="725">
                  <c:v>7.5573314801970239</c:v>
                </c:pt>
                <c:pt idx="726">
                  <c:v>7.5677553856845208</c:v>
                </c:pt>
                <c:pt idx="727">
                  <c:v>7.5781792911720176</c:v>
                </c:pt>
                <c:pt idx="728">
                  <c:v>7.5886031966667948</c:v>
                </c:pt>
                <c:pt idx="729">
                  <c:v>7.5990271021542917</c:v>
                </c:pt>
                <c:pt idx="730">
                  <c:v>7.6094510076417885</c:v>
                </c:pt>
                <c:pt idx="731">
                  <c:v>7.6198749131365657</c:v>
                </c:pt>
                <c:pt idx="732">
                  <c:v>7.6302988186240626</c:v>
                </c:pt>
                <c:pt idx="733">
                  <c:v>7.6407227241115594</c:v>
                </c:pt>
                <c:pt idx="734">
                  <c:v>7.6511466296063366</c:v>
                </c:pt>
                <c:pt idx="735">
                  <c:v>7.6615705350938335</c:v>
                </c:pt>
                <c:pt idx="736">
                  <c:v>7.6719944405813303</c:v>
                </c:pt>
                <c:pt idx="737">
                  <c:v>7.6824183460761075</c:v>
                </c:pt>
                <c:pt idx="738">
                  <c:v>7.6928422515636043</c:v>
                </c:pt>
                <c:pt idx="739">
                  <c:v>7.7032661570511012</c:v>
                </c:pt>
                <c:pt idx="740">
                  <c:v>7.7136900625458784</c:v>
                </c:pt>
                <c:pt idx="741">
                  <c:v>7.7241139680333752</c:v>
                </c:pt>
                <c:pt idx="742">
                  <c:v>7.7345378735208721</c:v>
                </c:pt>
                <c:pt idx="743">
                  <c:v>7.7449617790156493</c:v>
                </c:pt>
                <c:pt idx="744">
                  <c:v>7.7553856845031461</c:v>
                </c:pt>
                <c:pt idx="745">
                  <c:v>7.765809589990643</c:v>
                </c:pt>
                <c:pt idx="746">
                  <c:v>7.7762334954854202</c:v>
                </c:pt>
                <c:pt idx="747">
                  <c:v>7.786657400972917</c:v>
                </c:pt>
                <c:pt idx="748">
                  <c:v>7.7970813064604139</c:v>
                </c:pt>
                <c:pt idx="749">
                  <c:v>7.8075052119551911</c:v>
                </c:pt>
                <c:pt idx="750">
                  <c:v>7.8179291174426879</c:v>
                </c:pt>
                <c:pt idx="751">
                  <c:v>7.8283530229301848</c:v>
                </c:pt>
                <c:pt idx="752">
                  <c:v>7.838776928424962</c:v>
                </c:pt>
                <c:pt idx="753">
                  <c:v>7.8492008339124588</c:v>
                </c:pt>
                <c:pt idx="754">
                  <c:v>7.8596247393999557</c:v>
                </c:pt>
                <c:pt idx="755">
                  <c:v>7.8700486448947329</c:v>
                </c:pt>
                <c:pt idx="756">
                  <c:v>7.8804725503822297</c:v>
                </c:pt>
                <c:pt idx="757">
                  <c:v>7.8908964558697265</c:v>
                </c:pt>
                <c:pt idx="758">
                  <c:v>7.9013203613645038</c:v>
                </c:pt>
                <c:pt idx="759">
                  <c:v>7.9117442668520006</c:v>
                </c:pt>
                <c:pt idx="760">
                  <c:v>7.9221681723394974</c:v>
                </c:pt>
                <c:pt idx="761">
                  <c:v>7.9325920778342747</c:v>
                </c:pt>
                <c:pt idx="762">
                  <c:v>7.9430159833217715</c:v>
                </c:pt>
                <c:pt idx="763">
                  <c:v>7.9534398888092683</c:v>
                </c:pt>
                <c:pt idx="764">
                  <c:v>7.9638637943040456</c:v>
                </c:pt>
                <c:pt idx="765">
                  <c:v>7.9742876997915424</c:v>
                </c:pt>
                <c:pt idx="766">
                  <c:v>7.9847116052790392</c:v>
                </c:pt>
                <c:pt idx="767">
                  <c:v>7.9951355107738165</c:v>
                </c:pt>
                <c:pt idx="768">
                  <c:v>8.0055594162613133</c:v>
                </c:pt>
                <c:pt idx="769">
                  <c:v>8.0159833217488092</c:v>
                </c:pt>
                <c:pt idx="770">
                  <c:v>8.0264072272435865</c:v>
                </c:pt>
                <c:pt idx="771">
                  <c:v>8.0368311327310824</c:v>
                </c:pt>
                <c:pt idx="772">
                  <c:v>8.0472550382185783</c:v>
                </c:pt>
                <c:pt idx="773">
                  <c:v>8.0576789437133556</c:v>
                </c:pt>
                <c:pt idx="774">
                  <c:v>8.0681028492008515</c:v>
                </c:pt>
                <c:pt idx="775">
                  <c:v>8.0785267546883475</c:v>
                </c:pt>
                <c:pt idx="776">
                  <c:v>8.0889506601831247</c:v>
                </c:pt>
                <c:pt idx="777">
                  <c:v>8.0993745656706206</c:v>
                </c:pt>
                <c:pt idx="778">
                  <c:v>8.1097984711581166</c:v>
                </c:pt>
                <c:pt idx="779">
                  <c:v>8.1202223766528938</c:v>
                </c:pt>
                <c:pt idx="780">
                  <c:v>8.1306462821403898</c:v>
                </c:pt>
                <c:pt idx="781">
                  <c:v>8.1410701876278857</c:v>
                </c:pt>
                <c:pt idx="782">
                  <c:v>8.1514940931226629</c:v>
                </c:pt>
                <c:pt idx="783">
                  <c:v>8.1619179986101589</c:v>
                </c:pt>
                <c:pt idx="784">
                  <c:v>8.1723419040976548</c:v>
                </c:pt>
                <c:pt idx="785">
                  <c:v>8.182765809592432</c:v>
                </c:pt>
                <c:pt idx="786">
                  <c:v>8.193189715079928</c:v>
                </c:pt>
                <c:pt idx="787">
                  <c:v>8.2036136205674239</c:v>
                </c:pt>
                <c:pt idx="788">
                  <c:v>8.2140375260622012</c:v>
                </c:pt>
                <c:pt idx="789">
                  <c:v>8.2244614315496971</c:v>
                </c:pt>
                <c:pt idx="790">
                  <c:v>8.2348853370371931</c:v>
                </c:pt>
                <c:pt idx="791">
                  <c:v>8.2453092425319703</c:v>
                </c:pt>
                <c:pt idx="792">
                  <c:v>8.2557331480194662</c:v>
                </c:pt>
                <c:pt idx="793">
                  <c:v>8.2661570535069622</c:v>
                </c:pt>
                <c:pt idx="794">
                  <c:v>8.2765809590017394</c:v>
                </c:pt>
                <c:pt idx="795">
                  <c:v>8.2870048644892353</c:v>
                </c:pt>
                <c:pt idx="796">
                  <c:v>8.2974287699767313</c:v>
                </c:pt>
                <c:pt idx="797">
                  <c:v>8.3078526754715085</c:v>
                </c:pt>
                <c:pt idx="798">
                  <c:v>8.3182765809590045</c:v>
                </c:pt>
                <c:pt idx="799">
                  <c:v>8.3287004864465004</c:v>
                </c:pt>
                <c:pt idx="800">
                  <c:v>8.3391243919412776</c:v>
                </c:pt>
                <c:pt idx="801">
                  <c:v>8.3495482974287736</c:v>
                </c:pt>
                <c:pt idx="802">
                  <c:v>8.3599722029162695</c:v>
                </c:pt>
                <c:pt idx="803">
                  <c:v>8.3703961084110468</c:v>
                </c:pt>
                <c:pt idx="804">
                  <c:v>8.3808200138985427</c:v>
                </c:pt>
                <c:pt idx="805">
                  <c:v>8.3912439193860386</c:v>
                </c:pt>
                <c:pt idx="806">
                  <c:v>8.4016678248808159</c:v>
                </c:pt>
                <c:pt idx="807">
                  <c:v>8.4120917303683118</c:v>
                </c:pt>
                <c:pt idx="808">
                  <c:v>8.4225156358558078</c:v>
                </c:pt>
                <c:pt idx="809">
                  <c:v>8.432939541350585</c:v>
                </c:pt>
                <c:pt idx="810">
                  <c:v>8.4433634468380809</c:v>
                </c:pt>
                <c:pt idx="811">
                  <c:v>8.4537873523255769</c:v>
                </c:pt>
                <c:pt idx="812">
                  <c:v>8.4642112578203541</c:v>
                </c:pt>
                <c:pt idx="813">
                  <c:v>8.47463516330785</c:v>
                </c:pt>
                <c:pt idx="814">
                  <c:v>8.485059068795346</c:v>
                </c:pt>
                <c:pt idx="815">
                  <c:v>8.4954829742901232</c:v>
                </c:pt>
                <c:pt idx="816">
                  <c:v>8.5059068797776192</c:v>
                </c:pt>
                <c:pt idx="817">
                  <c:v>8.5163307852651151</c:v>
                </c:pt>
                <c:pt idx="818">
                  <c:v>8.5267546907598923</c:v>
                </c:pt>
                <c:pt idx="819">
                  <c:v>8.5371785962473883</c:v>
                </c:pt>
                <c:pt idx="820">
                  <c:v>8.5476025017348842</c:v>
                </c:pt>
                <c:pt idx="821">
                  <c:v>8.5580264072296615</c:v>
                </c:pt>
                <c:pt idx="822">
                  <c:v>8.5684503127171574</c:v>
                </c:pt>
                <c:pt idx="823">
                  <c:v>8.5788742182046533</c:v>
                </c:pt>
                <c:pt idx="824">
                  <c:v>8.5892981236994306</c:v>
                </c:pt>
                <c:pt idx="825">
                  <c:v>8.5997220291869265</c:v>
                </c:pt>
                <c:pt idx="826">
                  <c:v>8.6101459346744225</c:v>
                </c:pt>
                <c:pt idx="827">
                  <c:v>8.6205698401691997</c:v>
                </c:pt>
                <c:pt idx="828">
                  <c:v>8.6309937456566956</c:v>
                </c:pt>
                <c:pt idx="829">
                  <c:v>8.6414176511441916</c:v>
                </c:pt>
                <c:pt idx="830">
                  <c:v>8.6518415566389688</c:v>
                </c:pt>
                <c:pt idx="831">
                  <c:v>8.6622654621264648</c:v>
                </c:pt>
                <c:pt idx="832">
                  <c:v>8.6726893676139607</c:v>
                </c:pt>
                <c:pt idx="833">
                  <c:v>8.6831132731087379</c:v>
                </c:pt>
                <c:pt idx="834">
                  <c:v>8.6935371785962339</c:v>
                </c:pt>
                <c:pt idx="835">
                  <c:v>8.7039610840837298</c:v>
                </c:pt>
                <c:pt idx="836">
                  <c:v>8.714384989578507</c:v>
                </c:pt>
                <c:pt idx="837">
                  <c:v>8.724808895066003</c:v>
                </c:pt>
                <c:pt idx="838">
                  <c:v>8.7352328005534989</c:v>
                </c:pt>
                <c:pt idx="839">
                  <c:v>8.7456567060482762</c:v>
                </c:pt>
                <c:pt idx="840">
                  <c:v>8.7560806115357721</c:v>
                </c:pt>
                <c:pt idx="841">
                  <c:v>8.7665045170232681</c:v>
                </c:pt>
                <c:pt idx="842">
                  <c:v>8.7769284225180453</c:v>
                </c:pt>
                <c:pt idx="843">
                  <c:v>8.7873523280055412</c:v>
                </c:pt>
                <c:pt idx="844">
                  <c:v>8.7977762334930372</c:v>
                </c:pt>
                <c:pt idx="845">
                  <c:v>8.8082001389878144</c:v>
                </c:pt>
                <c:pt idx="846">
                  <c:v>8.8186240444753103</c:v>
                </c:pt>
                <c:pt idx="847">
                  <c:v>8.8290479499628063</c:v>
                </c:pt>
                <c:pt idx="848">
                  <c:v>8.8394718554575835</c:v>
                </c:pt>
                <c:pt idx="849">
                  <c:v>8.8498957609450795</c:v>
                </c:pt>
                <c:pt idx="850">
                  <c:v>8.8603196664325754</c:v>
                </c:pt>
                <c:pt idx="851">
                  <c:v>8.8707435719273526</c:v>
                </c:pt>
                <c:pt idx="852">
                  <c:v>8.8811674774148486</c:v>
                </c:pt>
                <c:pt idx="853">
                  <c:v>8.8915913829023445</c:v>
                </c:pt>
                <c:pt idx="854">
                  <c:v>8.9020152883971218</c:v>
                </c:pt>
                <c:pt idx="855">
                  <c:v>8.9124391938846177</c:v>
                </c:pt>
                <c:pt idx="856">
                  <c:v>8.9228630993721136</c:v>
                </c:pt>
                <c:pt idx="857">
                  <c:v>8.9332870048668909</c:v>
                </c:pt>
                <c:pt idx="858">
                  <c:v>8.9437109103543868</c:v>
                </c:pt>
                <c:pt idx="859">
                  <c:v>8.9541348158418828</c:v>
                </c:pt>
                <c:pt idx="860">
                  <c:v>8.96455872133666</c:v>
                </c:pt>
                <c:pt idx="861">
                  <c:v>8.9749826268241559</c:v>
                </c:pt>
                <c:pt idx="862">
                  <c:v>8.9854065323116519</c:v>
                </c:pt>
                <c:pt idx="863">
                  <c:v>8.9958304378064291</c:v>
                </c:pt>
                <c:pt idx="864">
                  <c:v>9.006254343293925</c:v>
                </c:pt>
                <c:pt idx="865">
                  <c:v>9.016678248781421</c:v>
                </c:pt>
                <c:pt idx="866">
                  <c:v>9.0271021542761982</c:v>
                </c:pt>
                <c:pt idx="867">
                  <c:v>9.0375260597636942</c:v>
                </c:pt>
                <c:pt idx="868">
                  <c:v>9.0479499652511901</c:v>
                </c:pt>
                <c:pt idx="869">
                  <c:v>9.0583738707459673</c:v>
                </c:pt>
                <c:pt idx="870">
                  <c:v>9.0687977762334633</c:v>
                </c:pt>
                <c:pt idx="871">
                  <c:v>9.0792216817209592</c:v>
                </c:pt>
                <c:pt idx="872">
                  <c:v>9.0896455872157365</c:v>
                </c:pt>
                <c:pt idx="873">
                  <c:v>9.1000694927032324</c:v>
                </c:pt>
                <c:pt idx="874">
                  <c:v>9.1104933981907283</c:v>
                </c:pt>
                <c:pt idx="875">
                  <c:v>9.1209173036855056</c:v>
                </c:pt>
                <c:pt idx="876">
                  <c:v>9.1313412091730015</c:v>
                </c:pt>
                <c:pt idx="877">
                  <c:v>9.1417651146604975</c:v>
                </c:pt>
                <c:pt idx="878">
                  <c:v>9.1521890201552747</c:v>
                </c:pt>
                <c:pt idx="879">
                  <c:v>9.1626129256427706</c:v>
                </c:pt>
                <c:pt idx="880">
                  <c:v>9.1730368311302666</c:v>
                </c:pt>
                <c:pt idx="881">
                  <c:v>9.1834607366250438</c:v>
                </c:pt>
                <c:pt idx="882">
                  <c:v>9.1938846421125398</c:v>
                </c:pt>
                <c:pt idx="883">
                  <c:v>9.2043085476000357</c:v>
                </c:pt>
                <c:pt idx="884">
                  <c:v>9.2147324530948129</c:v>
                </c:pt>
                <c:pt idx="885">
                  <c:v>9.2251563585823089</c:v>
                </c:pt>
                <c:pt idx="886">
                  <c:v>9.2355802640698048</c:v>
                </c:pt>
                <c:pt idx="887">
                  <c:v>9.246004169564582</c:v>
                </c:pt>
                <c:pt idx="888">
                  <c:v>9.256428075052078</c:v>
                </c:pt>
                <c:pt idx="889">
                  <c:v>9.2668519805395739</c:v>
                </c:pt>
                <c:pt idx="890">
                  <c:v>9.2772758860343512</c:v>
                </c:pt>
                <c:pt idx="891">
                  <c:v>9.2876997915218471</c:v>
                </c:pt>
                <c:pt idx="892">
                  <c:v>9.298123697009343</c:v>
                </c:pt>
                <c:pt idx="893">
                  <c:v>9.3085476025041203</c:v>
                </c:pt>
                <c:pt idx="894">
                  <c:v>9.3189715079916162</c:v>
                </c:pt>
                <c:pt idx="895">
                  <c:v>9.3293954134791122</c:v>
                </c:pt>
                <c:pt idx="896">
                  <c:v>9.3398193189738894</c:v>
                </c:pt>
                <c:pt idx="897">
                  <c:v>9.3502432244613853</c:v>
                </c:pt>
                <c:pt idx="898">
                  <c:v>9.3606671299488813</c:v>
                </c:pt>
                <c:pt idx="899">
                  <c:v>9.3710910354436585</c:v>
                </c:pt>
                <c:pt idx="900">
                  <c:v>9.3815149409311545</c:v>
                </c:pt>
                <c:pt idx="901">
                  <c:v>9.3919388464186504</c:v>
                </c:pt>
                <c:pt idx="902">
                  <c:v>9.4023627519134276</c:v>
                </c:pt>
                <c:pt idx="903">
                  <c:v>9.4127866574009236</c:v>
                </c:pt>
                <c:pt idx="904">
                  <c:v>9.4232105628884195</c:v>
                </c:pt>
                <c:pt idx="905">
                  <c:v>9.4336344683831967</c:v>
                </c:pt>
                <c:pt idx="906">
                  <c:v>9.4440583738706927</c:v>
                </c:pt>
                <c:pt idx="907">
                  <c:v>9.4544822793581886</c:v>
                </c:pt>
                <c:pt idx="908">
                  <c:v>9.4649061848529659</c:v>
                </c:pt>
                <c:pt idx="909">
                  <c:v>9.4753300903404618</c:v>
                </c:pt>
                <c:pt idx="910">
                  <c:v>9.4857539958279578</c:v>
                </c:pt>
                <c:pt idx="911">
                  <c:v>9.496177901322735</c:v>
                </c:pt>
                <c:pt idx="912">
                  <c:v>9.5066018068102309</c:v>
                </c:pt>
                <c:pt idx="913">
                  <c:v>9.5170257122977269</c:v>
                </c:pt>
                <c:pt idx="914">
                  <c:v>9.5274496177925041</c:v>
                </c:pt>
                <c:pt idx="915">
                  <c:v>9.53787352328</c:v>
                </c:pt>
                <c:pt idx="916">
                  <c:v>9.548297428767496</c:v>
                </c:pt>
                <c:pt idx="917">
                  <c:v>9.5587213342622732</c:v>
                </c:pt>
                <c:pt idx="918">
                  <c:v>9.5691452397497692</c:v>
                </c:pt>
                <c:pt idx="919">
                  <c:v>9.5795691452372651</c:v>
                </c:pt>
                <c:pt idx="920">
                  <c:v>9.5899930507320423</c:v>
                </c:pt>
                <c:pt idx="921">
                  <c:v>9.6004169562195383</c:v>
                </c:pt>
                <c:pt idx="922">
                  <c:v>9.6108408617070342</c:v>
                </c:pt>
                <c:pt idx="923">
                  <c:v>9.6212647672018115</c:v>
                </c:pt>
                <c:pt idx="924">
                  <c:v>9.6316886726893074</c:v>
                </c:pt>
                <c:pt idx="925">
                  <c:v>9.6421125781768033</c:v>
                </c:pt>
                <c:pt idx="926">
                  <c:v>9.6525364836715806</c:v>
                </c:pt>
                <c:pt idx="927">
                  <c:v>9.6629603891590765</c:v>
                </c:pt>
                <c:pt idx="928">
                  <c:v>9.6733842946465725</c:v>
                </c:pt>
                <c:pt idx="929">
                  <c:v>9.6838082001413497</c:v>
                </c:pt>
                <c:pt idx="930">
                  <c:v>9.6942321056288456</c:v>
                </c:pt>
                <c:pt idx="931">
                  <c:v>9.7046560111163416</c:v>
                </c:pt>
                <c:pt idx="932">
                  <c:v>9.7150799166111188</c:v>
                </c:pt>
                <c:pt idx="933">
                  <c:v>9.7255038220986147</c:v>
                </c:pt>
                <c:pt idx="934">
                  <c:v>9.7359277275861107</c:v>
                </c:pt>
                <c:pt idx="935">
                  <c:v>9.7463516330808879</c:v>
                </c:pt>
                <c:pt idx="936">
                  <c:v>9.7567755385683839</c:v>
                </c:pt>
                <c:pt idx="937">
                  <c:v>9.7671994440558798</c:v>
                </c:pt>
                <c:pt idx="938">
                  <c:v>9.777623349550657</c:v>
                </c:pt>
                <c:pt idx="939">
                  <c:v>9.788047255038153</c:v>
                </c:pt>
                <c:pt idx="940">
                  <c:v>9.7984711605256489</c:v>
                </c:pt>
                <c:pt idx="941">
                  <c:v>9.8088950660204262</c:v>
                </c:pt>
                <c:pt idx="942">
                  <c:v>9.8193189715079221</c:v>
                </c:pt>
                <c:pt idx="943">
                  <c:v>9.829742876995418</c:v>
                </c:pt>
                <c:pt idx="944">
                  <c:v>9.8401667824901953</c:v>
                </c:pt>
                <c:pt idx="945">
                  <c:v>9.8505906879776912</c:v>
                </c:pt>
                <c:pt idx="946">
                  <c:v>9.8610145934651872</c:v>
                </c:pt>
                <c:pt idx="947">
                  <c:v>9.8714384989599644</c:v>
                </c:pt>
                <c:pt idx="948">
                  <c:v>9.8818624044474603</c:v>
                </c:pt>
                <c:pt idx="949">
                  <c:v>9.8922863099349563</c:v>
                </c:pt>
                <c:pt idx="950">
                  <c:v>9.9027102154297335</c:v>
                </c:pt>
                <c:pt idx="951">
                  <c:v>9.9131341209172295</c:v>
                </c:pt>
                <c:pt idx="952">
                  <c:v>9.9235580264047254</c:v>
                </c:pt>
                <c:pt idx="953">
                  <c:v>9.9339819318995026</c:v>
                </c:pt>
                <c:pt idx="954">
                  <c:v>9.9444058373869986</c:v>
                </c:pt>
                <c:pt idx="955">
                  <c:v>9.9548297428744945</c:v>
                </c:pt>
                <c:pt idx="956">
                  <c:v>9.9652536483692717</c:v>
                </c:pt>
                <c:pt idx="957">
                  <c:v>9.9756775538567677</c:v>
                </c:pt>
                <c:pt idx="958">
                  <c:v>9.9861014593442636</c:v>
                </c:pt>
                <c:pt idx="959">
                  <c:v>9.9965253648390409</c:v>
                </c:pt>
                <c:pt idx="960">
                  <c:v>10.006949270326537</c:v>
                </c:pt>
                <c:pt idx="961">
                  <c:v>10.017373175814033</c:v>
                </c:pt>
                <c:pt idx="962">
                  <c:v>10.02779708130881</c:v>
                </c:pt>
                <c:pt idx="963">
                  <c:v>10.038220986796306</c:v>
                </c:pt>
                <c:pt idx="964">
                  <c:v>10.048644892283802</c:v>
                </c:pt>
                <c:pt idx="965">
                  <c:v>10.059068797778579</c:v>
                </c:pt>
                <c:pt idx="966">
                  <c:v>10.069492703266075</c:v>
                </c:pt>
                <c:pt idx="967">
                  <c:v>10.079916608753571</c:v>
                </c:pt>
                <c:pt idx="968">
                  <c:v>10.090340514248348</c:v>
                </c:pt>
                <c:pt idx="969">
                  <c:v>10.100764419735844</c:v>
                </c:pt>
                <c:pt idx="970">
                  <c:v>10.11118832522334</c:v>
                </c:pt>
                <c:pt idx="971">
                  <c:v>10.121612230718117</c:v>
                </c:pt>
                <c:pt idx="972">
                  <c:v>10.132036136205613</c:v>
                </c:pt>
                <c:pt idx="973">
                  <c:v>10.142460041693109</c:v>
                </c:pt>
                <c:pt idx="974">
                  <c:v>10.152883947187886</c:v>
                </c:pt>
                <c:pt idx="975">
                  <c:v>10.163307852675382</c:v>
                </c:pt>
                <c:pt idx="976">
                  <c:v>10.173731758162878</c:v>
                </c:pt>
                <c:pt idx="977">
                  <c:v>10.184155663657656</c:v>
                </c:pt>
                <c:pt idx="978">
                  <c:v>10.194579569145152</c:v>
                </c:pt>
                <c:pt idx="979">
                  <c:v>10.205003474632647</c:v>
                </c:pt>
                <c:pt idx="980">
                  <c:v>10.215427380127425</c:v>
                </c:pt>
                <c:pt idx="981">
                  <c:v>10.225851285614921</c:v>
                </c:pt>
                <c:pt idx="982">
                  <c:v>10.236275191102417</c:v>
                </c:pt>
                <c:pt idx="983">
                  <c:v>10.246699096597194</c:v>
                </c:pt>
                <c:pt idx="984">
                  <c:v>10.25712300208469</c:v>
                </c:pt>
                <c:pt idx="985">
                  <c:v>10.267546907572186</c:v>
                </c:pt>
                <c:pt idx="986">
                  <c:v>10.277970813066963</c:v>
                </c:pt>
                <c:pt idx="987">
                  <c:v>10.288394718554459</c:v>
                </c:pt>
                <c:pt idx="988">
                  <c:v>10.298818624041955</c:v>
                </c:pt>
                <c:pt idx="989">
                  <c:v>10.309242529536732</c:v>
                </c:pt>
                <c:pt idx="990">
                  <c:v>10.319666435024228</c:v>
                </c:pt>
                <c:pt idx="991">
                  <c:v>10.330090340511724</c:v>
                </c:pt>
                <c:pt idx="992">
                  <c:v>10.340514246006501</c:v>
                </c:pt>
                <c:pt idx="993">
                  <c:v>10.350938151493997</c:v>
                </c:pt>
                <c:pt idx="994">
                  <c:v>10.361362056981493</c:v>
                </c:pt>
                <c:pt idx="995">
                  <c:v>10.37178596247627</c:v>
                </c:pt>
                <c:pt idx="996">
                  <c:v>10.382209867963766</c:v>
                </c:pt>
                <c:pt idx="997">
                  <c:v>10.392633773451262</c:v>
                </c:pt>
                <c:pt idx="998">
                  <c:v>10.403057678946039</c:v>
                </c:pt>
                <c:pt idx="999">
                  <c:v>10.413481584433535</c:v>
                </c:pt>
                <c:pt idx="1000">
                  <c:v>10.423905489921031</c:v>
                </c:pt>
                <c:pt idx="1001">
                  <c:v>10.434329395415809</c:v>
                </c:pt>
                <c:pt idx="1002">
                  <c:v>10.444753300903304</c:v>
                </c:pt>
                <c:pt idx="1003">
                  <c:v>10.4551772063908</c:v>
                </c:pt>
                <c:pt idx="1004">
                  <c:v>10.465601111885578</c:v>
                </c:pt>
                <c:pt idx="1005">
                  <c:v>10.476025017373074</c:v>
                </c:pt>
                <c:pt idx="1006">
                  <c:v>10.48644892286057</c:v>
                </c:pt>
                <c:pt idx="1007">
                  <c:v>10.496872828355347</c:v>
                </c:pt>
                <c:pt idx="1008">
                  <c:v>10.507296733842843</c:v>
                </c:pt>
                <c:pt idx="1009">
                  <c:v>10.517720639330339</c:v>
                </c:pt>
                <c:pt idx="1010">
                  <c:v>10.528144544825116</c:v>
                </c:pt>
                <c:pt idx="1011">
                  <c:v>10.538568450312612</c:v>
                </c:pt>
                <c:pt idx="1012">
                  <c:v>10.548992355800108</c:v>
                </c:pt>
                <c:pt idx="1013">
                  <c:v>10.559416261294885</c:v>
                </c:pt>
                <c:pt idx="1014">
                  <c:v>10.569840166782381</c:v>
                </c:pt>
                <c:pt idx="1015">
                  <c:v>10.580264072269877</c:v>
                </c:pt>
                <c:pt idx="1016">
                  <c:v>10.590687977764654</c:v>
                </c:pt>
                <c:pt idx="1017">
                  <c:v>10.60111188325215</c:v>
                </c:pt>
                <c:pt idx="1018">
                  <c:v>10.611535788739646</c:v>
                </c:pt>
                <c:pt idx="1019">
                  <c:v>10.621959694234423</c:v>
                </c:pt>
                <c:pt idx="1020">
                  <c:v>10.632383599721919</c:v>
                </c:pt>
                <c:pt idx="1021">
                  <c:v>10.642807505209415</c:v>
                </c:pt>
                <c:pt idx="1022">
                  <c:v>10.653231410704192</c:v>
                </c:pt>
                <c:pt idx="1023">
                  <c:v>10.663655316191688</c:v>
                </c:pt>
                <c:pt idx="1024">
                  <c:v>10.674079221679184</c:v>
                </c:pt>
                <c:pt idx="1025">
                  <c:v>10.684503127173961</c:v>
                </c:pt>
                <c:pt idx="1026">
                  <c:v>10.694927032661457</c:v>
                </c:pt>
                <c:pt idx="1027">
                  <c:v>10.705350938148953</c:v>
                </c:pt>
                <c:pt idx="1028">
                  <c:v>10.715774843643731</c:v>
                </c:pt>
                <c:pt idx="1029">
                  <c:v>10.726198749131227</c:v>
                </c:pt>
                <c:pt idx="1030">
                  <c:v>10.736622654618722</c:v>
                </c:pt>
                <c:pt idx="1031">
                  <c:v>10.7470465601135</c:v>
                </c:pt>
                <c:pt idx="1032">
                  <c:v>10.757470465600996</c:v>
                </c:pt>
                <c:pt idx="1033">
                  <c:v>10.767894371088492</c:v>
                </c:pt>
                <c:pt idx="1034">
                  <c:v>10.778318276583269</c:v>
                </c:pt>
                <c:pt idx="1035">
                  <c:v>10.788742182070765</c:v>
                </c:pt>
                <c:pt idx="1036">
                  <c:v>10.799166087558261</c:v>
                </c:pt>
                <c:pt idx="1037">
                  <c:v>10.809589993053038</c:v>
                </c:pt>
                <c:pt idx="1038">
                  <c:v>10.820013898540534</c:v>
                </c:pt>
                <c:pt idx="1039">
                  <c:v>10.83043780402803</c:v>
                </c:pt>
                <c:pt idx="1040">
                  <c:v>10.840861709522807</c:v>
                </c:pt>
                <c:pt idx="1041">
                  <c:v>10.851285615010303</c:v>
                </c:pt>
                <c:pt idx="1042">
                  <c:v>10.861709520497799</c:v>
                </c:pt>
                <c:pt idx="1043">
                  <c:v>10.872133425992576</c:v>
                </c:pt>
                <c:pt idx="1044">
                  <c:v>10.882557331480072</c:v>
                </c:pt>
                <c:pt idx="1045">
                  <c:v>10.892981236967568</c:v>
                </c:pt>
                <c:pt idx="1046">
                  <c:v>10.903405142462345</c:v>
                </c:pt>
                <c:pt idx="1047">
                  <c:v>10.913829047949841</c:v>
                </c:pt>
                <c:pt idx="1048">
                  <c:v>10.924252953437337</c:v>
                </c:pt>
                <c:pt idx="1049">
                  <c:v>10.934676858932114</c:v>
                </c:pt>
                <c:pt idx="1050">
                  <c:v>10.94510076441961</c:v>
                </c:pt>
                <c:pt idx="1051">
                  <c:v>10.955524669907106</c:v>
                </c:pt>
                <c:pt idx="1052">
                  <c:v>10.965948575401884</c:v>
                </c:pt>
                <c:pt idx="1053">
                  <c:v>10.976372480889379</c:v>
                </c:pt>
                <c:pt idx="1054">
                  <c:v>10.986796386376875</c:v>
                </c:pt>
                <c:pt idx="1055">
                  <c:v>10.997220291871653</c:v>
                </c:pt>
                <c:pt idx="1056">
                  <c:v>11.007644197359149</c:v>
                </c:pt>
                <c:pt idx="1057">
                  <c:v>11.018068102846645</c:v>
                </c:pt>
                <c:pt idx="1058">
                  <c:v>11.028492008341422</c:v>
                </c:pt>
                <c:pt idx="1059">
                  <c:v>11.038915913828918</c:v>
                </c:pt>
                <c:pt idx="1060">
                  <c:v>11.049339819316414</c:v>
                </c:pt>
                <c:pt idx="1061">
                  <c:v>11.059763724811191</c:v>
                </c:pt>
                <c:pt idx="1062">
                  <c:v>11.070187630298687</c:v>
                </c:pt>
                <c:pt idx="1063">
                  <c:v>11.080611535786183</c:v>
                </c:pt>
                <c:pt idx="1064">
                  <c:v>11.09103544128096</c:v>
                </c:pt>
                <c:pt idx="1065">
                  <c:v>11.101459346768456</c:v>
                </c:pt>
                <c:pt idx="1066">
                  <c:v>11.111883252255952</c:v>
                </c:pt>
                <c:pt idx="1067">
                  <c:v>11.122307157750729</c:v>
                </c:pt>
                <c:pt idx="1068">
                  <c:v>11.132731063238225</c:v>
                </c:pt>
                <c:pt idx="1069">
                  <c:v>11.143154968725721</c:v>
                </c:pt>
                <c:pt idx="1070">
                  <c:v>11.153578874220498</c:v>
                </c:pt>
                <c:pt idx="1071">
                  <c:v>11.164002779707994</c:v>
                </c:pt>
                <c:pt idx="1072">
                  <c:v>11.17442668519549</c:v>
                </c:pt>
                <c:pt idx="1073">
                  <c:v>11.184850590690267</c:v>
                </c:pt>
                <c:pt idx="1074">
                  <c:v>11.195274496177763</c:v>
                </c:pt>
                <c:pt idx="1075">
                  <c:v>11.205698401665259</c:v>
                </c:pt>
                <c:pt idx="1076">
                  <c:v>11.216122307160036</c:v>
                </c:pt>
                <c:pt idx="1077">
                  <c:v>11.226546212647532</c:v>
                </c:pt>
                <c:pt idx="1078">
                  <c:v>11.236970118135028</c:v>
                </c:pt>
                <c:pt idx="1079">
                  <c:v>11.247394023629806</c:v>
                </c:pt>
                <c:pt idx="1080">
                  <c:v>11.257817929117302</c:v>
                </c:pt>
                <c:pt idx="1081">
                  <c:v>11.268241834604797</c:v>
                </c:pt>
                <c:pt idx="1082">
                  <c:v>11.278665740099575</c:v>
                </c:pt>
                <c:pt idx="1083">
                  <c:v>11.289089645587071</c:v>
                </c:pt>
                <c:pt idx="1084">
                  <c:v>11.299513551074567</c:v>
                </c:pt>
                <c:pt idx="1085">
                  <c:v>11.309937456569344</c:v>
                </c:pt>
                <c:pt idx="1086">
                  <c:v>11.32036136205684</c:v>
                </c:pt>
                <c:pt idx="1087">
                  <c:v>11.330785267544336</c:v>
                </c:pt>
                <c:pt idx="1088">
                  <c:v>11.341209173039113</c:v>
                </c:pt>
                <c:pt idx="1089">
                  <c:v>11.351633078526609</c:v>
                </c:pt>
                <c:pt idx="1090">
                  <c:v>11.362056984014105</c:v>
                </c:pt>
                <c:pt idx="1091">
                  <c:v>11.372480889508882</c:v>
                </c:pt>
                <c:pt idx="1092">
                  <c:v>11.382904794996378</c:v>
                </c:pt>
                <c:pt idx="1093">
                  <c:v>11.393328700483874</c:v>
                </c:pt>
                <c:pt idx="1094">
                  <c:v>11.403752605978651</c:v>
                </c:pt>
                <c:pt idx="1095">
                  <c:v>11.414176511466147</c:v>
                </c:pt>
                <c:pt idx="1096">
                  <c:v>11.424600416953643</c:v>
                </c:pt>
                <c:pt idx="1097">
                  <c:v>11.43502432244842</c:v>
                </c:pt>
                <c:pt idx="1098">
                  <c:v>11.445448227935916</c:v>
                </c:pt>
                <c:pt idx="1099">
                  <c:v>11.455872133423412</c:v>
                </c:pt>
                <c:pt idx="1100">
                  <c:v>11.466296038918189</c:v>
                </c:pt>
                <c:pt idx="1101">
                  <c:v>11.476719944405685</c:v>
                </c:pt>
                <c:pt idx="1102">
                  <c:v>11.487143849893181</c:v>
                </c:pt>
                <c:pt idx="1103">
                  <c:v>11.497567755387958</c:v>
                </c:pt>
                <c:pt idx="1104">
                  <c:v>11.507991660875454</c:v>
                </c:pt>
                <c:pt idx="1105">
                  <c:v>11.51841556636295</c:v>
                </c:pt>
                <c:pt idx="1106">
                  <c:v>11.528839471857728</c:v>
                </c:pt>
                <c:pt idx="1107">
                  <c:v>11.539263377345224</c:v>
                </c:pt>
                <c:pt idx="1108">
                  <c:v>11.54968728283272</c:v>
                </c:pt>
                <c:pt idx="1109">
                  <c:v>11.560111188327497</c:v>
                </c:pt>
                <c:pt idx="1110">
                  <c:v>11.570535093814993</c:v>
                </c:pt>
                <c:pt idx="1111">
                  <c:v>11.580958999302489</c:v>
                </c:pt>
                <c:pt idx="1112">
                  <c:v>11.591382904797266</c:v>
                </c:pt>
                <c:pt idx="1113">
                  <c:v>11.601806810284762</c:v>
                </c:pt>
                <c:pt idx="1114">
                  <c:v>11.612230715772258</c:v>
                </c:pt>
                <c:pt idx="1115">
                  <c:v>11.622654621267035</c:v>
                </c:pt>
                <c:pt idx="1116">
                  <c:v>11.633078526754531</c:v>
                </c:pt>
                <c:pt idx="1117">
                  <c:v>11.643502432242027</c:v>
                </c:pt>
                <c:pt idx="1118">
                  <c:v>11.653926337736804</c:v>
                </c:pt>
                <c:pt idx="1119">
                  <c:v>11.6643502432243</c:v>
                </c:pt>
                <c:pt idx="1120">
                  <c:v>11.674774148711796</c:v>
                </c:pt>
                <c:pt idx="1121">
                  <c:v>11.685198054206573</c:v>
                </c:pt>
                <c:pt idx="1122">
                  <c:v>11.695621959694069</c:v>
                </c:pt>
                <c:pt idx="1123">
                  <c:v>11.706045865181565</c:v>
                </c:pt>
                <c:pt idx="1124">
                  <c:v>11.716469770676342</c:v>
                </c:pt>
                <c:pt idx="1125">
                  <c:v>11.726893676163838</c:v>
                </c:pt>
                <c:pt idx="1126">
                  <c:v>11.737317581651334</c:v>
                </c:pt>
                <c:pt idx="1127">
                  <c:v>11.747741487146111</c:v>
                </c:pt>
                <c:pt idx="1128">
                  <c:v>11.758165392633607</c:v>
                </c:pt>
                <c:pt idx="1129">
                  <c:v>11.768589298121103</c:v>
                </c:pt>
                <c:pt idx="1130">
                  <c:v>11.779013203615881</c:v>
                </c:pt>
                <c:pt idx="1131">
                  <c:v>11.789437109103376</c:v>
                </c:pt>
                <c:pt idx="1132">
                  <c:v>11.799861014590872</c:v>
                </c:pt>
                <c:pt idx="1133">
                  <c:v>11.81028492008565</c:v>
                </c:pt>
                <c:pt idx="1134">
                  <c:v>11.820708825573146</c:v>
                </c:pt>
                <c:pt idx="1135">
                  <c:v>11.831132731060642</c:v>
                </c:pt>
                <c:pt idx="1136">
                  <c:v>11.841556636555419</c:v>
                </c:pt>
                <c:pt idx="1137">
                  <c:v>11.851980542042915</c:v>
                </c:pt>
                <c:pt idx="1138">
                  <c:v>11.862404447530411</c:v>
                </c:pt>
                <c:pt idx="1139">
                  <c:v>11.872828353025188</c:v>
                </c:pt>
                <c:pt idx="1140">
                  <c:v>11.883252258512684</c:v>
                </c:pt>
                <c:pt idx="1141">
                  <c:v>11.89367616400018</c:v>
                </c:pt>
                <c:pt idx="1142">
                  <c:v>11.904100069494957</c:v>
                </c:pt>
                <c:pt idx="1143">
                  <c:v>11.914523974982453</c:v>
                </c:pt>
                <c:pt idx="1144">
                  <c:v>11.924947880469949</c:v>
                </c:pt>
                <c:pt idx="1145">
                  <c:v>11.935371785964726</c:v>
                </c:pt>
                <c:pt idx="1146">
                  <c:v>11.945795691452222</c:v>
                </c:pt>
                <c:pt idx="1147">
                  <c:v>11.956219596939718</c:v>
                </c:pt>
                <c:pt idx="1148">
                  <c:v>11.966643502434495</c:v>
                </c:pt>
                <c:pt idx="1149">
                  <c:v>11.977067407921991</c:v>
                </c:pt>
                <c:pt idx="1150">
                  <c:v>11.987491313409487</c:v>
                </c:pt>
                <c:pt idx="1151">
                  <c:v>11.997915218904264</c:v>
                </c:pt>
                <c:pt idx="1152">
                  <c:v>12.00833912439176</c:v>
                </c:pt>
                <c:pt idx="1153">
                  <c:v>12.018763029879256</c:v>
                </c:pt>
                <c:pt idx="1154">
                  <c:v>12.029186935374033</c:v>
                </c:pt>
                <c:pt idx="1155">
                  <c:v>12.039610840861529</c:v>
                </c:pt>
                <c:pt idx="1156">
                  <c:v>12.050034746349025</c:v>
                </c:pt>
                <c:pt idx="1157">
                  <c:v>12.060458651843803</c:v>
                </c:pt>
                <c:pt idx="1158">
                  <c:v>12.070882557331299</c:v>
                </c:pt>
                <c:pt idx="1159">
                  <c:v>12.081306462818795</c:v>
                </c:pt>
                <c:pt idx="1160">
                  <c:v>12.091730368313572</c:v>
                </c:pt>
                <c:pt idx="1161">
                  <c:v>12.102154273801068</c:v>
                </c:pt>
                <c:pt idx="1162">
                  <c:v>12.112578179288564</c:v>
                </c:pt>
                <c:pt idx="1163">
                  <c:v>12.123002084783341</c:v>
                </c:pt>
                <c:pt idx="1164">
                  <c:v>12.133425990270837</c:v>
                </c:pt>
                <c:pt idx="1165">
                  <c:v>12.143849895758333</c:v>
                </c:pt>
                <c:pt idx="1166">
                  <c:v>12.15427380125311</c:v>
                </c:pt>
                <c:pt idx="1167">
                  <c:v>12.164697706740606</c:v>
                </c:pt>
                <c:pt idx="1168">
                  <c:v>12.175121612228102</c:v>
                </c:pt>
                <c:pt idx="1169">
                  <c:v>12.185545517722879</c:v>
                </c:pt>
                <c:pt idx="1170">
                  <c:v>12.195969423210375</c:v>
                </c:pt>
                <c:pt idx="1171">
                  <c:v>12.206393328697871</c:v>
                </c:pt>
                <c:pt idx="1172">
                  <c:v>12.216817234192648</c:v>
                </c:pt>
                <c:pt idx="1173">
                  <c:v>12.227241139680144</c:v>
                </c:pt>
                <c:pt idx="1174">
                  <c:v>12.23766504516764</c:v>
                </c:pt>
                <c:pt idx="1175">
                  <c:v>12.248088950662417</c:v>
                </c:pt>
                <c:pt idx="1176">
                  <c:v>12.258512856149913</c:v>
                </c:pt>
                <c:pt idx="1177">
                  <c:v>12.268936761637409</c:v>
                </c:pt>
                <c:pt idx="1178">
                  <c:v>12.279360667132186</c:v>
                </c:pt>
                <c:pt idx="1179">
                  <c:v>12.289784572619682</c:v>
                </c:pt>
                <c:pt idx="1180">
                  <c:v>12.300208478107178</c:v>
                </c:pt>
                <c:pt idx="1181">
                  <c:v>12.310632383601956</c:v>
                </c:pt>
                <c:pt idx="1182">
                  <c:v>12.321056289089451</c:v>
                </c:pt>
                <c:pt idx="1183">
                  <c:v>12.331480194576947</c:v>
                </c:pt>
                <c:pt idx="1184">
                  <c:v>12.341904100071725</c:v>
                </c:pt>
                <c:pt idx="1185">
                  <c:v>12.352328005559221</c:v>
                </c:pt>
                <c:pt idx="1186">
                  <c:v>12.362751911046717</c:v>
                </c:pt>
                <c:pt idx="1187">
                  <c:v>12.373175816541494</c:v>
                </c:pt>
                <c:pt idx="1188">
                  <c:v>12.38359972202899</c:v>
                </c:pt>
                <c:pt idx="1189">
                  <c:v>12.394023627516486</c:v>
                </c:pt>
                <c:pt idx="1190">
                  <c:v>12.404447533011263</c:v>
                </c:pt>
                <c:pt idx="1191">
                  <c:v>12.414871438498759</c:v>
                </c:pt>
                <c:pt idx="1192">
                  <c:v>12.425295343986255</c:v>
                </c:pt>
                <c:pt idx="1193">
                  <c:v>12.435719249481032</c:v>
                </c:pt>
                <c:pt idx="1194">
                  <c:v>12.446143154968528</c:v>
                </c:pt>
                <c:pt idx="1195">
                  <c:v>12.456567060456024</c:v>
                </c:pt>
                <c:pt idx="1196">
                  <c:v>12.466990965950801</c:v>
                </c:pt>
                <c:pt idx="1197">
                  <c:v>12.477414871438297</c:v>
                </c:pt>
                <c:pt idx="1198">
                  <c:v>12.487838776925793</c:v>
                </c:pt>
                <c:pt idx="1199">
                  <c:v>12.49826268242057</c:v>
                </c:pt>
                <c:pt idx="1200">
                  <c:v>12.508686587908066</c:v>
                </c:pt>
                <c:pt idx="1201">
                  <c:v>12.519110493395562</c:v>
                </c:pt>
                <c:pt idx="1202">
                  <c:v>12.529534398890339</c:v>
                </c:pt>
                <c:pt idx="1203">
                  <c:v>12.539958304377835</c:v>
                </c:pt>
                <c:pt idx="1204">
                  <c:v>12.550382209865331</c:v>
                </c:pt>
                <c:pt idx="1205">
                  <c:v>12.560806115360108</c:v>
                </c:pt>
                <c:pt idx="1206">
                  <c:v>12.571230020847604</c:v>
                </c:pt>
                <c:pt idx="1207">
                  <c:v>12.5816539263351</c:v>
                </c:pt>
                <c:pt idx="1208">
                  <c:v>12.592077831829878</c:v>
                </c:pt>
                <c:pt idx="1209">
                  <c:v>12.602501737317374</c:v>
                </c:pt>
                <c:pt idx="1210">
                  <c:v>12.612925642804869</c:v>
                </c:pt>
                <c:pt idx="1211">
                  <c:v>12.623349548299647</c:v>
                </c:pt>
                <c:pt idx="1212">
                  <c:v>12.633773453787143</c:v>
                </c:pt>
                <c:pt idx="1213">
                  <c:v>12.644197359274639</c:v>
                </c:pt>
                <c:pt idx="1214">
                  <c:v>12.654621264769416</c:v>
                </c:pt>
                <c:pt idx="1215">
                  <c:v>12.665045170256912</c:v>
                </c:pt>
                <c:pt idx="1216">
                  <c:v>12.675469075744408</c:v>
                </c:pt>
                <c:pt idx="1217">
                  <c:v>12.685892981239185</c:v>
                </c:pt>
                <c:pt idx="1218">
                  <c:v>12.696316886726681</c:v>
                </c:pt>
                <c:pt idx="1219">
                  <c:v>12.706740792214177</c:v>
                </c:pt>
                <c:pt idx="1220">
                  <c:v>12.717164697708954</c:v>
                </c:pt>
                <c:pt idx="1221">
                  <c:v>12.72758860319645</c:v>
                </c:pt>
                <c:pt idx="1222">
                  <c:v>12.738012508683946</c:v>
                </c:pt>
                <c:pt idx="1223">
                  <c:v>12.748436414178723</c:v>
                </c:pt>
                <c:pt idx="1224">
                  <c:v>12.758860319666219</c:v>
                </c:pt>
                <c:pt idx="1225">
                  <c:v>12.769284225153715</c:v>
                </c:pt>
                <c:pt idx="1226">
                  <c:v>12.779708130648492</c:v>
                </c:pt>
                <c:pt idx="1227">
                  <c:v>12.790132036135988</c:v>
                </c:pt>
                <c:pt idx="1228">
                  <c:v>12.800555941623484</c:v>
                </c:pt>
                <c:pt idx="1229">
                  <c:v>12.810979847118261</c:v>
                </c:pt>
                <c:pt idx="1230">
                  <c:v>12.821403752605757</c:v>
                </c:pt>
                <c:pt idx="1231">
                  <c:v>12.831827658093253</c:v>
                </c:pt>
                <c:pt idx="1232">
                  <c:v>12.842251563588031</c:v>
                </c:pt>
                <c:pt idx="1233">
                  <c:v>12.852675469075526</c:v>
                </c:pt>
                <c:pt idx="1234">
                  <c:v>12.863099374563022</c:v>
                </c:pt>
                <c:pt idx="1235">
                  <c:v>12.8735232800578</c:v>
                </c:pt>
                <c:pt idx="1236">
                  <c:v>12.883947185545296</c:v>
                </c:pt>
                <c:pt idx="1237">
                  <c:v>12.894371091032792</c:v>
                </c:pt>
                <c:pt idx="1238">
                  <c:v>12.904794996527569</c:v>
                </c:pt>
                <c:pt idx="1239">
                  <c:v>12.915218902015065</c:v>
                </c:pt>
                <c:pt idx="1240">
                  <c:v>12.925642807502561</c:v>
                </c:pt>
                <c:pt idx="1241">
                  <c:v>12.936066712997338</c:v>
                </c:pt>
                <c:pt idx="1242">
                  <c:v>12.946490618484834</c:v>
                </c:pt>
                <c:pt idx="1243">
                  <c:v>12.95691452397233</c:v>
                </c:pt>
                <c:pt idx="1244">
                  <c:v>12.967338429467107</c:v>
                </c:pt>
                <c:pt idx="1245">
                  <c:v>12.977762334954603</c:v>
                </c:pt>
                <c:pt idx="1246">
                  <c:v>12.988186240442099</c:v>
                </c:pt>
                <c:pt idx="1247">
                  <c:v>12.998610145936876</c:v>
                </c:pt>
                <c:pt idx="1248">
                  <c:v>13.009034051424372</c:v>
                </c:pt>
                <c:pt idx="1249">
                  <c:v>13.019457956911868</c:v>
                </c:pt>
                <c:pt idx="1250">
                  <c:v>13.029881862406645</c:v>
                </c:pt>
                <c:pt idx="1251">
                  <c:v>13.040305767894141</c:v>
                </c:pt>
                <c:pt idx="1252">
                  <c:v>13.050729673381637</c:v>
                </c:pt>
                <c:pt idx="1253">
                  <c:v>13.061153578876414</c:v>
                </c:pt>
                <c:pt idx="1254">
                  <c:v>13.07157748436391</c:v>
                </c:pt>
                <c:pt idx="1255">
                  <c:v>13.082001389851406</c:v>
                </c:pt>
                <c:pt idx="1256">
                  <c:v>13.092425295346183</c:v>
                </c:pt>
                <c:pt idx="1257">
                  <c:v>13.102849200833679</c:v>
                </c:pt>
                <c:pt idx="1258">
                  <c:v>13.113273106321175</c:v>
                </c:pt>
                <c:pt idx="1259">
                  <c:v>13.123697011815953</c:v>
                </c:pt>
                <c:pt idx="1260">
                  <c:v>13.134120917303449</c:v>
                </c:pt>
                <c:pt idx="1261">
                  <c:v>13.144544822790944</c:v>
                </c:pt>
                <c:pt idx="1262">
                  <c:v>13.154968728285722</c:v>
                </c:pt>
                <c:pt idx="1263">
                  <c:v>13.165392633773218</c:v>
                </c:pt>
                <c:pt idx="1264">
                  <c:v>13.175816539260714</c:v>
                </c:pt>
                <c:pt idx="1265">
                  <c:v>13.186240444755491</c:v>
                </c:pt>
                <c:pt idx="1266">
                  <c:v>13.196664350242987</c:v>
                </c:pt>
                <c:pt idx="1267">
                  <c:v>13.207088255730483</c:v>
                </c:pt>
                <c:pt idx="1268">
                  <c:v>13.21751216122526</c:v>
                </c:pt>
                <c:pt idx="1269">
                  <c:v>13.227936066712756</c:v>
                </c:pt>
                <c:pt idx="1270">
                  <c:v>13.238359972200252</c:v>
                </c:pt>
                <c:pt idx="1271">
                  <c:v>13.248783877695029</c:v>
                </c:pt>
                <c:pt idx="1272">
                  <c:v>13.259207783182525</c:v>
                </c:pt>
                <c:pt idx="1273">
                  <c:v>13.269631688670021</c:v>
                </c:pt>
                <c:pt idx="1274">
                  <c:v>13.280055594164798</c:v>
                </c:pt>
                <c:pt idx="1275">
                  <c:v>13.290479499652294</c:v>
                </c:pt>
                <c:pt idx="1276">
                  <c:v>13.30090340513979</c:v>
                </c:pt>
                <c:pt idx="1277">
                  <c:v>13.311327310634567</c:v>
                </c:pt>
                <c:pt idx="1278">
                  <c:v>13.321751216122063</c:v>
                </c:pt>
                <c:pt idx="1279">
                  <c:v>13.332175121609559</c:v>
                </c:pt>
                <c:pt idx="1280">
                  <c:v>13.342599027104336</c:v>
                </c:pt>
                <c:pt idx="1281">
                  <c:v>13.353022932591832</c:v>
                </c:pt>
                <c:pt idx="1282">
                  <c:v>13.363446838079328</c:v>
                </c:pt>
                <c:pt idx="1283">
                  <c:v>13.373870743574106</c:v>
                </c:pt>
                <c:pt idx="1284">
                  <c:v>13.384294649061601</c:v>
                </c:pt>
                <c:pt idx="1285">
                  <c:v>13.394718554549097</c:v>
                </c:pt>
                <c:pt idx="1286">
                  <c:v>13.405142460043875</c:v>
                </c:pt>
                <c:pt idx="1287">
                  <c:v>13.415566365531371</c:v>
                </c:pt>
                <c:pt idx="1288">
                  <c:v>13.425990271018867</c:v>
                </c:pt>
                <c:pt idx="1289">
                  <c:v>13.436414176513644</c:v>
                </c:pt>
                <c:pt idx="1290">
                  <c:v>13.44683808200114</c:v>
                </c:pt>
                <c:pt idx="1291">
                  <c:v>13.457261987488636</c:v>
                </c:pt>
                <c:pt idx="1292">
                  <c:v>13.467685892983413</c:v>
                </c:pt>
                <c:pt idx="1293">
                  <c:v>13.478109798470909</c:v>
                </c:pt>
                <c:pt idx="1294">
                  <c:v>13.488533703958405</c:v>
                </c:pt>
                <c:pt idx="1295">
                  <c:v>13.494093120223257</c:v>
                </c:pt>
                <c:pt idx="1296">
                  <c:v>13.498957609453182</c:v>
                </c:pt>
                <c:pt idx="1297">
                  <c:v>13.509381514940678</c:v>
                </c:pt>
                <c:pt idx="1298">
                  <c:v>13.519805420428174</c:v>
                </c:pt>
                <c:pt idx="1299">
                  <c:v>13.530229325922951</c:v>
                </c:pt>
                <c:pt idx="1300">
                  <c:v>13.540653231410447</c:v>
                </c:pt>
                <c:pt idx="1301">
                  <c:v>13.551077136897943</c:v>
                </c:pt>
                <c:pt idx="1302">
                  <c:v>13.56150104239272</c:v>
                </c:pt>
                <c:pt idx="1303">
                  <c:v>13.571924947880216</c:v>
                </c:pt>
                <c:pt idx="1304">
                  <c:v>13.582348853367712</c:v>
                </c:pt>
                <c:pt idx="1305">
                  <c:v>13.592772758862489</c:v>
                </c:pt>
                <c:pt idx="1306">
                  <c:v>13.603196664349985</c:v>
                </c:pt>
                <c:pt idx="1307">
                  <c:v>13.613620569837481</c:v>
                </c:pt>
                <c:pt idx="1308">
                  <c:v>13.624044475332258</c:v>
                </c:pt>
                <c:pt idx="1309">
                  <c:v>13.634468380819754</c:v>
                </c:pt>
                <c:pt idx="1310">
                  <c:v>13.64489228630725</c:v>
                </c:pt>
                <c:pt idx="1311">
                  <c:v>13.655316191802028</c:v>
                </c:pt>
                <c:pt idx="1312">
                  <c:v>13.665740097289524</c:v>
                </c:pt>
                <c:pt idx="1313">
                  <c:v>13.676164002777019</c:v>
                </c:pt>
                <c:pt idx="1314">
                  <c:v>13.686587908271797</c:v>
                </c:pt>
                <c:pt idx="1315">
                  <c:v>13.697011813759293</c:v>
                </c:pt>
                <c:pt idx="1316">
                  <c:v>13.707435719246789</c:v>
                </c:pt>
                <c:pt idx="1317">
                  <c:v>13.717859624741566</c:v>
                </c:pt>
                <c:pt idx="1318">
                  <c:v>13.728283530229062</c:v>
                </c:pt>
                <c:pt idx="1319">
                  <c:v>13.738707435716558</c:v>
                </c:pt>
                <c:pt idx="1320">
                  <c:v>13.749131341211335</c:v>
                </c:pt>
                <c:pt idx="1321">
                  <c:v>13.759555246698831</c:v>
                </c:pt>
                <c:pt idx="1322">
                  <c:v>13.769979152186327</c:v>
                </c:pt>
                <c:pt idx="1323">
                  <c:v>13.780403057681104</c:v>
                </c:pt>
                <c:pt idx="1324">
                  <c:v>13.7908269631686</c:v>
                </c:pt>
                <c:pt idx="1325">
                  <c:v>13.801250868656096</c:v>
                </c:pt>
                <c:pt idx="1326">
                  <c:v>13.811674774150873</c:v>
                </c:pt>
                <c:pt idx="1327">
                  <c:v>13.822098679638369</c:v>
                </c:pt>
                <c:pt idx="1328">
                  <c:v>13.832522585125865</c:v>
                </c:pt>
                <c:pt idx="1329">
                  <c:v>13.842946490620642</c:v>
                </c:pt>
                <c:pt idx="1330">
                  <c:v>13.853370396108138</c:v>
                </c:pt>
                <c:pt idx="1331">
                  <c:v>13.863794301595634</c:v>
                </c:pt>
                <c:pt idx="1332">
                  <c:v>13.874218207090411</c:v>
                </c:pt>
                <c:pt idx="1333">
                  <c:v>13.884642112577907</c:v>
                </c:pt>
                <c:pt idx="1334">
                  <c:v>13.895066018065403</c:v>
                </c:pt>
                <c:pt idx="1335">
                  <c:v>13.905489923560181</c:v>
                </c:pt>
                <c:pt idx="1336">
                  <c:v>13.915913829047676</c:v>
                </c:pt>
                <c:pt idx="1337">
                  <c:v>13.926337734535172</c:v>
                </c:pt>
                <c:pt idx="1338">
                  <c:v>13.93676164002995</c:v>
                </c:pt>
                <c:pt idx="1339">
                  <c:v>13.947185545517446</c:v>
                </c:pt>
                <c:pt idx="1340">
                  <c:v>13.957609451004942</c:v>
                </c:pt>
                <c:pt idx="1341">
                  <c:v>13.968033356499719</c:v>
                </c:pt>
                <c:pt idx="1342">
                  <c:v>13.978457261987215</c:v>
                </c:pt>
                <c:pt idx="1343">
                  <c:v>13.988881167474711</c:v>
                </c:pt>
                <c:pt idx="1344">
                  <c:v>13.999305072969488</c:v>
                </c:pt>
                <c:pt idx="1345">
                  <c:v>14.009728978456984</c:v>
                </c:pt>
                <c:pt idx="1346">
                  <c:v>14.02015288394448</c:v>
                </c:pt>
                <c:pt idx="1347">
                  <c:v>14.030576789439257</c:v>
                </c:pt>
                <c:pt idx="1348">
                  <c:v>14.041000694926753</c:v>
                </c:pt>
                <c:pt idx="1349">
                  <c:v>14.051424600414249</c:v>
                </c:pt>
                <c:pt idx="1350">
                  <c:v>14.061848505909026</c:v>
                </c:pt>
                <c:pt idx="1351">
                  <c:v>14.072272411396522</c:v>
                </c:pt>
                <c:pt idx="1352">
                  <c:v>14.082696316884018</c:v>
                </c:pt>
                <c:pt idx="1353">
                  <c:v>14.093120222378795</c:v>
                </c:pt>
                <c:pt idx="1354">
                  <c:v>14.103544127866291</c:v>
                </c:pt>
                <c:pt idx="1355">
                  <c:v>14.113968033353787</c:v>
                </c:pt>
                <c:pt idx="1356">
                  <c:v>14.124391938848564</c:v>
                </c:pt>
                <c:pt idx="1357">
                  <c:v>14.13481584433606</c:v>
                </c:pt>
                <c:pt idx="1358">
                  <c:v>14.145239749823556</c:v>
                </c:pt>
                <c:pt idx="1359">
                  <c:v>14.155663655318333</c:v>
                </c:pt>
                <c:pt idx="1360">
                  <c:v>14.166087560805829</c:v>
                </c:pt>
                <c:pt idx="1361">
                  <c:v>14.176511466293325</c:v>
                </c:pt>
                <c:pt idx="1362">
                  <c:v>14.186935371788103</c:v>
                </c:pt>
                <c:pt idx="1363">
                  <c:v>14.197359277275599</c:v>
                </c:pt>
                <c:pt idx="1364">
                  <c:v>14.207783182763094</c:v>
                </c:pt>
                <c:pt idx="1365">
                  <c:v>14.218207088257872</c:v>
                </c:pt>
                <c:pt idx="1366">
                  <c:v>14.228630993745368</c:v>
                </c:pt>
                <c:pt idx="1367">
                  <c:v>14.239054899232864</c:v>
                </c:pt>
                <c:pt idx="1368">
                  <c:v>14.249478804727641</c:v>
                </c:pt>
                <c:pt idx="1369">
                  <c:v>14.259902710215137</c:v>
                </c:pt>
                <c:pt idx="1370">
                  <c:v>14.270326615702633</c:v>
                </c:pt>
                <c:pt idx="1371">
                  <c:v>14.28075052119741</c:v>
                </c:pt>
                <c:pt idx="1372">
                  <c:v>14.291174426684906</c:v>
                </c:pt>
                <c:pt idx="1373">
                  <c:v>14.301598332172402</c:v>
                </c:pt>
                <c:pt idx="1374">
                  <c:v>14.312022237667179</c:v>
                </c:pt>
                <c:pt idx="1375">
                  <c:v>14.322446143154675</c:v>
                </c:pt>
                <c:pt idx="1376">
                  <c:v>14.332870048642171</c:v>
                </c:pt>
                <c:pt idx="1377">
                  <c:v>14.343293954136948</c:v>
                </c:pt>
                <c:pt idx="1378">
                  <c:v>14.353717859624444</c:v>
                </c:pt>
                <c:pt idx="1379">
                  <c:v>14.36414176511194</c:v>
                </c:pt>
                <c:pt idx="1380">
                  <c:v>14.374565670606717</c:v>
                </c:pt>
                <c:pt idx="1381">
                  <c:v>14.384989576094213</c:v>
                </c:pt>
                <c:pt idx="1382">
                  <c:v>14.395413481581709</c:v>
                </c:pt>
                <c:pt idx="1383">
                  <c:v>14.405837387076486</c:v>
                </c:pt>
                <c:pt idx="1384">
                  <c:v>14.416261292563982</c:v>
                </c:pt>
                <c:pt idx="1385">
                  <c:v>14.426685198051478</c:v>
                </c:pt>
                <c:pt idx="1386">
                  <c:v>14.437109103546256</c:v>
                </c:pt>
                <c:pt idx="1387">
                  <c:v>14.447533009033751</c:v>
                </c:pt>
                <c:pt idx="1388">
                  <c:v>14.457956914521247</c:v>
                </c:pt>
                <c:pt idx="1389">
                  <c:v>14.468380820016025</c:v>
                </c:pt>
                <c:pt idx="1390">
                  <c:v>14.478804725503521</c:v>
                </c:pt>
                <c:pt idx="1391">
                  <c:v>14.489228630991017</c:v>
                </c:pt>
                <c:pt idx="1392">
                  <c:v>14.499652536485794</c:v>
                </c:pt>
                <c:pt idx="1393">
                  <c:v>14.51007644197329</c:v>
                </c:pt>
                <c:pt idx="1394">
                  <c:v>14.520500347460786</c:v>
                </c:pt>
                <c:pt idx="1395">
                  <c:v>14.530924252955563</c:v>
                </c:pt>
                <c:pt idx="1396">
                  <c:v>14.541348158443059</c:v>
                </c:pt>
                <c:pt idx="1397">
                  <c:v>14.551772063930555</c:v>
                </c:pt>
                <c:pt idx="1398">
                  <c:v>14.562195969425332</c:v>
                </c:pt>
                <c:pt idx="1399">
                  <c:v>14.572619874912828</c:v>
                </c:pt>
                <c:pt idx="1400">
                  <c:v>14.583043780400324</c:v>
                </c:pt>
                <c:pt idx="1401">
                  <c:v>14.593467685895101</c:v>
                </c:pt>
                <c:pt idx="1402">
                  <c:v>14.603891591382597</c:v>
                </c:pt>
                <c:pt idx="1403">
                  <c:v>14.614315496870093</c:v>
                </c:pt>
                <c:pt idx="1404">
                  <c:v>14.62473940236487</c:v>
                </c:pt>
                <c:pt idx="1405">
                  <c:v>14.635163307852366</c:v>
                </c:pt>
                <c:pt idx="1406">
                  <c:v>14.645587213339862</c:v>
                </c:pt>
                <c:pt idx="1407">
                  <c:v>14.656011118834639</c:v>
                </c:pt>
                <c:pt idx="1408">
                  <c:v>14.666435024322135</c:v>
                </c:pt>
                <c:pt idx="1409">
                  <c:v>14.676858929809631</c:v>
                </c:pt>
                <c:pt idx="1410">
                  <c:v>14.687282835304408</c:v>
                </c:pt>
                <c:pt idx="1411">
                  <c:v>14.697706740791904</c:v>
                </c:pt>
                <c:pt idx="1412">
                  <c:v>14.7081306462794</c:v>
                </c:pt>
                <c:pt idx="1413">
                  <c:v>14.718554551774178</c:v>
                </c:pt>
                <c:pt idx="1414">
                  <c:v>14.728978457261674</c:v>
                </c:pt>
                <c:pt idx="1415">
                  <c:v>14.739402362749169</c:v>
                </c:pt>
                <c:pt idx="1416">
                  <c:v>14.749826268243947</c:v>
                </c:pt>
                <c:pt idx="1417">
                  <c:v>14.760250173731443</c:v>
                </c:pt>
                <c:pt idx="1418">
                  <c:v>14.770674079218939</c:v>
                </c:pt>
                <c:pt idx="1419">
                  <c:v>14.781097984713716</c:v>
                </c:pt>
                <c:pt idx="1420">
                  <c:v>14.791521890201212</c:v>
                </c:pt>
                <c:pt idx="1421">
                  <c:v>14.801945795688708</c:v>
                </c:pt>
                <c:pt idx="1422">
                  <c:v>14.812369701183485</c:v>
                </c:pt>
                <c:pt idx="1423">
                  <c:v>14.822793606670981</c:v>
                </c:pt>
                <c:pt idx="1424">
                  <c:v>14.833217512158477</c:v>
                </c:pt>
                <c:pt idx="1425">
                  <c:v>14.843641417653254</c:v>
                </c:pt>
                <c:pt idx="1426">
                  <c:v>14.85406532314075</c:v>
                </c:pt>
                <c:pt idx="1427">
                  <c:v>14.864489228628246</c:v>
                </c:pt>
                <c:pt idx="1428">
                  <c:v>14.874913134123023</c:v>
                </c:pt>
                <c:pt idx="1429">
                  <c:v>14.885337039610519</c:v>
                </c:pt>
                <c:pt idx="1430">
                  <c:v>14.895760945098015</c:v>
                </c:pt>
                <c:pt idx="1431">
                  <c:v>14.906184850592792</c:v>
                </c:pt>
                <c:pt idx="1432">
                  <c:v>14.916608756080288</c:v>
                </c:pt>
                <c:pt idx="1433">
                  <c:v>14.927032661567784</c:v>
                </c:pt>
                <c:pt idx="1434">
                  <c:v>14.937456567062561</c:v>
                </c:pt>
                <c:pt idx="1435">
                  <c:v>14.947880472550057</c:v>
                </c:pt>
                <c:pt idx="1436">
                  <c:v>14.958304378037553</c:v>
                </c:pt>
                <c:pt idx="1437">
                  <c:v>14.968728283532331</c:v>
                </c:pt>
                <c:pt idx="1438">
                  <c:v>14.979152189019826</c:v>
                </c:pt>
                <c:pt idx="1439">
                  <c:v>14.989576094507322</c:v>
                </c:pt>
                <c:pt idx="1440">
                  <c:v>15.0000000000021</c:v>
                </c:pt>
                <c:pt idx="1441">
                  <c:v>15.010423905489596</c:v>
                </c:pt>
                <c:pt idx="1442">
                  <c:v>15.020847810977092</c:v>
                </c:pt>
                <c:pt idx="1443">
                  <c:v>15.031271716471869</c:v>
                </c:pt>
                <c:pt idx="1444">
                  <c:v>15.041695621959365</c:v>
                </c:pt>
                <c:pt idx="1445">
                  <c:v>15.052119527446861</c:v>
                </c:pt>
                <c:pt idx="1446">
                  <c:v>15.062543432941638</c:v>
                </c:pt>
                <c:pt idx="1447">
                  <c:v>15.072967338429134</c:v>
                </c:pt>
                <c:pt idx="1448">
                  <c:v>15.08339124391663</c:v>
                </c:pt>
                <c:pt idx="1449">
                  <c:v>15.093815149411407</c:v>
                </c:pt>
                <c:pt idx="1450">
                  <c:v>15.104239054898903</c:v>
                </c:pt>
                <c:pt idx="1451">
                  <c:v>15.114662960386399</c:v>
                </c:pt>
                <c:pt idx="1452">
                  <c:v>15.125086865881176</c:v>
                </c:pt>
                <c:pt idx="1453">
                  <c:v>15.135510771368672</c:v>
                </c:pt>
                <c:pt idx="1454">
                  <c:v>15.145934676856168</c:v>
                </c:pt>
                <c:pt idx="1455">
                  <c:v>15.156358582350945</c:v>
                </c:pt>
                <c:pt idx="1456">
                  <c:v>15.166782487838441</c:v>
                </c:pt>
                <c:pt idx="1457">
                  <c:v>15.177206393325937</c:v>
                </c:pt>
                <c:pt idx="1458">
                  <c:v>15.187630298820714</c:v>
                </c:pt>
                <c:pt idx="1459">
                  <c:v>15.19805420430821</c:v>
                </c:pt>
                <c:pt idx="1460">
                  <c:v>15.208478109795706</c:v>
                </c:pt>
                <c:pt idx="1461">
                  <c:v>15.218902015290483</c:v>
                </c:pt>
                <c:pt idx="1462">
                  <c:v>15.229325920777979</c:v>
                </c:pt>
                <c:pt idx="1463">
                  <c:v>15.239749826265475</c:v>
                </c:pt>
                <c:pt idx="1464">
                  <c:v>15.250173731760253</c:v>
                </c:pt>
                <c:pt idx="1465">
                  <c:v>15.260597637247749</c:v>
                </c:pt>
                <c:pt idx="1466">
                  <c:v>15.271021542735244</c:v>
                </c:pt>
                <c:pt idx="1467">
                  <c:v>15.281445448230022</c:v>
                </c:pt>
                <c:pt idx="1468">
                  <c:v>15.291869353717518</c:v>
                </c:pt>
                <c:pt idx="1469">
                  <c:v>15.302293259205014</c:v>
                </c:pt>
                <c:pt idx="1470">
                  <c:v>15.312717164699791</c:v>
                </c:pt>
                <c:pt idx="1471">
                  <c:v>15.323141070187287</c:v>
                </c:pt>
                <c:pt idx="1472">
                  <c:v>15.333564975674783</c:v>
                </c:pt>
                <c:pt idx="1473">
                  <c:v>15.34398888116956</c:v>
                </c:pt>
                <c:pt idx="1474">
                  <c:v>15.354412786657056</c:v>
                </c:pt>
                <c:pt idx="1475">
                  <c:v>15.364836692144552</c:v>
                </c:pt>
                <c:pt idx="1476">
                  <c:v>15.375260597639329</c:v>
                </c:pt>
                <c:pt idx="1477">
                  <c:v>15.385684503126825</c:v>
                </c:pt>
                <c:pt idx="1478">
                  <c:v>15.396108408614321</c:v>
                </c:pt>
                <c:pt idx="1479">
                  <c:v>15.406532314109098</c:v>
                </c:pt>
                <c:pt idx="1480">
                  <c:v>15.416956219596594</c:v>
                </c:pt>
                <c:pt idx="1481">
                  <c:v>15.42738012508409</c:v>
                </c:pt>
                <c:pt idx="1482">
                  <c:v>15.437804030578867</c:v>
                </c:pt>
                <c:pt idx="1483">
                  <c:v>15.448227936066363</c:v>
                </c:pt>
                <c:pt idx="1484">
                  <c:v>15.458651841553859</c:v>
                </c:pt>
                <c:pt idx="1485">
                  <c:v>15.469075747048636</c:v>
                </c:pt>
                <c:pt idx="1486">
                  <c:v>15.479499652536132</c:v>
                </c:pt>
                <c:pt idx="1487">
                  <c:v>15.489923558023628</c:v>
                </c:pt>
                <c:pt idx="1488">
                  <c:v>15.500347463518406</c:v>
                </c:pt>
                <c:pt idx="1489">
                  <c:v>15.510771369005901</c:v>
                </c:pt>
                <c:pt idx="1490">
                  <c:v>15.521195274493397</c:v>
                </c:pt>
                <c:pt idx="1491">
                  <c:v>15.531619179988175</c:v>
                </c:pt>
                <c:pt idx="1492">
                  <c:v>15.542043085475671</c:v>
                </c:pt>
                <c:pt idx="1493">
                  <c:v>15.552466990963167</c:v>
                </c:pt>
                <c:pt idx="1494">
                  <c:v>15.562890896457944</c:v>
                </c:pt>
                <c:pt idx="1495">
                  <c:v>15.57331480194544</c:v>
                </c:pt>
                <c:pt idx="1496">
                  <c:v>15.583738707432936</c:v>
                </c:pt>
                <c:pt idx="1497">
                  <c:v>15.594162612927713</c:v>
                </c:pt>
                <c:pt idx="1498">
                  <c:v>15.604586518415209</c:v>
                </c:pt>
                <c:pt idx="1499">
                  <c:v>15.615010423902705</c:v>
                </c:pt>
                <c:pt idx="1500">
                  <c:v>15.625434329397482</c:v>
                </c:pt>
                <c:pt idx="1501">
                  <c:v>15.635858234884978</c:v>
                </c:pt>
                <c:pt idx="1502">
                  <c:v>15.646282140372474</c:v>
                </c:pt>
                <c:pt idx="1503">
                  <c:v>15.656706045867251</c:v>
                </c:pt>
                <c:pt idx="1504">
                  <c:v>15.667129951354747</c:v>
                </c:pt>
                <c:pt idx="1505">
                  <c:v>15.677553856842243</c:v>
                </c:pt>
                <c:pt idx="1506">
                  <c:v>15.68797776233702</c:v>
                </c:pt>
                <c:pt idx="1507">
                  <c:v>15.698401667824516</c:v>
                </c:pt>
                <c:pt idx="1508">
                  <c:v>15.708825573312012</c:v>
                </c:pt>
                <c:pt idx="1509">
                  <c:v>15.719249478806789</c:v>
                </c:pt>
                <c:pt idx="1510">
                  <c:v>15.729673384294285</c:v>
                </c:pt>
                <c:pt idx="1511">
                  <c:v>15.740097289781781</c:v>
                </c:pt>
                <c:pt idx="1512">
                  <c:v>15.750521195276558</c:v>
                </c:pt>
                <c:pt idx="1513">
                  <c:v>15.760945100764054</c:v>
                </c:pt>
                <c:pt idx="1514">
                  <c:v>15.77136900625155</c:v>
                </c:pt>
                <c:pt idx="1515">
                  <c:v>15.781792911746328</c:v>
                </c:pt>
                <c:pt idx="1516">
                  <c:v>15.792216817233824</c:v>
                </c:pt>
                <c:pt idx="1517">
                  <c:v>15.802640722721319</c:v>
                </c:pt>
                <c:pt idx="1518">
                  <c:v>15.813064628216097</c:v>
                </c:pt>
                <c:pt idx="1519">
                  <c:v>15.823488533703593</c:v>
                </c:pt>
                <c:pt idx="1520">
                  <c:v>15.833912439191089</c:v>
                </c:pt>
                <c:pt idx="1521">
                  <c:v>15.844336344685866</c:v>
                </c:pt>
                <c:pt idx="1522">
                  <c:v>15.854760250173362</c:v>
                </c:pt>
                <c:pt idx="1523">
                  <c:v>15.865184155660858</c:v>
                </c:pt>
                <c:pt idx="1524">
                  <c:v>15.875608061155635</c:v>
                </c:pt>
                <c:pt idx="1525">
                  <c:v>15.886031966643131</c:v>
                </c:pt>
                <c:pt idx="1526">
                  <c:v>15.896455872130627</c:v>
                </c:pt>
                <c:pt idx="1527">
                  <c:v>15.906879777625404</c:v>
                </c:pt>
                <c:pt idx="1528">
                  <c:v>15.9173036831129</c:v>
                </c:pt>
                <c:pt idx="1529">
                  <c:v>15.927727588600396</c:v>
                </c:pt>
                <c:pt idx="1530">
                  <c:v>15.938151494095173</c:v>
                </c:pt>
                <c:pt idx="1531">
                  <c:v>15.948575399582669</c:v>
                </c:pt>
                <c:pt idx="1532">
                  <c:v>15.958999305070165</c:v>
                </c:pt>
                <c:pt idx="1533">
                  <c:v>15.969423210564942</c:v>
                </c:pt>
                <c:pt idx="1534">
                  <c:v>15.979847116052438</c:v>
                </c:pt>
                <c:pt idx="1535">
                  <c:v>15.990271021539934</c:v>
                </c:pt>
                <c:pt idx="1536">
                  <c:v>16.000694927034711</c:v>
                </c:pt>
                <c:pt idx="1537">
                  <c:v>16.011118832522207</c:v>
                </c:pt>
                <c:pt idx="1538">
                  <c:v>16.021542738009703</c:v>
                </c:pt>
                <c:pt idx="1539">
                  <c:v>16.031966643504482</c:v>
                </c:pt>
                <c:pt idx="1540">
                  <c:v>16.042390548991978</c:v>
                </c:pt>
                <c:pt idx="1541">
                  <c:v>16.052814454479474</c:v>
                </c:pt>
                <c:pt idx="1542">
                  <c:v>16.063238359974253</c:v>
                </c:pt>
                <c:pt idx="1543">
                  <c:v>16.073662265461749</c:v>
                </c:pt>
                <c:pt idx="1544">
                  <c:v>16.084086170949245</c:v>
                </c:pt>
                <c:pt idx="1545">
                  <c:v>16.094510076444024</c:v>
                </c:pt>
                <c:pt idx="1546">
                  <c:v>16.10493398193152</c:v>
                </c:pt>
                <c:pt idx="1547">
                  <c:v>16.115357887419016</c:v>
                </c:pt>
                <c:pt idx="1548">
                  <c:v>16.125781792913795</c:v>
                </c:pt>
                <c:pt idx="1549">
                  <c:v>16.136205698401291</c:v>
                </c:pt>
                <c:pt idx="1550">
                  <c:v>16.146629603888787</c:v>
                </c:pt>
                <c:pt idx="1551">
                  <c:v>16.157053509383566</c:v>
                </c:pt>
                <c:pt idx="1552">
                  <c:v>16.167477414871062</c:v>
                </c:pt>
                <c:pt idx="1553">
                  <c:v>16.177901320358558</c:v>
                </c:pt>
                <c:pt idx="1554">
                  <c:v>16.188325225853337</c:v>
                </c:pt>
                <c:pt idx="1555">
                  <c:v>16.198749131340833</c:v>
                </c:pt>
                <c:pt idx="1556">
                  <c:v>16.209173036828329</c:v>
                </c:pt>
                <c:pt idx="1557">
                  <c:v>16.219596942323108</c:v>
                </c:pt>
                <c:pt idx="1558">
                  <c:v>16.230020847810604</c:v>
                </c:pt>
                <c:pt idx="1559">
                  <c:v>16.2404447532981</c:v>
                </c:pt>
                <c:pt idx="1560">
                  <c:v>16.250868658792879</c:v>
                </c:pt>
                <c:pt idx="1561">
                  <c:v>16.261292564280375</c:v>
                </c:pt>
                <c:pt idx="1562">
                  <c:v>16.27171646976787</c:v>
                </c:pt>
                <c:pt idx="1563">
                  <c:v>16.282140375262649</c:v>
                </c:pt>
                <c:pt idx="1564">
                  <c:v>16.292564280750145</c:v>
                </c:pt>
                <c:pt idx="1565">
                  <c:v>16.302988186237641</c:v>
                </c:pt>
                <c:pt idx="1566">
                  <c:v>16.31341209173242</c:v>
                </c:pt>
                <c:pt idx="1567">
                  <c:v>16.323835997219916</c:v>
                </c:pt>
                <c:pt idx="1568">
                  <c:v>16.334259902707412</c:v>
                </c:pt>
                <c:pt idx="1569">
                  <c:v>16.344683808202191</c:v>
                </c:pt>
                <c:pt idx="1570">
                  <c:v>16.355107713689687</c:v>
                </c:pt>
                <c:pt idx="1571">
                  <c:v>16.365531619177183</c:v>
                </c:pt>
                <c:pt idx="1572">
                  <c:v>16.375955524671962</c:v>
                </c:pt>
                <c:pt idx="1573">
                  <c:v>16.386379430159458</c:v>
                </c:pt>
                <c:pt idx="1574">
                  <c:v>16.396803335646954</c:v>
                </c:pt>
                <c:pt idx="1575">
                  <c:v>16.407227241141733</c:v>
                </c:pt>
                <c:pt idx="1576">
                  <c:v>16.417651146629229</c:v>
                </c:pt>
                <c:pt idx="1577">
                  <c:v>16.428075052116725</c:v>
                </c:pt>
                <c:pt idx="1578">
                  <c:v>16.438498957611504</c:v>
                </c:pt>
                <c:pt idx="1579">
                  <c:v>16.448922863099</c:v>
                </c:pt>
                <c:pt idx="1580">
                  <c:v>16.459346768586496</c:v>
                </c:pt>
                <c:pt idx="1581">
                  <c:v>16.469770674081275</c:v>
                </c:pt>
                <c:pt idx="1582">
                  <c:v>16.480194579568771</c:v>
                </c:pt>
                <c:pt idx="1583">
                  <c:v>16.490618485056267</c:v>
                </c:pt>
                <c:pt idx="1584">
                  <c:v>16.501042390551046</c:v>
                </c:pt>
                <c:pt idx="1585">
                  <c:v>16.511466296038542</c:v>
                </c:pt>
                <c:pt idx="1586">
                  <c:v>16.521890201526038</c:v>
                </c:pt>
                <c:pt idx="1587">
                  <c:v>16.532314107020817</c:v>
                </c:pt>
                <c:pt idx="1588">
                  <c:v>16.542738012508313</c:v>
                </c:pt>
                <c:pt idx="1589">
                  <c:v>16.553161917995808</c:v>
                </c:pt>
                <c:pt idx="1590">
                  <c:v>16.563585823490588</c:v>
                </c:pt>
                <c:pt idx="1591">
                  <c:v>16.574009728978083</c:v>
                </c:pt>
                <c:pt idx="1592">
                  <c:v>16.584433634465579</c:v>
                </c:pt>
                <c:pt idx="1593">
                  <c:v>16.594857539960358</c:v>
                </c:pt>
                <c:pt idx="1594">
                  <c:v>16.605281445447854</c:v>
                </c:pt>
                <c:pt idx="1595">
                  <c:v>16.61570535093535</c:v>
                </c:pt>
                <c:pt idx="1596">
                  <c:v>16.626129256430129</c:v>
                </c:pt>
                <c:pt idx="1597">
                  <c:v>16.636553161917625</c:v>
                </c:pt>
                <c:pt idx="1598">
                  <c:v>16.646977067405121</c:v>
                </c:pt>
                <c:pt idx="1599">
                  <c:v>16.6574009728999</c:v>
                </c:pt>
                <c:pt idx="1600">
                  <c:v>16.667824878387396</c:v>
                </c:pt>
                <c:pt idx="1601">
                  <c:v>16.678248783874892</c:v>
                </c:pt>
                <c:pt idx="1602">
                  <c:v>16.688672689369671</c:v>
                </c:pt>
                <c:pt idx="1603">
                  <c:v>16.699096594857167</c:v>
                </c:pt>
                <c:pt idx="1604">
                  <c:v>16.709520500344663</c:v>
                </c:pt>
                <c:pt idx="1605">
                  <c:v>16.719944405839442</c:v>
                </c:pt>
                <c:pt idx="1606">
                  <c:v>16.730368311326938</c:v>
                </c:pt>
                <c:pt idx="1607">
                  <c:v>16.740792216814434</c:v>
                </c:pt>
                <c:pt idx="1608">
                  <c:v>16.751216122309213</c:v>
                </c:pt>
                <c:pt idx="1609">
                  <c:v>16.761640027796709</c:v>
                </c:pt>
                <c:pt idx="1610">
                  <c:v>16.772063933284205</c:v>
                </c:pt>
                <c:pt idx="1611">
                  <c:v>16.782487838778984</c:v>
                </c:pt>
                <c:pt idx="1612">
                  <c:v>16.79291174426648</c:v>
                </c:pt>
                <c:pt idx="1613">
                  <c:v>16.803335649753976</c:v>
                </c:pt>
                <c:pt idx="1614">
                  <c:v>16.813759555248755</c:v>
                </c:pt>
                <c:pt idx="1615">
                  <c:v>16.824183460736251</c:v>
                </c:pt>
                <c:pt idx="1616">
                  <c:v>16.834607366223747</c:v>
                </c:pt>
                <c:pt idx="1617">
                  <c:v>16.845031271718526</c:v>
                </c:pt>
                <c:pt idx="1618">
                  <c:v>16.855455177206021</c:v>
                </c:pt>
                <c:pt idx="1619">
                  <c:v>16.865879082693517</c:v>
                </c:pt>
                <c:pt idx="1620">
                  <c:v>16.876302988188296</c:v>
                </c:pt>
                <c:pt idx="1621">
                  <c:v>16.886726893675792</c:v>
                </c:pt>
                <c:pt idx="1622">
                  <c:v>16.897150799163288</c:v>
                </c:pt>
                <c:pt idx="1623">
                  <c:v>16.907574704658067</c:v>
                </c:pt>
                <c:pt idx="1624">
                  <c:v>16.917998610145563</c:v>
                </c:pt>
                <c:pt idx="1625">
                  <c:v>16.928422515633059</c:v>
                </c:pt>
                <c:pt idx="1626">
                  <c:v>16.938846421127838</c:v>
                </c:pt>
                <c:pt idx="1627">
                  <c:v>16.949270326615334</c:v>
                </c:pt>
                <c:pt idx="1628">
                  <c:v>16.95969423210283</c:v>
                </c:pt>
                <c:pt idx="1629">
                  <c:v>16.970118137597609</c:v>
                </c:pt>
                <c:pt idx="1630">
                  <c:v>16.980542043085105</c:v>
                </c:pt>
                <c:pt idx="1631">
                  <c:v>16.990965948572601</c:v>
                </c:pt>
                <c:pt idx="1632">
                  <c:v>17.00138985406738</c:v>
                </c:pt>
                <c:pt idx="1633">
                  <c:v>17.011813759554876</c:v>
                </c:pt>
                <c:pt idx="1634">
                  <c:v>17.022237665042372</c:v>
                </c:pt>
                <c:pt idx="1635">
                  <c:v>17.032661570537151</c:v>
                </c:pt>
                <c:pt idx="1636">
                  <c:v>17.043085476024647</c:v>
                </c:pt>
                <c:pt idx="1637">
                  <c:v>17.053509381512143</c:v>
                </c:pt>
                <c:pt idx="1638">
                  <c:v>17.063933287006922</c:v>
                </c:pt>
                <c:pt idx="1639">
                  <c:v>17.074357192494418</c:v>
                </c:pt>
                <c:pt idx="1640">
                  <c:v>17.084781097981914</c:v>
                </c:pt>
                <c:pt idx="1641">
                  <c:v>17.095205003476693</c:v>
                </c:pt>
                <c:pt idx="1642">
                  <c:v>17.105628908964189</c:v>
                </c:pt>
                <c:pt idx="1643">
                  <c:v>17.116052814451685</c:v>
                </c:pt>
                <c:pt idx="1644">
                  <c:v>17.126476719946464</c:v>
                </c:pt>
                <c:pt idx="1645">
                  <c:v>17.13690062543396</c:v>
                </c:pt>
                <c:pt idx="1646">
                  <c:v>17.147324530921455</c:v>
                </c:pt>
                <c:pt idx="1647">
                  <c:v>17.157748436416234</c:v>
                </c:pt>
                <c:pt idx="1648">
                  <c:v>17.16817234190373</c:v>
                </c:pt>
                <c:pt idx="1649">
                  <c:v>17.178596247391226</c:v>
                </c:pt>
                <c:pt idx="1650">
                  <c:v>17.189020152886005</c:v>
                </c:pt>
                <c:pt idx="1651">
                  <c:v>17.199444058373501</c:v>
                </c:pt>
                <c:pt idx="1652">
                  <c:v>17.209867963860997</c:v>
                </c:pt>
                <c:pt idx="1653">
                  <c:v>17.220291869355776</c:v>
                </c:pt>
                <c:pt idx="1654">
                  <c:v>17.230715774843272</c:v>
                </c:pt>
                <c:pt idx="1655">
                  <c:v>17.241139680330768</c:v>
                </c:pt>
                <c:pt idx="1656">
                  <c:v>17.251563585825547</c:v>
                </c:pt>
                <c:pt idx="1657">
                  <c:v>17.261987491313043</c:v>
                </c:pt>
                <c:pt idx="1658">
                  <c:v>17.272411396800539</c:v>
                </c:pt>
                <c:pt idx="1659">
                  <c:v>17.282835302295318</c:v>
                </c:pt>
                <c:pt idx="1660">
                  <c:v>17.293259207782814</c:v>
                </c:pt>
                <c:pt idx="1661">
                  <c:v>17.30368311327031</c:v>
                </c:pt>
                <c:pt idx="1662">
                  <c:v>17.314107018765089</c:v>
                </c:pt>
                <c:pt idx="1663">
                  <c:v>17.324530924252585</c:v>
                </c:pt>
                <c:pt idx="1664">
                  <c:v>17.334954829740081</c:v>
                </c:pt>
                <c:pt idx="1665">
                  <c:v>17.34537873523486</c:v>
                </c:pt>
                <c:pt idx="1666">
                  <c:v>17.355802640722356</c:v>
                </c:pt>
                <c:pt idx="1667">
                  <c:v>17.366226546209852</c:v>
                </c:pt>
                <c:pt idx="1668">
                  <c:v>17.376650451704631</c:v>
                </c:pt>
                <c:pt idx="1669">
                  <c:v>17.387074357192127</c:v>
                </c:pt>
                <c:pt idx="1670">
                  <c:v>17.397498262679623</c:v>
                </c:pt>
                <c:pt idx="1671">
                  <c:v>17.407922168174402</c:v>
                </c:pt>
                <c:pt idx="1672">
                  <c:v>17.418346073661898</c:v>
                </c:pt>
                <c:pt idx="1673">
                  <c:v>17.428769979149394</c:v>
                </c:pt>
                <c:pt idx="1674">
                  <c:v>17.439193884644173</c:v>
                </c:pt>
                <c:pt idx="1675">
                  <c:v>17.449617790131668</c:v>
                </c:pt>
                <c:pt idx="1676">
                  <c:v>17.460041695619164</c:v>
                </c:pt>
                <c:pt idx="1677">
                  <c:v>17.470465601113943</c:v>
                </c:pt>
                <c:pt idx="1678">
                  <c:v>17.480889506601439</c:v>
                </c:pt>
                <c:pt idx="1679">
                  <c:v>17.491313412088935</c:v>
                </c:pt>
                <c:pt idx="1680">
                  <c:v>17.501737317583714</c:v>
                </c:pt>
                <c:pt idx="1681">
                  <c:v>17.51216122307121</c:v>
                </c:pt>
                <c:pt idx="1682">
                  <c:v>17.522585128558706</c:v>
                </c:pt>
                <c:pt idx="1683">
                  <c:v>17.533009034053485</c:v>
                </c:pt>
                <c:pt idx="1684">
                  <c:v>17.543432939540981</c:v>
                </c:pt>
                <c:pt idx="1685">
                  <c:v>17.553856845028477</c:v>
                </c:pt>
                <c:pt idx="1686">
                  <c:v>17.564280750523256</c:v>
                </c:pt>
                <c:pt idx="1687">
                  <c:v>17.574704656010752</c:v>
                </c:pt>
                <c:pt idx="1688">
                  <c:v>17.585128561498248</c:v>
                </c:pt>
                <c:pt idx="1689">
                  <c:v>17.595552466993027</c:v>
                </c:pt>
                <c:pt idx="1690">
                  <c:v>17.605976372480523</c:v>
                </c:pt>
                <c:pt idx="1691">
                  <c:v>17.616400277968019</c:v>
                </c:pt>
                <c:pt idx="1692">
                  <c:v>17.626824183462798</c:v>
                </c:pt>
                <c:pt idx="1693">
                  <c:v>17.637248088950294</c:v>
                </c:pt>
                <c:pt idx="1694">
                  <c:v>17.64767199443779</c:v>
                </c:pt>
                <c:pt idx="1695">
                  <c:v>17.658095899932569</c:v>
                </c:pt>
                <c:pt idx="1696">
                  <c:v>17.668519805420065</c:v>
                </c:pt>
                <c:pt idx="1697">
                  <c:v>17.678943710907561</c:v>
                </c:pt>
                <c:pt idx="1698">
                  <c:v>17.68936761640234</c:v>
                </c:pt>
                <c:pt idx="1699">
                  <c:v>17.699791521889836</c:v>
                </c:pt>
                <c:pt idx="1700">
                  <c:v>17.710215427377332</c:v>
                </c:pt>
                <c:pt idx="1701">
                  <c:v>17.720639332872111</c:v>
                </c:pt>
                <c:pt idx="1702">
                  <c:v>17.731063238359607</c:v>
                </c:pt>
                <c:pt idx="1703">
                  <c:v>17.741487143847102</c:v>
                </c:pt>
                <c:pt idx="1704">
                  <c:v>17.751911049341881</c:v>
                </c:pt>
                <c:pt idx="1705">
                  <c:v>17.762334954829377</c:v>
                </c:pt>
                <c:pt idx="1706">
                  <c:v>17.772758860316873</c:v>
                </c:pt>
                <c:pt idx="1707">
                  <c:v>17.783182765811652</c:v>
                </c:pt>
                <c:pt idx="1708">
                  <c:v>17.793606671299148</c:v>
                </c:pt>
                <c:pt idx="1709">
                  <c:v>17.804030576786644</c:v>
                </c:pt>
                <c:pt idx="1710">
                  <c:v>17.814454482281423</c:v>
                </c:pt>
                <c:pt idx="1711">
                  <c:v>17.824878387768919</c:v>
                </c:pt>
                <c:pt idx="1712">
                  <c:v>17.835302293256415</c:v>
                </c:pt>
                <c:pt idx="1713">
                  <c:v>17.845726198751194</c:v>
                </c:pt>
                <c:pt idx="1714">
                  <c:v>17.85615010423869</c:v>
                </c:pt>
                <c:pt idx="1715">
                  <c:v>17.866574009726186</c:v>
                </c:pt>
                <c:pt idx="1716">
                  <c:v>17.876997915220965</c:v>
                </c:pt>
                <c:pt idx="1717">
                  <c:v>17.887421820708461</c:v>
                </c:pt>
                <c:pt idx="1718">
                  <c:v>17.897845726195957</c:v>
                </c:pt>
                <c:pt idx="1719">
                  <c:v>17.908269631690736</c:v>
                </c:pt>
                <c:pt idx="1720">
                  <c:v>17.918693537178232</c:v>
                </c:pt>
                <c:pt idx="1721">
                  <c:v>17.929117442665728</c:v>
                </c:pt>
                <c:pt idx="1722">
                  <c:v>17.939541348160507</c:v>
                </c:pt>
                <c:pt idx="1723">
                  <c:v>17.949965253648003</c:v>
                </c:pt>
                <c:pt idx="1724">
                  <c:v>17.960389159135499</c:v>
                </c:pt>
                <c:pt idx="1725">
                  <c:v>17.970813064630278</c:v>
                </c:pt>
                <c:pt idx="1726">
                  <c:v>17.981236970117774</c:v>
                </c:pt>
                <c:pt idx="1727">
                  <c:v>17.99166087560527</c:v>
                </c:pt>
                <c:pt idx="1728">
                  <c:v>18.002084781100049</c:v>
                </c:pt>
                <c:pt idx="1729">
                  <c:v>18.012508686587545</c:v>
                </c:pt>
                <c:pt idx="1730">
                  <c:v>18.022932592075041</c:v>
                </c:pt>
                <c:pt idx="1731">
                  <c:v>18.03335649756982</c:v>
                </c:pt>
                <c:pt idx="1732">
                  <c:v>18.043780403057315</c:v>
                </c:pt>
                <c:pt idx="1733">
                  <c:v>18.054204308544811</c:v>
                </c:pt>
                <c:pt idx="1734">
                  <c:v>18.06462821403959</c:v>
                </c:pt>
                <c:pt idx="1735">
                  <c:v>18.075052119527086</c:v>
                </c:pt>
                <c:pt idx="1736">
                  <c:v>18.085476025014582</c:v>
                </c:pt>
                <c:pt idx="1737">
                  <c:v>18.095899930509361</c:v>
                </c:pt>
                <c:pt idx="1738">
                  <c:v>18.106323835996857</c:v>
                </c:pt>
                <c:pt idx="1739">
                  <c:v>18.116747741484353</c:v>
                </c:pt>
                <c:pt idx="1740">
                  <c:v>18.127171646979132</c:v>
                </c:pt>
                <c:pt idx="1741">
                  <c:v>18.137595552466628</c:v>
                </c:pt>
                <c:pt idx="1742">
                  <c:v>18.148019457954124</c:v>
                </c:pt>
                <c:pt idx="1743">
                  <c:v>18.158443363448903</c:v>
                </c:pt>
                <c:pt idx="1744">
                  <c:v>18.168867268936399</c:v>
                </c:pt>
                <c:pt idx="1745">
                  <c:v>18.179291174423895</c:v>
                </c:pt>
                <c:pt idx="1746">
                  <c:v>18.189715079918674</c:v>
                </c:pt>
                <c:pt idx="1747">
                  <c:v>18.20013898540617</c:v>
                </c:pt>
                <c:pt idx="1748">
                  <c:v>18.210562890893666</c:v>
                </c:pt>
                <c:pt idx="1749">
                  <c:v>18.220986796388445</c:v>
                </c:pt>
                <c:pt idx="1750">
                  <c:v>18.231410701875941</c:v>
                </c:pt>
                <c:pt idx="1751">
                  <c:v>18.241834607363437</c:v>
                </c:pt>
                <c:pt idx="1752">
                  <c:v>18.252258512858216</c:v>
                </c:pt>
                <c:pt idx="1753">
                  <c:v>18.262682418345712</c:v>
                </c:pt>
                <c:pt idx="1754">
                  <c:v>18.273106323833208</c:v>
                </c:pt>
                <c:pt idx="1755">
                  <c:v>18.283530229327987</c:v>
                </c:pt>
                <c:pt idx="1756">
                  <c:v>18.293954134815483</c:v>
                </c:pt>
                <c:pt idx="1757">
                  <c:v>18.304378040302979</c:v>
                </c:pt>
                <c:pt idx="1758">
                  <c:v>18.314801945797758</c:v>
                </c:pt>
                <c:pt idx="1759">
                  <c:v>18.325225851285253</c:v>
                </c:pt>
                <c:pt idx="1760">
                  <c:v>18.335649756772749</c:v>
                </c:pt>
                <c:pt idx="1761">
                  <c:v>18.346073662267528</c:v>
                </c:pt>
                <c:pt idx="1762">
                  <c:v>18.356497567755024</c:v>
                </c:pt>
                <c:pt idx="1763">
                  <c:v>18.36692147324252</c:v>
                </c:pt>
                <c:pt idx="1764">
                  <c:v>18.377345378737299</c:v>
                </c:pt>
                <c:pt idx="1765">
                  <c:v>18.387769284224795</c:v>
                </c:pt>
                <c:pt idx="1766">
                  <c:v>18.398193189712291</c:v>
                </c:pt>
                <c:pt idx="1767">
                  <c:v>18.40861709520707</c:v>
                </c:pt>
                <c:pt idx="1768">
                  <c:v>18.419041000694566</c:v>
                </c:pt>
                <c:pt idx="1769">
                  <c:v>18.429464906182062</c:v>
                </c:pt>
                <c:pt idx="1770">
                  <c:v>18.439888811676841</c:v>
                </c:pt>
                <c:pt idx="1771">
                  <c:v>18.450312717164337</c:v>
                </c:pt>
                <c:pt idx="1772">
                  <c:v>18.460736622651833</c:v>
                </c:pt>
                <c:pt idx="1773">
                  <c:v>18.471160528146612</c:v>
                </c:pt>
                <c:pt idx="1774">
                  <c:v>18.481584433634108</c:v>
                </c:pt>
                <c:pt idx="1775">
                  <c:v>18.492008339121604</c:v>
                </c:pt>
                <c:pt idx="1776">
                  <c:v>18.502432244616383</c:v>
                </c:pt>
                <c:pt idx="1777">
                  <c:v>18.512856150103879</c:v>
                </c:pt>
                <c:pt idx="1778">
                  <c:v>18.523280055591375</c:v>
                </c:pt>
                <c:pt idx="1779">
                  <c:v>18.533703961086154</c:v>
                </c:pt>
                <c:pt idx="1780">
                  <c:v>18.54412786657365</c:v>
                </c:pt>
                <c:pt idx="1781">
                  <c:v>18.554551772061146</c:v>
                </c:pt>
                <c:pt idx="1782">
                  <c:v>18.564975677555925</c:v>
                </c:pt>
                <c:pt idx="1783">
                  <c:v>18.575399583043421</c:v>
                </c:pt>
                <c:pt idx="1784">
                  <c:v>18.585823488530917</c:v>
                </c:pt>
                <c:pt idx="1785">
                  <c:v>18.596247394025696</c:v>
                </c:pt>
                <c:pt idx="1786">
                  <c:v>18.606671299513192</c:v>
                </c:pt>
                <c:pt idx="1787">
                  <c:v>18.617095205000687</c:v>
                </c:pt>
                <c:pt idx="1788">
                  <c:v>18.627519110495466</c:v>
                </c:pt>
                <c:pt idx="1789">
                  <c:v>18.637943015982962</c:v>
                </c:pt>
                <c:pt idx="1790">
                  <c:v>18.648366921470458</c:v>
                </c:pt>
                <c:pt idx="1791">
                  <c:v>18.658790826965237</c:v>
                </c:pt>
                <c:pt idx="1792">
                  <c:v>18.669214732452733</c:v>
                </c:pt>
                <c:pt idx="1793">
                  <c:v>18.679638637940229</c:v>
                </c:pt>
                <c:pt idx="1794">
                  <c:v>18.690062543435008</c:v>
                </c:pt>
                <c:pt idx="1795">
                  <c:v>18.700486448922504</c:v>
                </c:pt>
                <c:pt idx="1796">
                  <c:v>18.71091035441</c:v>
                </c:pt>
                <c:pt idx="1797">
                  <c:v>18.721334259904779</c:v>
                </c:pt>
                <c:pt idx="1798">
                  <c:v>18.731758165392275</c:v>
                </c:pt>
                <c:pt idx="1799">
                  <c:v>18.742182070879771</c:v>
                </c:pt>
                <c:pt idx="1800">
                  <c:v>18.75260597637455</c:v>
                </c:pt>
                <c:pt idx="1801">
                  <c:v>18.763029881862046</c:v>
                </c:pt>
                <c:pt idx="1802">
                  <c:v>18.773453787349542</c:v>
                </c:pt>
                <c:pt idx="1803">
                  <c:v>18.783877692844321</c:v>
                </c:pt>
                <c:pt idx="1804">
                  <c:v>18.794301598331817</c:v>
                </c:pt>
                <c:pt idx="1805">
                  <c:v>18.804725503819313</c:v>
                </c:pt>
                <c:pt idx="1806">
                  <c:v>18.815149409314092</c:v>
                </c:pt>
                <c:pt idx="1807">
                  <c:v>18.825573314801588</c:v>
                </c:pt>
                <c:pt idx="1808">
                  <c:v>18.835997220289084</c:v>
                </c:pt>
                <c:pt idx="1809">
                  <c:v>18.846421125783863</c:v>
                </c:pt>
                <c:pt idx="1810">
                  <c:v>18.856845031271359</c:v>
                </c:pt>
                <c:pt idx="1811">
                  <c:v>18.867268936758855</c:v>
                </c:pt>
                <c:pt idx="1812">
                  <c:v>18.877692842253634</c:v>
                </c:pt>
                <c:pt idx="1813">
                  <c:v>18.88811674774113</c:v>
                </c:pt>
                <c:pt idx="1814">
                  <c:v>18.898540653228626</c:v>
                </c:pt>
                <c:pt idx="1815">
                  <c:v>18.908964558723405</c:v>
                </c:pt>
                <c:pt idx="1816">
                  <c:v>18.9193884642109</c:v>
                </c:pt>
                <c:pt idx="1817">
                  <c:v>18.929812369698396</c:v>
                </c:pt>
                <c:pt idx="1818">
                  <c:v>18.940236275193175</c:v>
                </c:pt>
                <c:pt idx="1819">
                  <c:v>18.950660180680671</c:v>
                </c:pt>
                <c:pt idx="1820">
                  <c:v>18.961084086168167</c:v>
                </c:pt>
                <c:pt idx="1821">
                  <c:v>18.971507991662946</c:v>
                </c:pt>
                <c:pt idx="1822">
                  <c:v>18.981931897150442</c:v>
                </c:pt>
                <c:pt idx="1823">
                  <c:v>18.992355802637938</c:v>
                </c:pt>
                <c:pt idx="1824">
                  <c:v>19.002779708132717</c:v>
                </c:pt>
                <c:pt idx="1825">
                  <c:v>19.013203613620213</c:v>
                </c:pt>
                <c:pt idx="1826">
                  <c:v>19.023627519107709</c:v>
                </c:pt>
                <c:pt idx="1827">
                  <c:v>19.034051424602488</c:v>
                </c:pt>
                <c:pt idx="1828">
                  <c:v>19.044475330089984</c:v>
                </c:pt>
                <c:pt idx="1829">
                  <c:v>19.05489923557748</c:v>
                </c:pt>
                <c:pt idx="1830">
                  <c:v>19.065323141072259</c:v>
                </c:pt>
                <c:pt idx="1831">
                  <c:v>19.075747046559755</c:v>
                </c:pt>
                <c:pt idx="1832">
                  <c:v>19.086170952047251</c:v>
                </c:pt>
                <c:pt idx="1833">
                  <c:v>19.09659485754203</c:v>
                </c:pt>
                <c:pt idx="1834">
                  <c:v>19.107018763029526</c:v>
                </c:pt>
                <c:pt idx="1835">
                  <c:v>19.117442668517022</c:v>
                </c:pt>
                <c:pt idx="1836">
                  <c:v>19.127866574011801</c:v>
                </c:pt>
                <c:pt idx="1837">
                  <c:v>19.138290479499297</c:v>
                </c:pt>
                <c:pt idx="1838">
                  <c:v>19.148714384986793</c:v>
                </c:pt>
                <c:pt idx="1839">
                  <c:v>19.159138290481572</c:v>
                </c:pt>
                <c:pt idx="1840">
                  <c:v>19.169562195969068</c:v>
                </c:pt>
                <c:pt idx="1841">
                  <c:v>19.179986101456564</c:v>
                </c:pt>
                <c:pt idx="1842">
                  <c:v>19.190410006951343</c:v>
                </c:pt>
                <c:pt idx="1843">
                  <c:v>19.200833912438839</c:v>
                </c:pt>
                <c:pt idx="1844">
                  <c:v>19.211257817926334</c:v>
                </c:pt>
                <c:pt idx="1845">
                  <c:v>19.221681723421113</c:v>
                </c:pt>
                <c:pt idx="1846">
                  <c:v>19.232105628908609</c:v>
                </c:pt>
                <c:pt idx="1847">
                  <c:v>19.242529534396105</c:v>
                </c:pt>
                <c:pt idx="1848">
                  <c:v>19.252953439890884</c:v>
                </c:pt>
                <c:pt idx="1849">
                  <c:v>19.26337734537838</c:v>
                </c:pt>
                <c:pt idx="1850">
                  <c:v>19.273801250865876</c:v>
                </c:pt>
                <c:pt idx="1851">
                  <c:v>19.284225156360655</c:v>
                </c:pt>
                <c:pt idx="1852">
                  <c:v>19.294649061848151</c:v>
                </c:pt>
                <c:pt idx="1853">
                  <c:v>19.305072967335647</c:v>
                </c:pt>
                <c:pt idx="1854">
                  <c:v>19.315496872830426</c:v>
                </c:pt>
                <c:pt idx="1855">
                  <c:v>19.325920778317922</c:v>
                </c:pt>
                <c:pt idx="1856">
                  <c:v>19.336344683805418</c:v>
                </c:pt>
                <c:pt idx="1857">
                  <c:v>19.346768589300197</c:v>
                </c:pt>
                <c:pt idx="1858">
                  <c:v>19.357192494787693</c:v>
                </c:pt>
                <c:pt idx="1859">
                  <c:v>19.367616400275189</c:v>
                </c:pt>
                <c:pt idx="1860">
                  <c:v>19.378040305769968</c:v>
                </c:pt>
                <c:pt idx="1861">
                  <c:v>19.388464211257464</c:v>
                </c:pt>
                <c:pt idx="1862">
                  <c:v>19.39888811674496</c:v>
                </c:pt>
                <c:pt idx="1863">
                  <c:v>19.409312022239739</c:v>
                </c:pt>
                <c:pt idx="1864">
                  <c:v>19.419735927727235</c:v>
                </c:pt>
                <c:pt idx="1865">
                  <c:v>19.430159833214731</c:v>
                </c:pt>
                <c:pt idx="1866">
                  <c:v>19.44058373870951</c:v>
                </c:pt>
                <c:pt idx="1867">
                  <c:v>19.451007644197006</c:v>
                </c:pt>
                <c:pt idx="1868">
                  <c:v>19.461431549684502</c:v>
                </c:pt>
                <c:pt idx="1869">
                  <c:v>19.471855455179281</c:v>
                </c:pt>
                <c:pt idx="1870">
                  <c:v>19.482279360666777</c:v>
                </c:pt>
                <c:pt idx="1871">
                  <c:v>19.492703266154273</c:v>
                </c:pt>
                <c:pt idx="1872">
                  <c:v>19.503127171649052</c:v>
                </c:pt>
                <c:pt idx="1873">
                  <c:v>19.513551077136547</c:v>
                </c:pt>
                <c:pt idx="1874">
                  <c:v>19.523974982624043</c:v>
                </c:pt>
                <c:pt idx="1875">
                  <c:v>19.534398888118822</c:v>
                </c:pt>
                <c:pt idx="1876">
                  <c:v>19.544822793606318</c:v>
                </c:pt>
                <c:pt idx="1877">
                  <c:v>19.555246699093814</c:v>
                </c:pt>
                <c:pt idx="1878">
                  <c:v>19.565670604588593</c:v>
                </c:pt>
                <c:pt idx="1879">
                  <c:v>19.576094510076089</c:v>
                </c:pt>
                <c:pt idx="1880">
                  <c:v>19.586518415563585</c:v>
                </c:pt>
                <c:pt idx="1881">
                  <c:v>19.596942321058364</c:v>
                </c:pt>
                <c:pt idx="1882">
                  <c:v>19.60736622654586</c:v>
                </c:pt>
                <c:pt idx="1883">
                  <c:v>19.617790132033356</c:v>
                </c:pt>
                <c:pt idx="1884">
                  <c:v>19.628214037528135</c:v>
                </c:pt>
                <c:pt idx="1885">
                  <c:v>19.638637943015631</c:v>
                </c:pt>
                <c:pt idx="1886">
                  <c:v>19.649061848503127</c:v>
                </c:pt>
                <c:pt idx="1887">
                  <c:v>19.659485753997906</c:v>
                </c:pt>
                <c:pt idx="1888">
                  <c:v>19.669909659485402</c:v>
                </c:pt>
                <c:pt idx="1889">
                  <c:v>19.680333564972898</c:v>
                </c:pt>
                <c:pt idx="1890">
                  <c:v>19.690757470467677</c:v>
                </c:pt>
                <c:pt idx="1891">
                  <c:v>19.701181375955173</c:v>
                </c:pt>
                <c:pt idx="1892">
                  <c:v>19.711605281442669</c:v>
                </c:pt>
                <c:pt idx="1893">
                  <c:v>19.722029186937448</c:v>
                </c:pt>
                <c:pt idx="1894">
                  <c:v>19.732453092424944</c:v>
                </c:pt>
                <c:pt idx="1895">
                  <c:v>19.74287699791244</c:v>
                </c:pt>
                <c:pt idx="1896">
                  <c:v>19.753300903407219</c:v>
                </c:pt>
                <c:pt idx="1897">
                  <c:v>19.763724808894715</c:v>
                </c:pt>
                <c:pt idx="1898">
                  <c:v>19.774148714382211</c:v>
                </c:pt>
                <c:pt idx="1899">
                  <c:v>19.78457261987699</c:v>
                </c:pt>
                <c:pt idx="1900">
                  <c:v>19.794996525364486</c:v>
                </c:pt>
                <c:pt idx="1901">
                  <c:v>19.805420430851981</c:v>
                </c:pt>
                <c:pt idx="1902">
                  <c:v>19.81584433634676</c:v>
                </c:pt>
                <c:pt idx="1903">
                  <c:v>19.826268241834256</c:v>
                </c:pt>
                <c:pt idx="1904">
                  <c:v>19.836692147321752</c:v>
                </c:pt>
                <c:pt idx="1905">
                  <c:v>19.847116052816531</c:v>
                </c:pt>
                <c:pt idx="1906">
                  <c:v>19.857539958304027</c:v>
                </c:pt>
                <c:pt idx="1907">
                  <c:v>19.867963863791523</c:v>
                </c:pt>
                <c:pt idx="1908">
                  <c:v>19.878387769286302</c:v>
                </c:pt>
                <c:pt idx="1909">
                  <c:v>19.888811674773798</c:v>
                </c:pt>
                <c:pt idx="1910">
                  <c:v>19.899235580261294</c:v>
                </c:pt>
                <c:pt idx="1911">
                  <c:v>19.909659485756073</c:v>
                </c:pt>
                <c:pt idx="1912">
                  <c:v>19.920083391243569</c:v>
                </c:pt>
                <c:pt idx="1913">
                  <c:v>19.930507296731065</c:v>
                </c:pt>
                <c:pt idx="1914">
                  <c:v>19.940931202225844</c:v>
                </c:pt>
                <c:pt idx="1915">
                  <c:v>19.95135510771334</c:v>
                </c:pt>
                <c:pt idx="1916">
                  <c:v>19.961779013200836</c:v>
                </c:pt>
                <c:pt idx="1917">
                  <c:v>19.972202918695615</c:v>
                </c:pt>
                <c:pt idx="1918">
                  <c:v>19.982626824183111</c:v>
                </c:pt>
                <c:pt idx="1919">
                  <c:v>19.993050729670607</c:v>
                </c:pt>
                <c:pt idx="1920">
                  <c:v>20.003474635165386</c:v>
                </c:pt>
                <c:pt idx="1921">
                  <c:v>20.013898540652882</c:v>
                </c:pt>
                <c:pt idx="1922">
                  <c:v>20.024322446140378</c:v>
                </c:pt>
                <c:pt idx="1923">
                  <c:v>20.034746351635157</c:v>
                </c:pt>
                <c:pt idx="1924">
                  <c:v>20.045170257122653</c:v>
                </c:pt>
                <c:pt idx="1925">
                  <c:v>20.055594162610149</c:v>
                </c:pt>
                <c:pt idx="1926">
                  <c:v>20.066018068104928</c:v>
                </c:pt>
                <c:pt idx="1927">
                  <c:v>20.076441973592424</c:v>
                </c:pt>
                <c:pt idx="1928">
                  <c:v>20.086865879079919</c:v>
                </c:pt>
                <c:pt idx="1929">
                  <c:v>20.097289784574699</c:v>
                </c:pt>
                <c:pt idx="1930">
                  <c:v>20.107713690062194</c:v>
                </c:pt>
                <c:pt idx="1931">
                  <c:v>20.11813759554969</c:v>
                </c:pt>
                <c:pt idx="1932">
                  <c:v>20.128561501044469</c:v>
                </c:pt>
                <c:pt idx="1933">
                  <c:v>20.138985406531965</c:v>
                </c:pt>
                <c:pt idx="1934">
                  <c:v>20.149409312019461</c:v>
                </c:pt>
                <c:pt idx="1935">
                  <c:v>20.15983321751424</c:v>
                </c:pt>
                <c:pt idx="1936">
                  <c:v>20.170257123001736</c:v>
                </c:pt>
                <c:pt idx="1937">
                  <c:v>20.180681028489232</c:v>
                </c:pt>
                <c:pt idx="1938">
                  <c:v>20.191104933984011</c:v>
                </c:pt>
                <c:pt idx="1939">
                  <c:v>20.201528839471507</c:v>
                </c:pt>
                <c:pt idx="1940">
                  <c:v>20.211952744959003</c:v>
                </c:pt>
                <c:pt idx="1941">
                  <c:v>20.222376650453782</c:v>
                </c:pt>
                <c:pt idx="1942">
                  <c:v>20.232800555941278</c:v>
                </c:pt>
                <c:pt idx="1943">
                  <c:v>20.243224461428774</c:v>
                </c:pt>
                <c:pt idx="1944">
                  <c:v>20.253648366923553</c:v>
                </c:pt>
                <c:pt idx="1945">
                  <c:v>20.264072272411049</c:v>
                </c:pt>
                <c:pt idx="1946">
                  <c:v>20.274496177898545</c:v>
                </c:pt>
                <c:pt idx="1947">
                  <c:v>20.284920083393324</c:v>
                </c:pt>
                <c:pt idx="1948">
                  <c:v>20.29534398888082</c:v>
                </c:pt>
                <c:pt idx="1949">
                  <c:v>20.305767894368316</c:v>
                </c:pt>
                <c:pt idx="1950">
                  <c:v>20.316191799863095</c:v>
                </c:pt>
                <c:pt idx="1951">
                  <c:v>20.326615705350591</c:v>
                </c:pt>
                <c:pt idx="1952">
                  <c:v>20.337039610838087</c:v>
                </c:pt>
                <c:pt idx="1953">
                  <c:v>20.347463516332866</c:v>
                </c:pt>
                <c:pt idx="1954">
                  <c:v>20.357887421820362</c:v>
                </c:pt>
                <c:pt idx="1955">
                  <c:v>20.368311327307858</c:v>
                </c:pt>
                <c:pt idx="1956">
                  <c:v>20.378735232802637</c:v>
                </c:pt>
                <c:pt idx="1957">
                  <c:v>20.389159138290132</c:v>
                </c:pt>
                <c:pt idx="1958">
                  <c:v>20.399583043777628</c:v>
                </c:pt>
                <c:pt idx="1959">
                  <c:v>20.410006949272407</c:v>
                </c:pt>
                <c:pt idx="1960">
                  <c:v>20.420430854759903</c:v>
                </c:pt>
                <c:pt idx="1961">
                  <c:v>20.430854760247399</c:v>
                </c:pt>
                <c:pt idx="1962">
                  <c:v>20.441278665742178</c:v>
                </c:pt>
                <c:pt idx="1963">
                  <c:v>20.451702571229674</c:v>
                </c:pt>
                <c:pt idx="1964">
                  <c:v>20.46212647671717</c:v>
                </c:pt>
                <c:pt idx="1965">
                  <c:v>20.472550382211949</c:v>
                </c:pt>
                <c:pt idx="1966">
                  <c:v>20.482974287699445</c:v>
                </c:pt>
                <c:pt idx="1967">
                  <c:v>20.493398193186941</c:v>
                </c:pt>
                <c:pt idx="1968">
                  <c:v>20.50382209868172</c:v>
                </c:pt>
                <c:pt idx="1969">
                  <c:v>20.514246004169216</c:v>
                </c:pt>
                <c:pt idx="1970">
                  <c:v>20.524669909656712</c:v>
                </c:pt>
                <c:pt idx="1971">
                  <c:v>20.535093815151491</c:v>
                </c:pt>
                <c:pt idx="1972">
                  <c:v>20.545517720638987</c:v>
                </c:pt>
                <c:pt idx="1973">
                  <c:v>20.555941626126483</c:v>
                </c:pt>
                <c:pt idx="1974">
                  <c:v>20.566365531621262</c:v>
                </c:pt>
                <c:pt idx="1975">
                  <c:v>20.576789437108758</c:v>
                </c:pt>
                <c:pt idx="1976">
                  <c:v>20.587213342596254</c:v>
                </c:pt>
                <c:pt idx="1977">
                  <c:v>20.597637248091033</c:v>
                </c:pt>
                <c:pt idx="1978">
                  <c:v>20.608061153578529</c:v>
                </c:pt>
                <c:pt idx="1979">
                  <c:v>20.618485059066025</c:v>
                </c:pt>
                <c:pt idx="1980">
                  <c:v>20.628908964560804</c:v>
                </c:pt>
                <c:pt idx="1981">
                  <c:v>20.6393328700483</c:v>
                </c:pt>
                <c:pt idx="1982">
                  <c:v>20.649756775535796</c:v>
                </c:pt>
                <c:pt idx="1983">
                  <c:v>20.660180681030575</c:v>
                </c:pt>
                <c:pt idx="1984">
                  <c:v>20.670604586518071</c:v>
                </c:pt>
                <c:pt idx="1985">
                  <c:v>20.681028492005566</c:v>
                </c:pt>
                <c:pt idx="1986">
                  <c:v>20.691452397500345</c:v>
                </c:pt>
                <c:pt idx="1987">
                  <c:v>20.701876302987841</c:v>
                </c:pt>
                <c:pt idx="1988">
                  <c:v>20.712300208475337</c:v>
                </c:pt>
                <c:pt idx="1989">
                  <c:v>20.722724113970116</c:v>
                </c:pt>
                <c:pt idx="1990">
                  <c:v>20.733148019457612</c:v>
                </c:pt>
                <c:pt idx="1991">
                  <c:v>20.743571924945108</c:v>
                </c:pt>
                <c:pt idx="1992">
                  <c:v>20.753995830439887</c:v>
                </c:pt>
                <c:pt idx="1993">
                  <c:v>20.764419735927383</c:v>
                </c:pt>
                <c:pt idx="1994">
                  <c:v>20.774843641414879</c:v>
                </c:pt>
                <c:pt idx="1995">
                  <c:v>20.785267546909658</c:v>
                </c:pt>
                <c:pt idx="1996">
                  <c:v>20.795691452397154</c:v>
                </c:pt>
                <c:pt idx="1997">
                  <c:v>20.80611535788465</c:v>
                </c:pt>
                <c:pt idx="1998">
                  <c:v>20.816539263379429</c:v>
                </c:pt>
                <c:pt idx="1999">
                  <c:v>20.826963168866925</c:v>
                </c:pt>
                <c:pt idx="2000">
                  <c:v>20.837387074354421</c:v>
                </c:pt>
                <c:pt idx="2001">
                  <c:v>20.8478109798492</c:v>
                </c:pt>
                <c:pt idx="2002">
                  <c:v>20.858234885336696</c:v>
                </c:pt>
                <c:pt idx="2003">
                  <c:v>20.868658790824192</c:v>
                </c:pt>
                <c:pt idx="2004">
                  <c:v>20.879082696318971</c:v>
                </c:pt>
                <c:pt idx="2005">
                  <c:v>20.889506601806467</c:v>
                </c:pt>
                <c:pt idx="2006">
                  <c:v>20.899930507293963</c:v>
                </c:pt>
                <c:pt idx="2007">
                  <c:v>20.910354412788742</c:v>
                </c:pt>
                <c:pt idx="2008">
                  <c:v>20.920778318276238</c:v>
                </c:pt>
                <c:pt idx="2009">
                  <c:v>20.931202223763734</c:v>
                </c:pt>
                <c:pt idx="2010">
                  <c:v>20.941626129258513</c:v>
                </c:pt>
                <c:pt idx="2011">
                  <c:v>20.952050034746009</c:v>
                </c:pt>
                <c:pt idx="2012">
                  <c:v>20.962473940233505</c:v>
                </c:pt>
                <c:pt idx="2013">
                  <c:v>20.972897845728284</c:v>
                </c:pt>
                <c:pt idx="2014">
                  <c:v>20.983321751215779</c:v>
                </c:pt>
                <c:pt idx="2015">
                  <c:v>20.993745656703275</c:v>
                </c:pt>
                <c:pt idx="2016">
                  <c:v>21.004169562198054</c:v>
                </c:pt>
                <c:pt idx="2017">
                  <c:v>21.01459346768555</c:v>
                </c:pt>
                <c:pt idx="2018">
                  <c:v>21.025017373173046</c:v>
                </c:pt>
                <c:pt idx="2019">
                  <c:v>21.035441278667825</c:v>
                </c:pt>
                <c:pt idx="2020">
                  <c:v>21.045865184155321</c:v>
                </c:pt>
                <c:pt idx="2021">
                  <c:v>21.056289089642817</c:v>
                </c:pt>
                <c:pt idx="2022">
                  <c:v>21.066712995137596</c:v>
                </c:pt>
                <c:pt idx="2023">
                  <c:v>21.077136900625092</c:v>
                </c:pt>
                <c:pt idx="2024">
                  <c:v>21.087560806112588</c:v>
                </c:pt>
                <c:pt idx="2025">
                  <c:v>21.097984711607367</c:v>
                </c:pt>
                <c:pt idx="2026">
                  <c:v>21.108408617094863</c:v>
                </c:pt>
                <c:pt idx="2027">
                  <c:v>21.118832522582359</c:v>
                </c:pt>
                <c:pt idx="2028">
                  <c:v>21.129256428077138</c:v>
                </c:pt>
                <c:pt idx="2029">
                  <c:v>21.139680333564634</c:v>
                </c:pt>
                <c:pt idx="2030">
                  <c:v>21.15010423905213</c:v>
                </c:pt>
                <c:pt idx="2031">
                  <c:v>21.160528144546909</c:v>
                </c:pt>
                <c:pt idx="2032">
                  <c:v>21.170952050034405</c:v>
                </c:pt>
                <c:pt idx="2033">
                  <c:v>21.181375955521901</c:v>
                </c:pt>
                <c:pt idx="2034">
                  <c:v>21.19179986101668</c:v>
                </c:pt>
                <c:pt idx="2035">
                  <c:v>21.202223766504176</c:v>
                </c:pt>
                <c:pt idx="2036">
                  <c:v>21.212647671991672</c:v>
                </c:pt>
                <c:pt idx="2037">
                  <c:v>21.223071577486451</c:v>
                </c:pt>
                <c:pt idx="2038">
                  <c:v>21.233495482973947</c:v>
                </c:pt>
                <c:pt idx="2039">
                  <c:v>21.243919388461443</c:v>
                </c:pt>
                <c:pt idx="2040">
                  <c:v>21.254343293956222</c:v>
                </c:pt>
                <c:pt idx="2041">
                  <c:v>21.264767199443718</c:v>
                </c:pt>
                <c:pt idx="2042">
                  <c:v>21.275191104931213</c:v>
                </c:pt>
                <c:pt idx="2043">
                  <c:v>21.285615010425992</c:v>
                </c:pt>
                <c:pt idx="2044">
                  <c:v>21.296038915913488</c:v>
                </c:pt>
                <c:pt idx="2045">
                  <c:v>21.306462821400984</c:v>
                </c:pt>
                <c:pt idx="2046">
                  <c:v>21.316886726895763</c:v>
                </c:pt>
                <c:pt idx="2047">
                  <c:v>21.327310632383259</c:v>
                </c:pt>
                <c:pt idx="2048">
                  <c:v>21.337734537870755</c:v>
                </c:pt>
                <c:pt idx="2049">
                  <c:v>21.348158443365534</c:v>
                </c:pt>
                <c:pt idx="2050">
                  <c:v>21.35858234885303</c:v>
                </c:pt>
                <c:pt idx="2051">
                  <c:v>21.369006254340526</c:v>
                </c:pt>
                <c:pt idx="2052">
                  <c:v>21.379430159835305</c:v>
                </c:pt>
                <c:pt idx="2053">
                  <c:v>21.389854065322801</c:v>
                </c:pt>
                <c:pt idx="2054">
                  <c:v>21.400277970810297</c:v>
                </c:pt>
                <c:pt idx="2055">
                  <c:v>21.410701876305076</c:v>
                </c:pt>
                <c:pt idx="2056">
                  <c:v>21.421125781792572</c:v>
                </c:pt>
                <c:pt idx="2057">
                  <c:v>21.431549687280068</c:v>
                </c:pt>
                <c:pt idx="2058">
                  <c:v>21.441973592774847</c:v>
                </c:pt>
                <c:pt idx="2059">
                  <c:v>21.452397498262343</c:v>
                </c:pt>
                <c:pt idx="2060">
                  <c:v>21.462821403749839</c:v>
                </c:pt>
                <c:pt idx="2061">
                  <c:v>21.473245309244618</c:v>
                </c:pt>
                <c:pt idx="2062">
                  <c:v>21.483669214732114</c:v>
                </c:pt>
                <c:pt idx="2063">
                  <c:v>21.49409312021961</c:v>
                </c:pt>
                <c:pt idx="2064">
                  <c:v>21.504517025714389</c:v>
                </c:pt>
                <c:pt idx="2065">
                  <c:v>21.514940931201885</c:v>
                </c:pt>
                <c:pt idx="2066">
                  <c:v>21.525364836689381</c:v>
                </c:pt>
                <c:pt idx="2067">
                  <c:v>21.53578874218416</c:v>
                </c:pt>
                <c:pt idx="2068">
                  <c:v>21.546212647671656</c:v>
                </c:pt>
                <c:pt idx="2069">
                  <c:v>21.556636553159152</c:v>
                </c:pt>
                <c:pt idx="2070">
                  <c:v>21.567060458653931</c:v>
                </c:pt>
                <c:pt idx="2071">
                  <c:v>21.577484364141426</c:v>
                </c:pt>
                <c:pt idx="2072">
                  <c:v>21.587908269628922</c:v>
                </c:pt>
                <c:pt idx="2073">
                  <c:v>21.598332175123701</c:v>
                </c:pt>
                <c:pt idx="2074">
                  <c:v>21.608756080611197</c:v>
                </c:pt>
                <c:pt idx="2075">
                  <c:v>21.619179986098693</c:v>
                </c:pt>
                <c:pt idx="2076">
                  <c:v>21.629603891593472</c:v>
                </c:pt>
                <c:pt idx="2077">
                  <c:v>21.640027797080968</c:v>
                </c:pt>
                <c:pt idx="2078">
                  <c:v>21.650451702568464</c:v>
                </c:pt>
                <c:pt idx="2079">
                  <c:v>21.660875608063243</c:v>
                </c:pt>
                <c:pt idx="2080">
                  <c:v>21.671299513550739</c:v>
                </c:pt>
                <c:pt idx="2081">
                  <c:v>21.681723419038235</c:v>
                </c:pt>
                <c:pt idx="2082">
                  <c:v>21.692147324533014</c:v>
                </c:pt>
                <c:pt idx="2083">
                  <c:v>21.70257123002051</c:v>
                </c:pt>
                <c:pt idx="2084">
                  <c:v>21.712995135508006</c:v>
                </c:pt>
                <c:pt idx="2085">
                  <c:v>21.723419041002785</c:v>
                </c:pt>
                <c:pt idx="2086">
                  <c:v>21.733842946490281</c:v>
                </c:pt>
                <c:pt idx="2087">
                  <c:v>21.744266851977777</c:v>
                </c:pt>
                <c:pt idx="2088">
                  <c:v>21.754690757472556</c:v>
                </c:pt>
                <c:pt idx="2089">
                  <c:v>21.765114662960052</c:v>
                </c:pt>
                <c:pt idx="2090">
                  <c:v>21.775538568447548</c:v>
                </c:pt>
                <c:pt idx="2091">
                  <c:v>21.785962473942327</c:v>
                </c:pt>
                <c:pt idx="2092">
                  <c:v>21.796386379429823</c:v>
                </c:pt>
                <c:pt idx="2093">
                  <c:v>21.806810284917319</c:v>
                </c:pt>
                <c:pt idx="2094">
                  <c:v>21.817234190412098</c:v>
                </c:pt>
                <c:pt idx="2095">
                  <c:v>21.827658095899594</c:v>
                </c:pt>
                <c:pt idx="2096">
                  <c:v>21.83808200138709</c:v>
                </c:pt>
                <c:pt idx="2097">
                  <c:v>21.848505906881869</c:v>
                </c:pt>
                <c:pt idx="2098">
                  <c:v>21.858929812369364</c:v>
                </c:pt>
                <c:pt idx="2099">
                  <c:v>21.86935371785686</c:v>
                </c:pt>
                <c:pt idx="2100">
                  <c:v>21.879777623351639</c:v>
                </c:pt>
                <c:pt idx="2101">
                  <c:v>21.890201528839135</c:v>
                </c:pt>
                <c:pt idx="2102">
                  <c:v>21.900625434326631</c:v>
                </c:pt>
                <c:pt idx="2103">
                  <c:v>21.91104933982141</c:v>
                </c:pt>
                <c:pt idx="2104">
                  <c:v>21.921473245308906</c:v>
                </c:pt>
                <c:pt idx="2105">
                  <c:v>21.931897150796402</c:v>
                </c:pt>
                <c:pt idx="2106">
                  <c:v>21.942321056291181</c:v>
                </c:pt>
                <c:pt idx="2107">
                  <c:v>21.952744961778677</c:v>
                </c:pt>
                <c:pt idx="2108">
                  <c:v>21.963168867266173</c:v>
                </c:pt>
                <c:pt idx="2109">
                  <c:v>21.973592772760952</c:v>
                </c:pt>
                <c:pt idx="2110">
                  <c:v>21.984016678248448</c:v>
                </c:pt>
                <c:pt idx="2111">
                  <c:v>21.994440583735944</c:v>
                </c:pt>
                <c:pt idx="2112">
                  <c:v>22.004864489230723</c:v>
                </c:pt>
                <c:pt idx="2113">
                  <c:v>22.015288394718219</c:v>
                </c:pt>
                <c:pt idx="2114">
                  <c:v>22.025712300205715</c:v>
                </c:pt>
                <c:pt idx="2115">
                  <c:v>22.036136205700494</c:v>
                </c:pt>
                <c:pt idx="2116">
                  <c:v>22.04656011118799</c:v>
                </c:pt>
                <c:pt idx="2117">
                  <c:v>22.056984016675486</c:v>
                </c:pt>
                <c:pt idx="2118">
                  <c:v>22.067407922170265</c:v>
                </c:pt>
                <c:pt idx="2119">
                  <c:v>22.077831827657761</c:v>
                </c:pt>
                <c:pt idx="2120">
                  <c:v>22.088255733145257</c:v>
                </c:pt>
                <c:pt idx="2121">
                  <c:v>22.098679638640036</c:v>
                </c:pt>
                <c:pt idx="2122">
                  <c:v>22.109103544127532</c:v>
                </c:pt>
                <c:pt idx="2123">
                  <c:v>22.119527449615028</c:v>
                </c:pt>
                <c:pt idx="2124">
                  <c:v>22.129951355109807</c:v>
                </c:pt>
                <c:pt idx="2125">
                  <c:v>22.140375260597303</c:v>
                </c:pt>
                <c:pt idx="2126">
                  <c:v>22.150799166084798</c:v>
                </c:pt>
                <c:pt idx="2127">
                  <c:v>22.161223071579577</c:v>
                </c:pt>
                <c:pt idx="2128">
                  <c:v>22.171646977067073</c:v>
                </c:pt>
                <c:pt idx="2129">
                  <c:v>22.182070882554569</c:v>
                </c:pt>
                <c:pt idx="2130">
                  <c:v>22.192494788049348</c:v>
                </c:pt>
                <c:pt idx="2131">
                  <c:v>22.202918693536844</c:v>
                </c:pt>
                <c:pt idx="2132">
                  <c:v>22.21334259902434</c:v>
                </c:pt>
                <c:pt idx="2133">
                  <c:v>22.223766504519119</c:v>
                </c:pt>
                <c:pt idx="2134">
                  <c:v>22.234190410006615</c:v>
                </c:pt>
                <c:pt idx="2135">
                  <c:v>22.244614315494111</c:v>
                </c:pt>
                <c:pt idx="2136">
                  <c:v>22.25503822098889</c:v>
                </c:pt>
                <c:pt idx="2137">
                  <c:v>22.265462126476386</c:v>
                </c:pt>
                <c:pt idx="2138">
                  <c:v>22.275886031963882</c:v>
                </c:pt>
                <c:pt idx="2139">
                  <c:v>22.286309937458661</c:v>
                </c:pt>
                <c:pt idx="2140">
                  <c:v>22.296733842946157</c:v>
                </c:pt>
                <c:pt idx="2141">
                  <c:v>22.307157748433653</c:v>
                </c:pt>
                <c:pt idx="2142">
                  <c:v>22.317581653928432</c:v>
                </c:pt>
                <c:pt idx="2143">
                  <c:v>22.328005559415928</c:v>
                </c:pt>
                <c:pt idx="2144">
                  <c:v>22.338429464903424</c:v>
                </c:pt>
                <c:pt idx="2145">
                  <c:v>22.348853370398203</c:v>
                </c:pt>
                <c:pt idx="2146">
                  <c:v>22.359277275885699</c:v>
                </c:pt>
                <c:pt idx="2147">
                  <c:v>22.369701181373195</c:v>
                </c:pt>
                <c:pt idx="2148">
                  <c:v>22.380125086867974</c:v>
                </c:pt>
                <c:pt idx="2149">
                  <c:v>22.39054899235547</c:v>
                </c:pt>
                <c:pt idx="2150">
                  <c:v>22.400972897842966</c:v>
                </c:pt>
                <c:pt idx="2151">
                  <c:v>22.411396803337745</c:v>
                </c:pt>
                <c:pt idx="2152">
                  <c:v>22.421820708825241</c:v>
                </c:pt>
                <c:pt idx="2153">
                  <c:v>22.432244614312737</c:v>
                </c:pt>
                <c:pt idx="2154">
                  <c:v>22.442668519807516</c:v>
                </c:pt>
                <c:pt idx="2155">
                  <c:v>22.453092425295011</c:v>
                </c:pt>
                <c:pt idx="2156">
                  <c:v>22.463516330782507</c:v>
                </c:pt>
                <c:pt idx="2157">
                  <c:v>22.473940236277286</c:v>
                </c:pt>
                <c:pt idx="2158">
                  <c:v>22.484364141764782</c:v>
                </c:pt>
                <c:pt idx="2159">
                  <c:v>22.494788047252278</c:v>
                </c:pt>
                <c:pt idx="2160">
                  <c:v>22.505211952747057</c:v>
                </c:pt>
                <c:pt idx="2161">
                  <c:v>22.515635858234553</c:v>
                </c:pt>
                <c:pt idx="2162">
                  <c:v>22.526059763722049</c:v>
                </c:pt>
                <c:pt idx="2163">
                  <c:v>22.536483669216828</c:v>
                </c:pt>
                <c:pt idx="2164">
                  <c:v>22.546907574704324</c:v>
                </c:pt>
                <c:pt idx="2165">
                  <c:v>22.55733148019182</c:v>
                </c:pt>
                <c:pt idx="2166">
                  <c:v>22.567755385686599</c:v>
                </c:pt>
                <c:pt idx="2167">
                  <c:v>22.578179291174095</c:v>
                </c:pt>
                <c:pt idx="2168">
                  <c:v>22.588603196661591</c:v>
                </c:pt>
                <c:pt idx="2169">
                  <c:v>22.59902710215637</c:v>
                </c:pt>
                <c:pt idx="2170">
                  <c:v>22.609451007643866</c:v>
                </c:pt>
                <c:pt idx="2171">
                  <c:v>22.619874913131362</c:v>
                </c:pt>
                <c:pt idx="2172">
                  <c:v>22.630298818626141</c:v>
                </c:pt>
                <c:pt idx="2173">
                  <c:v>22.640722724113637</c:v>
                </c:pt>
                <c:pt idx="2174">
                  <c:v>22.651146629601133</c:v>
                </c:pt>
                <c:pt idx="2175">
                  <c:v>22.661570535095912</c:v>
                </c:pt>
                <c:pt idx="2176">
                  <c:v>22.671994440583408</c:v>
                </c:pt>
                <c:pt idx="2177">
                  <c:v>22.682418346070904</c:v>
                </c:pt>
                <c:pt idx="2178">
                  <c:v>22.692842251565683</c:v>
                </c:pt>
                <c:pt idx="2179">
                  <c:v>22.703266157053179</c:v>
                </c:pt>
                <c:pt idx="2180">
                  <c:v>22.713690062540675</c:v>
                </c:pt>
                <c:pt idx="2181">
                  <c:v>22.724113968035454</c:v>
                </c:pt>
                <c:pt idx="2182">
                  <c:v>22.73453787352295</c:v>
                </c:pt>
                <c:pt idx="2183">
                  <c:v>22.744961779010445</c:v>
                </c:pt>
                <c:pt idx="2184">
                  <c:v>22.755385684505224</c:v>
                </c:pt>
                <c:pt idx="2185">
                  <c:v>22.76580958999272</c:v>
                </c:pt>
                <c:pt idx="2186">
                  <c:v>22.776233495480216</c:v>
                </c:pt>
                <c:pt idx="2187">
                  <c:v>22.786657400974995</c:v>
                </c:pt>
                <c:pt idx="2188">
                  <c:v>22.797081306462491</c:v>
                </c:pt>
                <c:pt idx="2189">
                  <c:v>22.807505211949987</c:v>
                </c:pt>
                <c:pt idx="2190">
                  <c:v>22.817929117444766</c:v>
                </c:pt>
                <c:pt idx="2191">
                  <c:v>22.828353022932262</c:v>
                </c:pt>
                <c:pt idx="2192">
                  <c:v>22.838776928419758</c:v>
                </c:pt>
                <c:pt idx="2193">
                  <c:v>22.849200833914537</c:v>
                </c:pt>
                <c:pt idx="2194">
                  <c:v>22.859624739402033</c:v>
                </c:pt>
                <c:pt idx="2195">
                  <c:v>22.870048644889529</c:v>
                </c:pt>
                <c:pt idx="2196">
                  <c:v>22.880472550384308</c:v>
                </c:pt>
                <c:pt idx="2197">
                  <c:v>22.890896455871804</c:v>
                </c:pt>
                <c:pt idx="2198">
                  <c:v>22.9013203613593</c:v>
                </c:pt>
                <c:pt idx="2199">
                  <c:v>22.911744266854079</c:v>
                </c:pt>
                <c:pt idx="2200">
                  <c:v>22.922168172341575</c:v>
                </c:pt>
                <c:pt idx="2201">
                  <c:v>22.932592077829071</c:v>
                </c:pt>
                <c:pt idx="2202">
                  <c:v>22.94301598332385</c:v>
                </c:pt>
                <c:pt idx="2203">
                  <c:v>22.953439888811346</c:v>
                </c:pt>
                <c:pt idx="2204">
                  <c:v>22.963863794298842</c:v>
                </c:pt>
                <c:pt idx="2205">
                  <c:v>22.974287699793621</c:v>
                </c:pt>
                <c:pt idx="2206">
                  <c:v>22.984711605281117</c:v>
                </c:pt>
                <c:pt idx="2207">
                  <c:v>22.995135510768613</c:v>
                </c:pt>
                <c:pt idx="2208">
                  <c:v>23.005559416263392</c:v>
                </c:pt>
                <c:pt idx="2209">
                  <c:v>23.015983321750888</c:v>
                </c:pt>
                <c:pt idx="2210">
                  <c:v>23.026407227238384</c:v>
                </c:pt>
                <c:pt idx="2211">
                  <c:v>23.036831132733163</c:v>
                </c:pt>
                <c:pt idx="2212">
                  <c:v>23.047255038220658</c:v>
                </c:pt>
                <c:pt idx="2213">
                  <c:v>23.057678943708154</c:v>
                </c:pt>
                <c:pt idx="2214">
                  <c:v>23.068102849202933</c:v>
                </c:pt>
                <c:pt idx="2215">
                  <c:v>23.078526754690429</c:v>
                </c:pt>
                <c:pt idx="2216">
                  <c:v>23.088950660177925</c:v>
                </c:pt>
                <c:pt idx="2217">
                  <c:v>23.099374565672704</c:v>
                </c:pt>
                <c:pt idx="2218">
                  <c:v>23.1097984711602</c:v>
                </c:pt>
                <c:pt idx="2219">
                  <c:v>23.120222376647696</c:v>
                </c:pt>
                <c:pt idx="2220">
                  <c:v>23.130646282142475</c:v>
                </c:pt>
                <c:pt idx="2221">
                  <c:v>23.141070187629971</c:v>
                </c:pt>
                <c:pt idx="2222">
                  <c:v>23.151494093117467</c:v>
                </c:pt>
                <c:pt idx="2223">
                  <c:v>23.161917998612246</c:v>
                </c:pt>
                <c:pt idx="2224">
                  <c:v>23.172341904099742</c:v>
                </c:pt>
                <c:pt idx="2225">
                  <c:v>23.182765809587238</c:v>
                </c:pt>
                <c:pt idx="2226">
                  <c:v>23.193189715082017</c:v>
                </c:pt>
                <c:pt idx="2227">
                  <c:v>23.203613620569513</c:v>
                </c:pt>
                <c:pt idx="2228">
                  <c:v>23.214037526057009</c:v>
                </c:pt>
                <c:pt idx="2229">
                  <c:v>23.224461431551788</c:v>
                </c:pt>
                <c:pt idx="2230">
                  <c:v>23.234885337039284</c:v>
                </c:pt>
                <c:pt idx="2231">
                  <c:v>23.24530924252678</c:v>
                </c:pt>
                <c:pt idx="2232">
                  <c:v>23.255733148021559</c:v>
                </c:pt>
                <c:pt idx="2233">
                  <c:v>23.266157053509055</c:v>
                </c:pt>
                <c:pt idx="2234">
                  <c:v>23.276580958996551</c:v>
                </c:pt>
                <c:pt idx="2235">
                  <c:v>23.28700486449133</c:v>
                </c:pt>
                <c:pt idx="2236">
                  <c:v>23.297428769978826</c:v>
                </c:pt>
                <c:pt idx="2237">
                  <c:v>23.307852675466322</c:v>
                </c:pt>
                <c:pt idx="2238">
                  <c:v>23.318276580961101</c:v>
                </c:pt>
                <c:pt idx="2239">
                  <c:v>23.328700486448597</c:v>
                </c:pt>
                <c:pt idx="2240">
                  <c:v>23.339124391936092</c:v>
                </c:pt>
                <c:pt idx="2241">
                  <c:v>23.349548297430871</c:v>
                </c:pt>
                <c:pt idx="2242">
                  <c:v>23.359972202918367</c:v>
                </c:pt>
                <c:pt idx="2243">
                  <c:v>23.370396108405863</c:v>
                </c:pt>
                <c:pt idx="2244">
                  <c:v>23.380820013900642</c:v>
                </c:pt>
                <c:pt idx="2245">
                  <c:v>23.391243919388138</c:v>
                </c:pt>
                <c:pt idx="2246">
                  <c:v>23.401667824875634</c:v>
                </c:pt>
                <c:pt idx="2247">
                  <c:v>23.412091730370413</c:v>
                </c:pt>
                <c:pt idx="2248">
                  <c:v>23.422515635857909</c:v>
                </c:pt>
                <c:pt idx="2249">
                  <c:v>23.432939541345405</c:v>
                </c:pt>
                <c:pt idx="2250">
                  <c:v>23.443363446840184</c:v>
                </c:pt>
                <c:pt idx="2251">
                  <c:v>23.45378735232768</c:v>
                </c:pt>
                <c:pt idx="2252">
                  <c:v>23.464211257815176</c:v>
                </c:pt>
                <c:pt idx="2253">
                  <c:v>23.474635163309955</c:v>
                </c:pt>
                <c:pt idx="2254">
                  <c:v>23.485059068797451</c:v>
                </c:pt>
                <c:pt idx="2255">
                  <c:v>23.495482974284947</c:v>
                </c:pt>
                <c:pt idx="2256">
                  <c:v>23.505906879779726</c:v>
                </c:pt>
                <c:pt idx="2257">
                  <c:v>23.516330785267222</c:v>
                </c:pt>
                <c:pt idx="2258">
                  <c:v>23.526754690754718</c:v>
                </c:pt>
                <c:pt idx="2259">
                  <c:v>23.537178596249497</c:v>
                </c:pt>
                <c:pt idx="2260">
                  <c:v>23.547602501736993</c:v>
                </c:pt>
                <c:pt idx="2261">
                  <c:v>23.558026407224489</c:v>
                </c:pt>
                <c:pt idx="2262">
                  <c:v>23.568450312719268</c:v>
                </c:pt>
                <c:pt idx="2263">
                  <c:v>23.578874218206764</c:v>
                </c:pt>
                <c:pt idx="2264">
                  <c:v>23.58929812369426</c:v>
                </c:pt>
                <c:pt idx="2265">
                  <c:v>23.599722029189039</c:v>
                </c:pt>
                <c:pt idx="2266">
                  <c:v>23.610145934676535</c:v>
                </c:pt>
                <c:pt idx="2267">
                  <c:v>23.62056984016403</c:v>
                </c:pt>
                <c:pt idx="2268">
                  <c:v>23.63099374565881</c:v>
                </c:pt>
                <c:pt idx="2269">
                  <c:v>23.641417651146305</c:v>
                </c:pt>
                <c:pt idx="2270">
                  <c:v>23.651841556633801</c:v>
                </c:pt>
                <c:pt idx="2271">
                  <c:v>23.66226546212858</c:v>
                </c:pt>
                <c:pt idx="2272">
                  <c:v>23.672689367616076</c:v>
                </c:pt>
                <c:pt idx="2273">
                  <c:v>23.683113273103572</c:v>
                </c:pt>
                <c:pt idx="2274">
                  <c:v>23.693537178598351</c:v>
                </c:pt>
                <c:pt idx="2275">
                  <c:v>23.703961084085847</c:v>
                </c:pt>
                <c:pt idx="2276">
                  <c:v>23.714384989573343</c:v>
                </c:pt>
                <c:pt idx="2277">
                  <c:v>23.724808895068122</c:v>
                </c:pt>
                <c:pt idx="2278">
                  <c:v>23.735232800555618</c:v>
                </c:pt>
                <c:pt idx="2279">
                  <c:v>23.745656706043114</c:v>
                </c:pt>
                <c:pt idx="2280">
                  <c:v>23.756080611537893</c:v>
                </c:pt>
                <c:pt idx="2281">
                  <c:v>23.766504517025389</c:v>
                </c:pt>
                <c:pt idx="2282">
                  <c:v>23.776928422512885</c:v>
                </c:pt>
                <c:pt idx="2283">
                  <c:v>23.787352328007664</c:v>
                </c:pt>
                <c:pt idx="2284">
                  <c:v>23.79777623349516</c:v>
                </c:pt>
                <c:pt idx="2285">
                  <c:v>23.808200138982656</c:v>
                </c:pt>
                <c:pt idx="2286">
                  <c:v>23.818624044477435</c:v>
                </c:pt>
                <c:pt idx="2287">
                  <c:v>23.829047949964931</c:v>
                </c:pt>
                <c:pt idx="2288">
                  <c:v>23.839471855452427</c:v>
                </c:pt>
                <c:pt idx="2289">
                  <c:v>23.849895760947206</c:v>
                </c:pt>
                <c:pt idx="2290">
                  <c:v>23.860319666434702</c:v>
                </c:pt>
                <c:pt idx="2291">
                  <c:v>23.870743571922198</c:v>
                </c:pt>
                <c:pt idx="2292">
                  <c:v>23.881167477416977</c:v>
                </c:pt>
                <c:pt idx="2293">
                  <c:v>23.891591382904473</c:v>
                </c:pt>
                <c:pt idx="2294">
                  <c:v>23.902015288391969</c:v>
                </c:pt>
                <c:pt idx="2295">
                  <c:v>23.912439193886748</c:v>
                </c:pt>
                <c:pt idx="2296">
                  <c:v>23.922863099374243</c:v>
                </c:pt>
                <c:pt idx="2297">
                  <c:v>23.933287004861739</c:v>
                </c:pt>
                <c:pt idx="2298">
                  <c:v>23.943710910356518</c:v>
                </c:pt>
                <c:pt idx="2299">
                  <c:v>23.954134815844014</c:v>
                </c:pt>
                <c:pt idx="2300">
                  <c:v>23.96455872133151</c:v>
                </c:pt>
                <c:pt idx="2301">
                  <c:v>23.974982626826289</c:v>
                </c:pt>
                <c:pt idx="2302">
                  <c:v>23.985406532313785</c:v>
                </c:pt>
                <c:pt idx="2303">
                  <c:v>23.995830437801281</c:v>
                </c:pt>
                <c:pt idx="2304">
                  <c:v>24.00625434329606</c:v>
                </c:pt>
                <c:pt idx="2305">
                  <c:v>24.016678248783556</c:v>
                </c:pt>
                <c:pt idx="2306">
                  <c:v>24.027102154271052</c:v>
                </c:pt>
                <c:pt idx="2307">
                  <c:v>24.037526059765831</c:v>
                </c:pt>
                <c:pt idx="2308">
                  <c:v>24.047949965253327</c:v>
                </c:pt>
                <c:pt idx="2309">
                  <c:v>24.058373870740823</c:v>
                </c:pt>
                <c:pt idx="2310">
                  <c:v>24.068797776235602</c:v>
                </c:pt>
                <c:pt idx="2311">
                  <c:v>24.079221681723098</c:v>
                </c:pt>
                <c:pt idx="2312">
                  <c:v>24.089645587210594</c:v>
                </c:pt>
                <c:pt idx="2313">
                  <c:v>24.100069492705373</c:v>
                </c:pt>
                <c:pt idx="2314">
                  <c:v>24.110493398192869</c:v>
                </c:pt>
                <c:pt idx="2315">
                  <c:v>24.120917303680365</c:v>
                </c:pt>
                <c:pt idx="2316">
                  <c:v>24.131341209175144</c:v>
                </c:pt>
                <c:pt idx="2317">
                  <c:v>24.14176511466264</c:v>
                </c:pt>
                <c:pt idx="2318">
                  <c:v>24.152189020150136</c:v>
                </c:pt>
                <c:pt idx="2319">
                  <c:v>24.162612925644915</c:v>
                </c:pt>
                <c:pt idx="2320">
                  <c:v>24.173036831132411</c:v>
                </c:pt>
                <c:pt idx="2321">
                  <c:v>24.183460736619907</c:v>
                </c:pt>
                <c:pt idx="2322">
                  <c:v>24.193884642114686</c:v>
                </c:pt>
                <c:pt idx="2323">
                  <c:v>24.204308547602182</c:v>
                </c:pt>
                <c:pt idx="2324">
                  <c:v>24.214732453089677</c:v>
                </c:pt>
                <c:pt idx="2325">
                  <c:v>24.225156358584456</c:v>
                </c:pt>
                <c:pt idx="2326">
                  <c:v>24.235580264071952</c:v>
                </c:pt>
                <c:pt idx="2327">
                  <c:v>24.246004169559448</c:v>
                </c:pt>
                <c:pt idx="2328">
                  <c:v>24.256428075054227</c:v>
                </c:pt>
                <c:pt idx="2329">
                  <c:v>24.266851980541723</c:v>
                </c:pt>
                <c:pt idx="2330">
                  <c:v>24.277275886029219</c:v>
                </c:pt>
                <c:pt idx="2331">
                  <c:v>24.287699791523998</c:v>
                </c:pt>
                <c:pt idx="2332">
                  <c:v>24.298123697011494</c:v>
                </c:pt>
                <c:pt idx="2333">
                  <c:v>24.30854760249899</c:v>
                </c:pt>
                <c:pt idx="2334">
                  <c:v>24.318971507993769</c:v>
                </c:pt>
                <c:pt idx="2335">
                  <c:v>24.329395413481265</c:v>
                </c:pt>
                <c:pt idx="2336">
                  <c:v>24.339819318968761</c:v>
                </c:pt>
                <c:pt idx="2337">
                  <c:v>24.35024322446354</c:v>
                </c:pt>
                <c:pt idx="2338">
                  <c:v>24.360667129951036</c:v>
                </c:pt>
                <c:pt idx="2339">
                  <c:v>24.371091035438532</c:v>
                </c:pt>
                <c:pt idx="2340">
                  <c:v>24.381514940933311</c:v>
                </c:pt>
                <c:pt idx="2341">
                  <c:v>24.391938846420807</c:v>
                </c:pt>
                <c:pt idx="2342">
                  <c:v>24.402362751908303</c:v>
                </c:pt>
                <c:pt idx="2343">
                  <c:v>24.412786657403082</c:v>
                </c:pt>
                <c:pt idx="2344">
                  <c:v>24.423210562890578</c:v>
                </c:pt>
                <c:pt idx="2345">
                  <c:v>24.433634468378074</c:v>
                </c:pt>
                <c:pt idx="2346">
                  <c:v>24.444058373872853</c:v>
                </c:pt>
                <c:pt idx="2347">
                  <c:v>24.454482279360349</c:v>
                </c:pt>
                <c:pt idx="2348">
                  <c:v>24.464906184847845</c:v>
                </c:pt>
                <c:pt idx="2349">
                  <c:v>24.475330090342624</c:v>
                </c:pt>
                <c:pt idx="2350">
                  <c:v>24.48575399583012</c:v>
                </c:pt>
                <c:pt idx="2351">
                  <c:v>24.496177901317616</c:v>
                </c:pt>
                <c:pt idx="2352">
                  <c:v>24.506601806812395</c:v>
                </c:pt>
                <c:pt idx="2353">
                  <c:v>24.51702571229989</c:v>
                </c:pt>
                <c:pt idx="2354">
                  <c:v>24.527449617787386</c:v>
                </c:pt>
                <c:pt idx="2355">
                  <c:v>24.537873523282165</c:v>
                </c:pt>
                <c:pt idx="2356">
                  <c:v>24.548297428769661</c:v>
                </c:pt>
                <c:pt idx="2357">
                  <c:v>24.558721334257157</c:v>
                </c:pt>
                <c:pt idx="2358">
                  <c:v>24.569145239751936</c:v>
                </c:pt>
                <c:pt idx="2359">
                  <c:v>24.579569145239432</c:v>
                </c:pt>
                <c:pt idx="2360">
                  <c:v>24.589993050726928</c:v>
                </c:pt>
                <c:pt idx="2361">
                  <c:v>24.600416956221707</c:v>
                </c:pt>
                <c:pt idx="2362">
                  <c:v>24.610840861709203</c:v>
                </c:pt>
                <c:pt idx="2363">
                  <c:v>24.621264767196699</c:v>
                </c:pt>
                <c:pt idx="2364">
                  <c:v>24.631688672691478</c:v>
                </c:pt>
                <c:pt idx="2365">
                  <c:v>24.642112578178974</c:v>
                </c:pt>
                <c:pt idx="2366">
                  <c:v>24.65253648366647</c:v>
                </c:pt>
                <c:pt idx="2367">
                  <c:v>24.662960389161249</c:v>
                </c:pt>
                <c:pt idx="2368">
                  <c:v>24.673384294648745</c:v>
                </c:pt>
                <c:pt idx="2369">
                  <c:v>24.683808200136241</c:v>
                </c:pt>
                <c:pt idx="2370">
                  <c:v>24.69423210563102</c:v>
                </c:pt>
                <c:pt idx="2371">
                  <c:v>24.704656011118516</c:v>
                </c:pt>
                <c:pt idx="2372">
                  <c:v>24.715079916606012</c:v>
                </c:pt>
                <c:pt idx="2373">
                  <c:v>24.725503822100791</c:v>
                </c:pt>
                <c:pt idx="2374">
                  <c:v>24.735927727588287</c:v>
                </c:pt>
                <c:pt idx="2375">
                  <c:v>24.746351633075783</c:v>
                </c:pt>
                <c:pt idx="2376">
                  <c:v>24.756775538570562</c:v>
                </c:pt>
                <c:pt idx="2377">
                  <c:v>24.767199444058058</c:v>
                </c:pt>
                <c:pt idx="2378">
                  <c:v>24.777623349545554</c:v>
                </c:pt>
                <c:pt idx="2379">
                  <c:v>24.788047255040333</c:v>
                </c:pt>
                <c:pt idx="2380">
                  <c:v>24.798471160527829</c:v>
                </c:pt>
                <c:pt idx="2381">
                  <c:v>24.808895066015324</c:v>
                </c:pt>
                <c:pt idx="2382">
                  <c:v>24.819318971510103</c:v>
                </c:pt>
                <c:pt idx="2383">
                  <c:v>24.829742876997599</c:v>
                </c:pt>
                <c:pt idx="2384">
                  <c:v>24.840166782485095</c:v>
                </c:pt>
                <c:pt idx="2385">
                  <c:v>24.850590687979874</c:v>
                </c:pt>
                <c:pt idx="2386">
                  <c:v>24.86101459346737</c:v>
                </c:pt>
                <c:pt idx="2387">
                  <c:v>24.871438498954866</c:v>
                </c:pt>
                <c:pt idx="2388">
                  <c:v>24.881862404449645</c:v>
                </c:pt>
                <c:pt idx="2389">
                  <c:v>24.892286309937141</c:v>
                </c:pt>
                <c:pt idx="2390">
                  <c:v>24.902710215424637</c:v>
                </c:pt>
                <c:pt idx="2391">
                  <c:v>24.913134120919416</c:v>
                </c:pt>
                <c:pt idx="2392">
                  <c:v>24.923558026406912</c:v>
                </c:pt>
                <c:pt idx="2393">
                  <c:v>24.933981931894408</c:v>
                </c:pt>
                <c:pt idx="2394">
                  <c:v>24.944405837389187</c:v>
                </c:pt>
                <c:pt idx="2395">
                  <c:v>24.954829742876683</c:v>
                </c:pt>
                <c:pt idx="2396">
                  <c:v>24.965253648364179</c:v>
                </c:pt>
                <c:pt idx="2397">
                  <c:v>24.975677553858958</c:v>
                </c:pt>
                <c:pt idx="2398">
                  <c:v>24.986101459346454</c:v>
                </c:pt>
                <c:pt idx="2399">
                  <c:v>24.99652536483395</c:v>
                </c:pt>
                <c:pt idx="2400">
                  <c:v>25.006949270328729</c:v>
                </c:pt>
                <c:pt idx="2401">
                  <c:v>25.017373175816225</c:v>
                </c:pt>
                <c:pt idx="2402">
                  <c:v>25.027797081303721</c:v>
                </c:pt>
                <c:pt idx="2403">
                  <c:v>25.0382209867985</c:v>
                </c:pt>
                <c:pt idx="2404">
                  <c:v>25.048644892285996</c:v>
                </c:pt>
                <c:pt idx="2405">
                  <c:v>25.059068797773492</c:v>
                </c:pt>
                <c:pt idx="2406">
                  <c:v>25.069492703268271</c:v>
                </c:pt>
                <c:pt idx="2407">
                  <c:v>25.079916608755767</c:v>
                </c:pt>
                <c:pt idx="2408">
                  <c:v>25.090340514243263</c:v>
                </c:pt>
                <c:pt idx="2409">
                  <c:v>25.100764419738042</c:v>
                </c:pt>
                <c:pt idx="2410">
                  <c:v>25.111188325225537</c:v>
                </c:pt>
                <c:pt idx="2411">
                  <c:v>25.121612230713033</c:v>
                </c:pt>
                <c:pt idx="2412">
                  <c:v>25.132036136207812</c:v>
                </c:pt>
                <c:pt idx="2413">
                  <c:v>25.142460041695308</c:v>
                </c:pt>
                <c:pt idx="2414">
                  <c:v>25.152883947182804</c:v>
                </c:pt>
                <c:pt idx="2415">
                  <c:v>25.163307852677583</c:v>
                </c:pt>
                <c:pt idx="2416">
                  <c:v>25.173731758165079</c:v>
                </c:pt>
                <c:pt idx="2417">
                  <c:v>25.184155663652575</c:v>
                </c:pt>
                <c:pt idx="2418">
                  <c:v>25.194579569147354</c:v>
                </c:pt>
                <c:pt idx="2419">
                  <c:v>25.20500347463485</c:v>
                </c:pt>
                <c:pt idx="2420">
                  <c:v>25.215427380122346</c:v>
                </c:pt>
                <c:pt idx="2421">
                  <c:v>25.225851285617125</c:v>
                </c:pt>
                <c:pt idx="2422">
                  <c:v>25.236275191104621</c:v>
                </c:pt>
                <c:pt idx="2423">
                  <c:v>25.246699096592117</c:v>
                </c:pt>
                <c:pt idx="2424">
                  <c:v>25.257123002086896</c:v>
                </c:pt>
                <c:pt idx="2425">
                  <c:v>25.267546907574392</c:v>
                </c:pt>
                <c:pt idx="2426">
                  <c:v>25.277970813061888</c:v>
                </c:pt>
                <c:pt idx="2427">
                  <c:v>25.288394718556667</c:v>
                </c:pt>
                <c:pt idx="2428">
                  <c:v>25.298818624044163</c:v>
                </c:pt>
                <c:pt idx="2429">
                  <c:v>25.309242529531659</c:v>
                </c:pt>
                <c:pt idx="2430">
                  <c:v>25.319666435026438</c:v>
                </c:pt>
                <c:pt idx="2431">
                  <c:v>25.330090340513934</c:v>
                </c:pt>
                <c:pt idx="2432">
                  <c:v>25.34051424600143</c:v>
                </c:pt>
                <c:pt idx="2433">
                  <c:v>25.350938151496209</c:v>
                </c:pt>
                <c:pt idx="2434">
                  <c:v>25.361362056983705</c:v>
                </c:pt>
                <c:pt idx="2435">
                  <c:v>25.371785962471201</c:v>
                </c:pt>
                <c:pt idx="2436">
                  <c:v>25.38220986796598</c:v>
                </c:pt>
                <c:pt idx="2437">
                  <c:v>25.392633773453475</c:v>
                </c:pt>
                <c:pt idx="2438">
                  <c:v>25.403057678940971</c:v>
                </c:pt>
                <c:pt idx="2439">
                  <c:v>25.41348158443575</c:v>
                </c:pt>
                <c:pt idx="2440">
                  <c:v>25.423905489923246</c:v>
                </c:pt>
                <c:pt idx="2441">
                  <c:v>25.434329395410742</c:v>
                </c:pt>
                <c:pt idx="2442">
                  <c:v>25.444753300905521</c:v>
                </c:pt>
                <c:pt idx="2443">
                  <c:v>25.455177206393017</c:v>
                </c:pt>
                <c:pt idx="2444">
                  <c:v>25.465601111880513</c:v>
                </c:pt>
                <c:pt idx="2445">
                  <c:v>25.476025017375292</c:v>
                </c:pt>
                <c:pt idx="2446">
                  <c:v>25.486448922862788</c:v>
                </c:pt>
                <c:pt idx="2447">
                  <c:v>25.496872828350284</c:v>
                </c:pt>
                <c:pt idx="2448">
                  <c:v>25.507296733845063</c:v>
                </c:pt>
                <c:pt idx="2449">
                  <c:v>25.517720639332559</c:v>
                </c:pt>
                <c:pt idx="2450">
                  <c:v>25.528144544820055</c:v>
                </c:pt>
                <c:pt idx="2451">
                  <c:v>25.538568450314834</c:v>
                </c:pt>
                <c:pt idx="2452">
                  <c:v>25.54899235580233</c:v>
                </c:pt>
                <c:pt idx="2453">
                  <c:v>25.559416261289826</c:v>
                </c:pt>
                <c:pt idx="2454">
                  <c:v>25.569840166784605</c:v>
                </c:pt>
                <c:pt idx="2455">
                  <c:v>25.580264072272101</c:v>
                </c:pt>
                <c:pt idx="2456">
                  <c:v>25.590687977759597</c:v>
                </c:pt>
                <c:pt idx="2457">
                  <c:v>25.601111883254376</c:v>
                </c:pt>
                <c:pt idx="2458">
                  <c:v>25.611535788741872</c:v>
                </c:pt>
                <c:pt idx="2459">
                  <c:v>25.621959694229368</c:v>
                </c:pt>
                <c:pt idx="2460">
                  <c:v>25.632383599724147</c:v>
                </c:pt>
                <c:pt idx="2461">
                  <c:v>25.642807505211643</c:v>
                </c:pt>
                <c:pt idx="2462">
                  <c:v>25.653231410699139</c:v>
                </c:pt>
                <c:pt idx="2463">
                  <c:v>25.663655316193918</c:v>
                </c:pt>
                <c:pt idx="2464">
                  <c:v>25.674079221681414</c:v>
                </c:pt>
                <c:pt idx="2465">
                  <c:v>25.684503127168909</c:v>
                </c:pt>
                <c:pt idx="2466">
                  <c:v>25.694927032663688</c:v>
                </c:pt>
                <c:pt idx="2467">
                  <c:v>25.705350938151184</c:v>
                </c:pt>
                <c:pt idx="2468">
                  <c:v>25.71577484363868</c:v>
                </c:pt>
                <c:pt idx="2469">
                  <c:v>25.726198749133459</c:v>
                </c:pt>
                <c:pt idx="2470">
                  <c:v>25.736622654620955</c:v>
                </c:pt>
                <c:pt idx="2471">
                  <c:v>25.747046560108451</c:v>
                </c:pt>
                <c:pt idx="2472">
                  <c:v>25.75747046560323</c:v>
                </c:pt>
                <c:pt idx="2473">
                  <c:v>25.767894371090726</c:v>
                </c:pt>
                <c:pt idx="2474">
                  <c:v>25.778318276578222</c:v>
                </c:pt>
                <c:pt idx="2475">
                  <c:v>25.788742182073001</c:v>
                </c:pt>
                <c:pt idx="2476">
                  <c:v>25.799166087560497</c:v>
                </c:pt>
                <c:pt idx="2477">
                  <c:v>25.809589993047993</c:v>
                </c:pt>
                <c:pt idx="2478">
                  <c:v>25.820013898542772</c:v>
                </c:pt>
                <c:pt idx="2479">
                  <c:v>25.830437804030268</c:v>
                </c:pt>
                <c:pt idx="2480">
                  <c:v>25.840861709517764</c:v>
                </c:pt>
                <c:pt idx="2481">
                  <c:v>25.851285615012543</c:v>
                </c:pt>
                <c:pt idx="2482">
                  <c:v>25.861709520500039</c:v>
                </c:pt>
                <c:pt idx="2483">
                  <c:v>25.872133425987535</c:v>
                </c:pt>
                <c:pt idx="2484">
                  <c:v>25.882557331482314</c:v>
                </c:pt>
                <c:pt idx="2485">
                  <c:v>25.89298123696981</c:v>
                </c:pt>
                <c:pt idx="2486">
                  <c:v>25.903405142457306</c:v>
                </c:pt>
                <c:pt idx="2487">
                  <c:v>25.913829047952085</c:v>
                </c:pt>
                <c:pt idx="2488">
                  <c:v>25.924252953439581</c:v>
                </c:pt>
                <c:pt idx="2489">
                  <c:v>25.934676858927077</c:v>
                </c:pt>
                <c:pt idx="2490">
                  <c:v>25.945100764421856</c:v>
                </c:pt>
                <c:pt idx="2491">
                  <c:v>25.955524669909352</c:v>
                </c:pt>
                <c:pt idx="2492">
                  <c:v>25.965948575396848</c:v>
                </c:pt>
                <c:pt idx="2493">
                  <c:v>25.976372480891627</c:v>
                </c:pt>
                <c:pt idx="2494">
                  <c:v>25.986796386379122</c:v>
                </c:pt>
                <c:pt idx="2495">
                  <c:v>25.997220291866618</c:v>
                </c:pt>
                <c:pt idx="2496">
                  <c:v>26.007644197361397</c:v>
                </c:pt>
                <c:pt idx="2497">
                  <c:v>26.018068102848893</c:v>
                </c:pt>
                <c:pt idx="2498">
                  <c:v>26.028492008336389</c:v>
                </c:pt>
                <c:pt idx="2499">
                  <c:v>26.038915913831168</c:v>
                </c:pt>
                <c:pt idx="2500">
                  <c:v>26.049339819318664</c:v>
                </c:pt>
                <c:pt idx="2501">
                  <c:v>26.05976372480616</c:v>
                </c:pt>
                <c:pt idx="2502">
                  <c:v>26.070187630300939</c:v>
                </c:pt>
                <c:pt idx="2503">
                  <c:v>26.080611535788435</c:v>
                </c:pt>
                <c:pt idx="2504">
                  <c:v>26.091035441275931</c:v>
                </c:pt>
                <c:pt idx="2505">
                  <c:v>26.10145934677071</c:v>
                </c:pt>
                <c:pt idx="2506">
                  <c:v>26.111883252258206</c:v>
                </c:pt>
                <c:pt idx="2507">
                  <c:v>26.122307157745702</c:v>
                </c:pt>
                <c:pt idx="2508">
                  <c:v>26.132731063240481</c:v>
                </c:pt>
                <c:pt idx="2509">
                  <c:v>26.143154968727977</c:v>
                </c:pt>
                <c:pt idx="2510">
                  <c:v>26.153578874215473</c:v>
                </c:pt>
                <c:pt idx="2511">
                  <c:v>26.164002779710252</c:v>
                </c:pt>
                <c:pt idx="2512">
                  <c:v>26.174426685197748</c:v>
                </c:pt>
                <c:pt idx="2513">
                  <c:v>26.184850590685244</c:v>
                </c:pt>
                <c:pt idx="2514">
                  <c:v>26.195274496180023</c:v>
                </c:pt>
                <c:pt idx="2515">
                  <c:v>26.205698401667519</c:v>
                </c:pt>
                <c:pt idx="2516">
                  <c:v>26.216122307155015</c:v>
                </c:pt>
                <c:pt idx="2517">
                  <c:v>26.226546212649794</c:v>
                </c:pt>
                <c:pt idx="2518">
                  <c:v>26.23697011813729</c:v>
                </c:pt>
                <c:pt idx="2519">
                  <c:v>26.247394023624786</c:v>
                </c:pt>
                <c:pt idx="2520">
                  <c:v>26.257817929119565</c:v>
                </c:pt>
                <c:pt idx="2521">
                  <c:v>26.268241834607061</c:v>
                </c:pt>
                <c:pt idx="2522">
                  <c:v>26.278665740094556</c:v>
                </c:pt>
                <c:pt idx="2523">
                  <c:v>26.289089645589335</c:v>
                </c:pt>
                <c:pt idx="2524">
                  <c:v>26.299513551076831</c:v>
                </c:pt>
                <c:pt idx="2525">
                  <c:v>26.309937456564327</c:v>
                </c:pt>
                <c:pt idx="2526">
                  <c:v>26.320361362059106</c:v>
                </c:pt>
                <c:pt idx="2527">
                  <c:v>26.330785267546602</c:v>
                </c:pt>
                <c:pt idx="2528">
                  <c:v>26.341209173034098</c:v>
                </c:pt>
                <c:pt idx="2529">
                  <c:v>26.351633078528877</c:v>
                </c:pt>
                <c:pt idx="2530">
                  <c:v>26.362056984016373</c:v>
                </c:pt>
                <c:pt idx="2531">
                  <c:v>26.372480889503869</c:v>
                </c:pt>
                <c:pt idx="2532">
                  <c:v>26.382904794998648</c:v>
                </c:pt>
                <c:pt idx="2533">
                  <c:v>26.393328700486144</c:v>
                </c:pt>
                <c:pt idx="2534">
                  <c:v>26.40375260597364</c:v>
                </c:pt>
                <c:pt idx="2535">
                  <c:v>26.414176511468419</c:v>
                </c:pt>
                <c:pt idx="2536">
                  <c:v>26.424600416955915</c:v>
                </c:pt>
                <c:pt idx="2537">
                  <c:v>26.435024322443411</c:v>
                </c:pt>
                <c:pt idx="2538">
                  <c:v>26.44544822793819</c:v>
                </c:pt>
                <c:pt idx="2539">
                  <c:v>26.455872133425686</c:v>
                </c:pt>
                <c:pt idx="2540">
                  <c:v>26.466296038913182</c:v>
                </c:pt>
                <c:pt idx="2541">
                  <c:v>26.476719944407961</c:v>
                </c:pt>
                <c:pt idx="2542">
                  <c:v>26.487143849895457</c:v>
                </c:pt>
                <c:pt idx="2543">
                  <c:v>26.497567755382953</c:v>
                </c:pt>
                <c:pt idx="2544">
                  <c:v>26.507991660877732</c:v>
                </c:pt>
                <c:pt idx="2545">
                  <c:v>26.518415566365228</c:v>
                </c:pt>
                <c:pt idx="2546">
                  <c:v>26.528839471852724</c:v>
                </c:pt>
                <c:pt idx="2547">
                  <c:v>26.539263377347503</c:v>
                </c:pt>
                <c:pt idx="2548">
                  <c:v>26.549687282834999</c:v>
                </c:pt>
                <c:pt idx="2549">
                  <c:v>26.560111188322495</c:v>
                </c:pt>
                <c:pt idx="2550">
                  <c:v>26.570535093817274</c:v>
                </c:pt>
                <c:pt idx="2551">
                  <c:v>26.580958999304769</c:v>
                </c:pt>
                <c:pt idx="2552">
                  <c:v>26.591382904792265</c:v>
                </c:pt>
                <c:pt idx="2553">
                  <c:v>26.601806810287044</c:v>
                </c:pt>
                <c:pt idx="2554">
                  <c:v>26.61223071577454</c:v>
                </c:pt>
                <c:pt idx="2555">
                  <c:v>26.622654621262036</c:v>
                </c:pt>
                <c:pt idx="2556">
                  <c:v>26.633078526756815</c:v>
                </c:pt>
                <c:pt idx="2557">
                  <c:v>26.643502432244311</c:v>
                </c:pt>
                <c:pt idx="2558">
                  <c:v>26.653926337731807</c:v>
                </c:pt>
                <c:pt idx="2559">
                  <c:v>26.664350243226586</c:v>
                </c:pt>
                <c:pt idx="2560">
                  <c:v>26.674774148714082</c:v>
                </c:pt>
                <c:pt idx="2561">
                  <c:v>26.685198054201578</c:v>
                </c:pt>
                <c:pt idx="2562">
                  <c:v>26.695621959696357</c:v>
                </c:pt>
                <c:pt idx="2563">
                  <c:v>26.706045865183853</c:v>
                </c:pt>
                <c:pt idx="2564">
                  <c:v>26.716469770671349</c:v>
                </c:pt>
                <c:pt idx="2565">
                  <c:v>26.726893676166128</c:v>
                </c:pt>
                <c:pt idx="2566">
                  <c:v>26.737317581653624</c:v>
                </c:pt>
                <c:pt idx="2567">
                  <c:v>26.74774148714112</c:v>
                </c:pt>
                <c:pt idx="2568">
                  <c:v>26.758165392635899</c:v>
                </c:pt>
                <c:pt idx="2569">
                  <c:v>26.768589298123395</c:v>
                </c:pt>
                <c:pt idx="2570">
                  <c:v>26.779013203610891</c:v>
                </c:pt>
                <c:pt idx="2571">
                  <c:v>26.78943710910567</c:v>
                </c:pt>
                <c:pt idx="2572">
                  <c:v>26.799861014593166</c:v>
                </c:pt>
                <c:pt idx="2573">
                  <c:v>26.810284920080662</c:v>
                </c:pt>
                <c:pt idx="2574">
                  <c:v>26.820708825575441</c:v>
                </c:pt>
                <c:pt idx="2575">
                  <c:v>26.831132731062937</c:v>
                </c:pt>
                <c:pt idx="2576">
                  <c:v>26.841556636550433</c:v>
                </c:pt>
                <c:pt idx="2577">
                  <c:v>26.851980542045212</c:v>
                </c:pt>
                <c:pt idx="2578">
                  <c:v>26.862404447532708</c:v>
                </c:pt>
                <c:pt idx="2579">
                  <c:v>26.872828353020203</c:v>
                </c:pt>
                <c:pt idx="2580">
                  <c:v>26.883252258514982</c:v>
                </c:pt>
                <c:pt idx="2581">
                  <c:v>26.893676164002478</c:v>
                </c:pt>
                <c:pt idx="2582">
                  <c:v>26.904100069489974</c:v>
                </c:pt>
                <c:pt idx="2583">
                  <c:v>26.914523974984753</c:v>
                </c:pt>
                <c:pt idx="2584">
                  <c:v>26.924947880472249</c:v>
                </c:pt>
                <c:pt idx="2585">
                  <c:v>26.935371785959745</c:v>
                </c:pt>
                <c:pt idx="2586">
                  <c:v>26.945795691454524</c:v>
                </c:pt>
                <c:pt idx="2587">
                  <c:v>26.95621959694202</c:v>
                </c:pt>
                <c:pt idx="2588">
                  <c:v>26.966643502429516</c:v>
                </c:pt>
                <c:pt idx="2589">
                  <c:v>26.977067407924295</c:v>
                </c:pt>
                <c:pt idx="2590">
                  <c:v>26.987491313411791</c:v>
                </c:pt>
                <c:pt idx="2591">
                  <c:v>26.997915218899287</c:v>
                </c:pt>
                <c:pt idx="2592">
                  <c:v>27.008339124394066</c:v>
                </c:pt>
                <c:pt idx="2593">
                  <c:v>27.018763029881562</c:v>
                </c:pt>
                <c:pt idx="2594">
                  <c:v>27.029186935369058</c:v>
                </c:pt>
                <c:pt idx="2595">
                  <c:v>27.039610840863837</c:v>
                </c:pt>
                <c:pt idx="2596">
                  <c:v>27.050034746351333</c:v>
                </c:pt>
                <c:pt idx="2597">
                  <c:v>27.060458651838829</c:v>
                </c:pt>
                <c:pt idx="2598">
                  <c:v>27.070882557333608</c:v>
                </c:pt>
                <c:pt idx="2599">
                  <c:v>27.081306462821104</c:v>
                </c:pt>
                <c:pt idx="2600">
                  <c:v>27.0917303683086</c:v>
                </c:pt>
                <c:pt idx="2601">
                  <c:v>27.102154273803379</c:v>
                </c:pt>
                <c:pt idx="2602">
                  <c:v>27.112578179290875</c:v>
                </c:pt>
                <c:pt idx="2603">
                  <c:v>27.123002084778371</c:v>
                </c:pt>
                <c:pt idx="2604">
                  <c:v>27.13342599027315</c:v>
                </c:pt>
                <c:pt idx="2605">
                  <c:v>27.143849895760646</c:v>
                </c:pt>
                <c:pt idx="2606">
                  <c:v>27.154273801248141</c:v>
                </c:pt>
                <c:pt idx="2607">
                  <c:v>27.164697706742921</c:v>
                </c:pt>
                <c:pt idx="2608">
                  <c:v>27.175121612230416</c:v>
                </c:pt>
                <c:pt idx="2609">
                  <c:v>27.185545517717912</c:v>
                </c:pt>
                <c:pt idx="2610">
                  <c:v>27.195969423212691</c:v>
                </c:pt>
                <c:pt idx="2611">
                  <c:v>27.206393328700187</c:v>
                </c:pt>
                <c:pt idx="2612">
                  <c:v>27.216817234187683</c:v>
                </c:pt>
                <c:pt idx="2613">
                  <c:v>27.227241139682462</c:v>
                </c:pt>
                <c:pt idx="2614">
                  <c:v>27.237665045169958</c:v>
                </c:pt>
                <c:pt idx="2615">
                  <c:v>27.248088950657454</c:v>
                </c:pt>
                <c:pt idx="2616">
                  <c:v>27.258512856152233</c:v>
                </c:pt>
                <c:pt idx="2617">
                  <c:v>27.268936761639729</c:v>
                </c:pt>
                <c:pt idx="2618">
                  <c:v>27.279360667127225</c:v>
                </c:pt>
                <c:pt idx="2619">
                  <c:v>27.289784572622004</c:v>
                </c:pt>
                <c:pt idx="2620">
                  <c:v>27.3002084781095</c:v>
                </c:pt>
                <c:pt idx="2621">
                  <c:v>27.310632383596996</c:v>
                </c:pt>
                <c:pt idx="2622">
                  <c:v>27.321056289091775</c:v>
                </c:pt>
                <c:pt idx="2623">
                  <c:v>27.331480194579271</c:v>
                </c:pt>
                <c:pt idx="2624">
                  <c:v>27.341904100066767</c:v>
                </c:pt>
                <c:pt idx="2625">
                  <c:v>27.352328005561546</c:v>
                </c:pt>
                <c:pt idx="2626">
                  <c:v>27.362751911049042</c:v>
                </c:pt>
                <c:pt idx="2627">
                  <c:v>27.373175816536538</c:v>
                </c:pt>
                <c:pt idx="2628">
                  <c:v>27.383599722031317</c:v>
                </c:pt>
                <c:pt idx="2629">
                  <c:v>27.394023627518813</c:v>
                </c:pt>
                <c:pt idx="2630">
                  <c:v>27.404447533006309</c:v>
                </c:pt>
                <c:pt idx="2631">
                  <c:v>27.414871438501088</c:v>
                </c:pt>
                <c:pt idx="2632">
                  <c:v>27.425295343988584</c:v>
                </c:pt>
                <c:pt idx="2633">
                  <c:v>27.43571924947608</c:v>
                </c:pt>
                <c:pt idx="2634">
                  <c:v>27.446143154970859</c:v>
                </c:pt>
                <c:pt idx="2635">
                  <c:v>27.456567060458354</c:v>
                </c:pt>
                <c:pt idx="2636">
                  <c:v>27.46699096594585</c:v>
                </c:pt>
                <c:pt idx="2637">
                  <c:v>27.477414871440629</c:v>
                </c:pt>
                <c:pt idx="2638">
                  <c:v>27.487838776928125</c:v>
                </c:pt>
                <c:pt idx="2639">
                  <c:v>27.498262682415621</c:v>
                </c:pt>
                <c:pt idx="2640">
                  <c:v>27.5086865879104</c:v>
                </c:pt>
                <c:pt idx="2641">
                  <c:v>27.519110493397896</c:v>
                </c:pt>
                <c:pt idx="2642">
                  <c:v>27.529534398885392</c:v>
                </c:pt>
                <c:pt idx="2643">
                  <c:v>27.539958304380171</c:v>
                </c:pt>
                <c:pt idx="2644">
                  <c:v>27.550382209867667</c:v>
                </c:pt>
                <c:pt idx="2645">
                  <c:v>27.560806115355163</c:v>
                </c:pt>
                <c:pt idx="2646">
                  <c:v>27.571230020849942</c:v>
                </c:pt>
                <c:pt idx="2647">
                  <c:v>27.581653926337438</c:v>
                </c:pt>
                <c:pt idx="2648">
                  <c:v>27.592077831824934</c:v>
                </c:pt>
                <c:pt idx="2649">
                  <c:v>27.602501737319713</c:v>
                </c:pt>
                <c:pt idx="2650">
                  <c:v>27.612925642807209</c:v>
                </c:pt>
                <c:pt idx="2651">
                  <c:v>27.623349548294705</c:v>
                </c:pt>
                <c:pt idx="2652">
                  <c:v>27.633773453789484</c:v>
                </c:pt>
                <c:pt idx="2653">
                  <c:v>27.64419735927698</c:v>
                </c:pt>
                <c:pt idx="2654">
                  <c:v>27.654621264764476</c:v>
                </c:pt>
                <c:pt idx="2655">
                  <c:v>27.665045170259255</c:v>
                </c:pt>
                <c:pt idx="2656">
                  <c:v>27.675469075746751</c:v>
                </c:pt>
                <c:pt idx="2657">
                  <c:v>27.685892981234247</c:v>
                </c:pt>
                <c:pt idx="2658">
                  <c:v>27.696316886729026</c:v>
                </c:pt>
                <c:pt idx="2659">
                  <c:v>27.706740792216522</c:v>
                </c:pt>
                <c:pt idx="2660">
                  <c:v>27.717164697704018</c:v>
                </c:pt>
                <c:pt idx="2661">
                  <c:v>27.727588603198797</c:v>
                </c:pt>
                <c:pt idx="2662">
                  <c:v>27.738012508686293</c:v>
                </c:pt>
                <c:pt idx="2663">
                  <c:v>27.748436414173788</c:v>
                </c:pt>
                <c:pt idx="2664">
                  <c:v>27.758860319668567</c:v>
                </c:pt>
                <c:pt idx="2665">
                  <c:v>27.769284225156063</c:v>
                </c:pt>
                <c:pt idx="2666">
                  <c:v>27.779708130643559</c:v>
                </c:pt>
                <c:pt idx="2667">
                  <c:v>27.790132036138338</c:v>
                </c:pt>
                <c:pt idx="2668">
                  <c:v>27.800555941625834</c:v>
                </c:pt>
                <c:pt idx="2669">
                  <c:v>27.81097984711333</c:v>
                </c:pt>
                <c:pt idx="2670">
                  <c:v>27.821403752608109</c:v>
                </c:pt>
                <c:pt idx="2671">
                  <c:v>27.831827658095605</c:v>
                </c:pt>
                <c:pt idx="2672">
                  <c:v>27.842251563583101</c:v>
                </c:pt>
                <c:pt idx="2673">
                  <c:v>27.85267546907788</c:v>
                </c:pt>
                <c:pt idx="2674">
                  <c:v>27.863099374565376</c:v>
                </c:pt>
                <c:pt idx="2675">
                  <c:v>27.873523280052872</c:v>
                </c:pt>
                <c:pt idx="2676">
                  <c:v>27.883947185547651</c:v>
                </c:pt>
                <c:pt idx="2677">
                  <c:v>27.894371091035147</c:v>
                </c:pt>
                <c:pt idx="2678">
                  <c:v>27.904794996522643</c:v>
                </c:pt>
                <c:pt idx="2679">
                  <c:v>27.915218902017422</c:v>
                </c:pt>
                <c:pt idx="2680">
                  <c:v>27.925642807504918</c:v>
                </c:pt>
                <c:pt idx="2681">
                  <c:v>27.936066712992414</c:v>
                </c:pt>
                <c:pt idx="2682">
                  <c:v>27.946490618487193</c:v>
                </c:pt>
                <c:pt idx="2683">
                  <c:v>27.956914523974689</c:v>
                </c:pt>
                <c:pt idx="2684">
                  <c:v>27.967338429462185</c:v>
                </c:pt>
                <c:pt idx="2685">
                  <c:v>27.977762334956964</c:v>
                </c:pt>
                <c:pt idx="2686">
                  <c:v>27.98818624044446</c:v>
                </c:pt>
                <c:pt idx="2687">
                  <c:v>27.998610145931956</c:v>
                </c:pt>
                <c:pt idx="2688">
                  <c:v>28.009034051426735</c:v>
                </c:pt>
              </c:numCache>
            </c:numRef>
          </c:xVal>
          <c:yVal>
            <c:numRef>
              <c:f>'[Jasper_15min_discharge_Oct24.xlsx]compiled Jasper'!$Z$4:$Z$2692</c:f>
              <c:numCache>
                <c:formatCode>General</c:formatCode>
                <c:ptCount val="2689"/>
                <c:pt idx="0">
                  <c:v>6430</c:v>
                </c:pt>
                <c:pt idx="1">
                  <c:v>6430</c:v>
                </c:pt>
                <c:pt idx="2">
                  <c:v>6410</c:v>
                </c:pt>
                <c:pt idx="3">
                  <c:v>6380</c:v>
                </c:pt>
                <c:pt idx="4">
                  <c:v>6340</c:v>
                </c:pt>
                <c:pt idx="5">
                  <c:v>6320</c:v>
                </c:pt>
                <c:pt idx="6">
                  <c:v>6290</c:v>
                </c:pt>
                <c:pt idx="7">
                  <c:v>6250</c:v>
                </c:pt>
                <c:pt idx="8">
                  <c:v>6200</c:v>
                </c:pt>
                <c:pt idx="9">
                  <c:v>6160</c:v>
                </c:pt>
                <c:pt idx="10">
                  <c:v>6110</c:v>
                </c:pt>
                <c:pt idx="11">
                  <c:v>6060</c:v>
                </c:pt>
                <c:pt idx="12">
                  <c:v>6040</c:v>
                </c:pt>
                <c:pt idx="13">
                  <c:v>6000</c:v>
                </c:pt>
                <c:pt idx="14">
                  <c:v>5950</c:v>
                </c:pt>
                <c:pt idx="15">
                  <c:v>5930</c:v>
                </c:pt>
                <c:pt idx="16">
                  <c:v>5860</c:v>
                </c:pt>
                <c:pt idx="17">
                  <c:v>5820</c:v>
                </c:pt>
                <c:pt idx="18">
                  <c:v>5780</c:v>
                </c:pt>
                <c:pt idx="19">
                  <c:v>5730</c:v>
                </c:pt>
                <c:pt idx="20">
                  <c:v>5690</c:v>
                </c:pt>
                <c:pt idx="21">
                  <c:v>5670</c:v>
                </c:pt>
                <c:pt idx="22">
                  <c:v>5620</c:v>
                </c:pt>
                <c:pt idx="23">
                  <c:v>5620</c:v>
                </c:pt>
                <c:pt idx="24">
                  <c:v>5620</c:v>
                </c:pt>
                <c:pt idx="25">
                  <c:v>5620</c:v>
                </c:pt>
                <c:pt idx="26">
                  <c:v>5620</c:v>
                </c:pt>
                <c:pt idx="27">
                  <c:v>5620</c:v>
                </c:pt>
                <c:pt idx="28">
                  <c:v>5620</c:v>
                </c:pt>
                <c:pt idx="29">
                  <c:v>5600</c:v>
                </c:pt>
                <c:pt idx="30">
                  <c:v>5580</c:v>
                </c:pt>
                <c:pt idx="31">
                  <c:v>5540</c:v>
                </c:pt>
                <c:pt idx="32">
                  <c:v>5510</c:v>
                </c:pt>
                <c:pt idx="33">
                  <c:v>5470</c:v>
                </c:pt>
                <c:pt idx="34">
                  <c:v>5430</c:v>
                </c:pt>
                <c:pt idx="35">
                  <c:v>5410</c:v>
                </c:pt>
                <c:pt idx="36">
                  <c:v>5360</c:v>
                </c:pt>
                <c:pt idx="37">
                  <c:v>5320</c:v>
                </c:pt>
                <c:pt idx="38">
                  <c:v>5280</c:v>
                </c:pt>
                <c:pt idx="39">
                  <c:v>5240</c:v>
                </c:pt>
                <c:pt idx="40">
                  <c:v>5200</c:v>
                </c:pt>
                <c:pt idx="41">
                  <c:v>5150</c:v>
                </c:pt>
                <c:pt idx="42">
                  <c:v>5110</c:v>
                </c:pt>
                <c:pt idx="43">
                  <c:v>5090</c:v>
                </c:pt>
                <c:pt idx="44">
                  <c:v>5070</c:v>
                </c:pt>
                <c:pt idx="45">
                  <c:v>5030</c:v>
                </c:pt>
                <c:pt idx="46">
                  <c:v>4990</c:v>
                </c:pt>
                <c:pt idx="47">
                  <c:v>4930</c:v>
                </c:pt>
                <c:pt idx="48">
                  <c:v>4890</c:v>
                </c:pt>
                <c:pt idx="49">
                  <c:v>4850</c:v>
                </c:pt>
                <c:pt idx="50">
                  <c:v>4830</c:v>
                </c:pt>
                <c:pt idx="51">
                  <c:v>4790</c:v>
                </c:pt>
                <c:pt idx="52">
                  <c:v>4770</c:v>
                </c:pt>
                <c:pt idx="53">
                  <c:v>4750</c:v>
                </c:pt>
                <c:pt idx="54">
                  <c:v>4730</c:v>
                </c:pt>
                <c:pt idx="55">
                  <c:v>4690</c:v>
                </c:pt>
                <c:pt idx="56">
                  <c:v>4670</c:v>
                </c:pt>
                <c:pt idx="57">
                  <c:v>4650</c:v>
                </c:pt>
                <c:pt idx="58">
                  <c:v>4630</c:v>
                </c:pt>
                <c:pt idx="59">
                  <c:v>4610</c:v>
                </c:pt>
                <c:pt idx="60">
                  <c:v>4590</c:v>
                </c:pt>
                <c:pt idx="61">
                  <c:v>4590</c:v>
                </c:pt>
                <c:pt idx="62">
                  <c:v>4550</c:v>
                </c:pt>
                <c:pt idx="63">
                  <c:v>4530</c:v>
                </c:pt>
                <c:pt idx="64">
                  <c:v>4530</c:v>
                </c:pt>
                <c:pt idx="65">
                  <c:v>4510</c:v>
                </c:pt>
                <c:pt idx="66">
                  <c:v>4510</c:v>
                </c:pt>
                <c:pt idx="67">
                  <c:v>4510</c:v>
                </c:pt>
                <c:pt idx="68">
                  <c:v>4490</c:v>
                </c:pt>
                <c:pt idx="69">
                  <c:v>4490</c:v>
                </c:pt>
                <c:pt idx="70">
                  <c:v>4490</c:v>
                </c:pt>
                <c:pt idx="71">
                  <c:v>4490</c:v>
                </c:pt>
                <c:pt idx="72">
                  <c:v>4470</c:v>
                </c:pt>
                <c:pt idx="73">
                  <c:v>4470</c:v>
                </c:pt>
                <c:pt idx="74">
                  <c:v>4470</c:v>
                </c:pt>
                <c:pt idx="75">
                  <c:v>4470</c:v>
                </c:pt>
                <c:pt idx="76">
                  <c:v>4450</c:v>
                </c:pt>
                <c:pt idx="77">
                  <c:v>4430</c:v>
                </c:pt>
                <c:pt idx="78">
                  <c:v>4410</c:v>
                </c:pt>
                <c:pt idx="79">
                  <c:v>4390</c:v>
                </c:pt>
                <c:pt idx="80">
                  <c:v>4370</c:v>
                </c:pt>
                <c:pt idx="81">
                  <c:v>4370</c:v>
                </c:pt>
                <c:pt idx="82">
                  <c:v>4350</c:v>
                </c:pt>
                <c:pt idx="83">
                  <c:v>4310</c:v>
                </c:pt>
                <c:pt idx="84">
                  <c:v>4300</c:v>
                </c:pt>
                <c:pt idx="85">
                  <c:v>4280</c:v>
                </c:pt>
                <c:pt idx="86">
                  <c:v>4240</c:v>
                </c:pt>
                <c:pt idx="87">
                  <c:v>4220</c:v>
                </c:pt>
                <c:pt idx="88">
                  <c:v>4200</c:v>
                </c:pt>
                <c:pt idx="89">
                  <c:v>4180</c:v>
                </c:pt>
                <c:pt idx="90">
                  <c:v>4160</c:v>
                </c:pt>
                <c:pt idx="91">
                  <c:v>4140</c:v>
                </c:pt>
                <c:pt idx="92">
                  <c:v>4130</c:v>
                </c:pt>
                <c:pt idx="93">
                  <c:v>4090</c:v>
                </c:pt>
                <c:pt idx="94">
                  <c:v>4090</c:v>
                </c:pt>
                <c:pt idx="95">
                  <c:v>4070</c:v>
                </c:pt>
                <c:pt idx="96">
                  <c:v>4070</c:v>
                </c:pt>
                <c:pt idx="97">
                  <c:v>4050</c:v>
                </c:pt>
                <c:pt idx="98">
                  <c:v>4050</c:v>
                </c:pt>
                <c:pt idx="99">
                  <c:v>4030</c:v>
                </c:pt>
                <c:pt idx="100">
                  <c:v>4010</c:v>
                </c:pt>
                <c:pt idx="101">
                  <c:v>4010</c:v>
                </c:pt>
                <c:pt idx="102">
                  <c:v>4000</c:v>
                </c:pt>
                <c:pt idx="103">
                  <c:v>4000</c:v>
                </c:pt>
                <c:pt idx="104">
                  <c:v>3980</c:v>
                </c:pt>
                <c:pt idx="105">
                  <c:v>3980</c:v>
                </c:pt>
                <c:pt idx="106">
                  <c:v>3980</c:v>
                </c:pt>
                <c:pt idx="107">
                  <c:v>3980</c:v>
                </c:pt>
                <c:pt idx="108">
                  <c:v>3980</c:v>
                </c:pt>
                <c:pt idx="109">
                  <c:v>3980</c:v>
                </c:pt>
                <c:pt idx="110">
                  <c:v>3980</c:v>
                </c:pt>
                <c:pt idx="111">
                  <c:v>4000</c:v>
                </c:pt>
                <c:pt idx="112">
                  <c:v>4000</c:v>
                </c:pt>
                <c:pt idx="113">
                  <c:v>4010</c:v>
                </c:pt>
                <c:pt idx="114">
                  <c:v>4030</c:v>
                </c:pt>
                <c:pt idx="115">
                  <c:v>4030</c:v>
                </c:pt>
                <c:pt idx="116">
                  <c:v>4070</c:v>
                </c:pt>
                <c:pt idx="117">
                  <c:v>4090</c:v>
                </c:pt>
                <c:pt idx="118">
                  <c:v>4090</c:v>
                </c:pt>
                <c:pt idx="119">
                  <c:v>4110</c:v>
                </c:pt>
                <c:pt idx="120">
                  <c:v>4130</c:v>
                </c:pt>
                <c:pt idx="121">
                  <c:v>4140</c:v>
                </c:pt>
                <c:pt idx="122">
                  <c:v>4140</c:v>
                </c:pt>
                <c:pt idx="123">
                  <c:v>4140</c:v>
                </c:pt>
                <c:pt idx="124">
                  <c:v>4160</c:v>
                </c:pt>
                <c:pt idx="125">
                  <c:v>4160</c:v>
                </c:pt>
                <c:pt idx="126">
                  <c:v>4160</c:v>
                </c:pt>
                <c:pt idx="127">
                  <c:v>4220</c:v>
                </c:pt>
                <c:pt idx="128">
                  <c:v>4410</c:v>
                </c:pt>
                <c:pt idx="129">
                  <c:v>4650</c:v>
                </c:pt>
                <c:pt idx="130">
                  <c:v>4830</c:v>
                </c:pt>
                <c:pt idx="131">
                  <c:v>5030</c:v>
                </c:pt>
                <c:pt idx="132">
                  <c:v>5450</c:v>
                </c:pt>
                <c:pt idx="133">
                  <c:v>6090</c:v>
                </c:pt>
                <c:pt idx="134">
                  <c:v>6480</c:v>
                </c:pt>
                <c:pt idx="135">
                  <c:v>6780</c:v>
                </c:pt>
                <c:pt idx="136">
                  <c:v>6970</c:v>
                </c:pt>
                <c:pt idx="137">
                  <c:v>7070</c:v>
                </c:pt>
                <c:pt idx="138">
                  <c:v>7320</c:v>
                </c:pt>
                <c:pt idx="139">
                  <c:v>7690</c:v>
                </c:pt>
                <c:pt idx="140">
                  <c:v>8070</c:v>
                </c:pt>
                <c:pt idx="141">
                  <c:v>8390</c:v>
                </c:pt>
                <c:pt idx="142">
                  <c:v>8650</c:v>
                </c:pt>
                <c:pt idx="143">
                  <c:v>8950</c:v>
                </c:pt>
                <c:pt idx="144">
                  <c:v>9140</c:v>
                </c:pt>
                <c:pt idx="145">
                  <c:v>9310</c:v>
                </c:pt>
                <c:pt idx="146">
                  <c:v>9500</c:v>
                </c:pt>
                <c:pt idx="147">
                  <c:v>9730</c:v>
                </c:pt>
                <c:pt idx="148">
                  <c:v>9930</c:v>
                </c:pt>
                <c:pt idx="149">
                  <c:v>10000</c:v>
                </c:pt>
                <c:pt idx="150">
                  <c:v>10100</c:v>
                </c:pt>
                <c:pt idx="151">
                  <c:v>10200</c:v>
                </c:pt>
                <c:pt idx="152">
                  <c:v>10400</c:v>
                </c:pt>
                <c:pt idx="153">
                  <c:v>10500</c:v>
                </c:pt>
                <c:pt idx="154">
                  <c:v>10700</c:v>
                </c:pt>
                <c:pt idx="155">
                  <c:v>11000</c:v>
                </c:pt>
                <c:pt idx="156">
                  <c:v>11300</c:v>
                </c:pt>
                <c:pt idx="157">
                  <c:v>11500</c:v>
                </c:pt>
                <c:pt idx="158">
                  <c:v>11700</c:v>
                </c:pt>
                <c:pt idx="159">
                  <c:v>11800</c:v>
                </c:pt>
                <c:pt idx="160">
                  <c:v>11900</c:v>
                </c:pt>
                <c:pt idx="161">
                  <c:v>11900</c:v>
                </c:pt>
                <c:pt idx="162">
                  <c:v>12000</c:v>
                </c:pt>
                <c:pt idx="163">
                  <c:v>12000</c:v>
                </c:pt>
                <c:pt idx="164">
                  <c:v>12000</c:v>
                </c:pt>
                <c:pt idx="165">
                  <c:v>12000</c:v>
                </c:pt>
                <c:pt idx="166">
                  <c:v>12000</c:v>
                </c:pt>
                <c:pt idx="167">
                  <c:v>12000</c:v>
                </c:pt>
                <c:pt idx="168">
                  <c:v>12000</c:v>
                </c:pt>
                <c:pt idx="169">
                  <c:v>12000</c:v>
                </c:pt>
                <c:pt idx="170">
                  <c:v>12000</c:v>
                </c:pt>
                <c:pt idx="171">
                  <c:v>12000</c:v>
                </c:pt>
                <c:pt idx="172">
                  <c:v>12000</c:v>
                </c:pt>
                <c:pt idx="173">
                  <c:v>12000</c:v>
                </c:pt>
                <c:pt idx="174">
                  <c:v>12000</c:v>
                </c:pt>
                <c:pt idx="175">
                  <c:v>12000</c:v>
                </c:pt>
                <c:pt idx="176">
                  <c:v>12100</c:v>
                </c:pt>
                <c:pt idx="177">
                  <c:v>12100</c:v>
                </c:pt>
                <c:pt idx="178">
                  <c:v>12100</c:v>
                </c:pt>
                <c:pt idx="179">
                  <c:v>12100</c:v>
                </c:pt>
                <c:pt idx="180">
                  <c:v>12000</c:v>
                </c:pt>
                <c:pt idx="181">
                  <c:v>12100</c:v>
                </c:pt>
                <c:pt idx="182">
                  <c:v>12100</c:v>
                </c:pt>
                <c:pt idx="183">
                  <c:v>12000</c:v>
                </c:pt>
                <c:pt idx="184">
                  <c:v>12000</c:v>
                </c:pt>
                <c:pt idx="185">
                  <c:v>12100</c:v>
                </c:pt>
                <c:pt idx="186">
                  <c:v>12000</c:v>
                </c:pt>
                <c:pt idx="187">
                  <c:v>12000</c:v>
                </c:pt>
                <c:pt idx="188">
                  <c:v>12000</c:v>
                </c:pt>
                <c:pt idx="189">
                  <c:v>12000</c:v>
                </c:pt>
                <c:pt idx="190">
                  <c:v>12000</c:v>
                </c:pt>
                <c:pt idx="191">
                  <c:v>12000</c:v>
                </c:pt>
                <c:pt idx="192">
                  <c:v>12000</c:v>
                </c:pt>
                <c:pt idx="193">
                  <c:v>12000</c:v>
                </c:pt>
                <c:pt idx="194">
                  <c:v>12000</c:v>
                </c:pt>
                <c:pt idx="195">
                  <c:v>12000</c:v>
                </c:pt>
                <c:pt idx="196">
                  <c:v>12000</c:v>
                </c:pt>
                <c:pt idx="197">
                  <c:v>12000</c:v>
                </c:pt>
                <c:pt idx="198">
                  <c:v>12000</c:v>
                </c:pt>
                <c:pt idx="199">
                  <c:v>12000</c:v>
                </c:pt>
                <c:pt idx="200">
                  <c:v>12100</c:v>
                </c:pt>
                <c:pt idx="201">
                  <c:v>12100</c:v>
                </c:pt>
                <c:pt idx="202">
                  <c:v>12200</c:v>
                </c:pt>
                <c:pt idx="203">
                  <c:v>12300</c:v>
                </c:pt>
                <c:pt idx="204">
                  <c:v>12400</c:v>
                </c:pt>
                <c:pt idx="205">
                  <c:v>12500</c:v>
                </c:pt>
                <c:pt idx="206">
                  <c:v>12500</c:v>
                </c:pt>
                <c:pt idx="207">
                  <c:v>12600</c:v>
                </c:pt>
                <c:pt idx="208">
                  <c:v>12700</c:v>
                </c:pt>
                <c:pt idx="209">
                  <c:v>12800</c:v>
                </c:pt>
                <c:pt idx="210">
                  <c:v>12900</c:v>
                </c:pt>
                <c:pt idx="211">
                  <c:v>13000</c:v>
                </c:pt>
                <c:pt idx="212">
                  <c:v>13100</c:v>
                </c:pt>
                <c:pt idx="213">
                  <c:v>13300</c:v>
                </c:pt>
                <c:pt idx="214">
                  <c:v>13400</c:v>
                </c:pt>
                <c:pt idx="215">
                  <c:v>13500</c:v>
                </c:pt>
                <c:pt idx="216">
                  <c:v>13600</c:v>
                </c:pt>
                <c:pt idx="217">
                  <c:v>13700</c:v>
                </c:pt>
                <c:pt idx="218">
                  <c:v>13700</c:v>
                </c:pt>
                <c:pt idx="219">
                  <c:v>13800</c:v>
                </c:pt>
                <c:pt idx="220">
                  <c:v>13900</c:v>
                </c:pt>
                <c:pt idx="221">
                  <c:v>14000</c:v>
                </c:pt>
                <c:pt idx="222">
                  <c:v>14100</c:v>
                </c:pt>
                <c:pt idx="223">
                  <c:v>14100</c:v>
                </c:pt>
                <c:pt idx="224">
                  <c:v>14200</c:v>
                </c:pt>
                <c:pt idx="225">
                  <c:v>14200</c:v>
                </c:pt>
                <c:pt idx="226">
                  <c:v>14200</c:v>
                </c:pt>
                <c:pt idx="227">
                  <c:v>14300</c:v>
                </c:pt>
                <c:pt idx="228">
                  <c:v>14400</c:v>
                </c:pt>
                <c:pt idx="229">
                  <c:v>14500</c:v>
                </c:pt>
                <c:pt idx="230">
                  <c:v>14600</c:v>
                </c:pt>
                <c:pt idx="231">
                  <c:v>14600</c:v>
                </c:pt>
                <c:pt idx="232">
                  <c:v>14600</c:v>
                </c:pt>
                <c:pt idx="233">
                  <c:v>14700</c:v>
                </c:pt>
                <c:pt idx="234">
                  <c:v>14800</c:v>
                </c:pt>
                <c:pt idx="235">
                  <c:v>14800</c:v>
                </c:pt>
                <c:pt idx="236">
                  <c:v>14900</c:v>
                </c:pt>
                <c:pt idx="237">
                  <c:v>15000</c:v>
                </c:pt>
                <c:pt idx="238">
                  <c:v>15000</c:v>
                </c:pt>
                <c:pt idx="239">
                  <c:v>15000</c:v>
                </c:pt>
                <c:pt idx="240">
                  <c:v>15100</c:v>
                </c:pt>
                <c:pt idx="241">
                  <c:v>15100</c:v>
                </c:pt>
                <c:pt idx="242">
                  <c:v>15200</c:v>
                </c:pt>
                <c:pt idx="243">
                  <c:v>15400</c:v>
                </c:pt>
                <c:pt idx="244">
                  <c:v>15400</c:v>
                </c:pt>
                <c:pt idx="245">
                  <c:v>15500</c:v>
                </c:pt>
                <c:pt idx="246">
                  <c:v>15600</c:v>
                </c:pt>
                <c:pt idx="247">
                  <c:v>15600</c:v>
                </c:pt>
                <c:pt idx="248">
                  <c:v>15700</c:v>
                </c:pt>
                <c:pt idx="249">
                  <c:v>15800</c:v>
                </c:pt>
                <c:pt idx="250">
                  <c:v>15800</c:v>
                </c:pt>
                <c:pt idx="251">
                  <c:v>15900</c:v>
                </c:pt>
                <c:pt idx="252">
                  <c:v>16000</c:v>
                </c:pt>
                <c:pt idx="253">
                  <c:v>16000</c:v>
                </c:pt>
                <c:pt idx="254">
                  <c:v>16200</c:v>
                </c:pt>
                <c:pt idx="255">
                  <c:v>16300</c:v>
                </c:pt>
                <c:pt idx="256">
                  <c:v>16400</c:v>
                </c:pt>
                <c:pt idx="257">
                  <c:v>16400</c:v>
                </c:pt>
                <c:pt idx="258">
                  <c:v>16500</c:v>
                </c:pt>
                <c:pt idx="259">
                  <c:v>16500</c:v>
                </c:pt>
                <c:pt idx="260">
                  <c:v>16600</c:v>
                </c:pt>
                <c:pt idx="261">
                  <c:v>16600</c:v>
                </c:pt>
                <c:pt idx="262">
                  <c:v>16600</c:v>
                </c:pt>
                <c:pt idx="263">
                  <c:v>16600</c:v>
                </c:pt>
                <c:pt idx="264">
                  <c:v>16600</c:v>
                </c:pt>
                <c:pt idx="265">
                  <c:v>16500</c:v>
                </c:pt>
                <c:pt idx="266">
                  <c:v>16500</c:v>
                </c:pt>
                <c:pt idx="267">
                  <c:v>16600</c:v>
                </c:pt>
                <c:pt idx="268">
                  <c:v>16500</c:v>
                </c:pt>
                <c:pt idx="269">
                  <c:v>16500</c:v>
                </c:pt>
                <c:pt idx="270">
                  <c:v>16500</c:v>
                </c:pt>
                <c:pt idx="271">
                  <c:v>16500</c:v>
                </c:pt>
                <c:pt idx="272">
                  <c:v>16500</c:v>
                </c:pt>
                <c:pt idx="273">
                  <c:v>16500</c:v>
                </c:pt>
                <c:pt idx="274">
                  <c:v>16500</c:v>
                </c:pt>
                <c:pt idx="275">
                  <c:v>16500</c:v>
                </c:pt>
                <c:pt idx="276">
                  <c:v>16500</c:v>
                </c:pt>
                <c:pt idx="277">
                  <c:v>16500</c:v>
                </c:pt>
                <c:pt idx="278">
                  <c:v>16500</c:v>
                </c:pt>
                <c:pt idx="279">
                  <c:v>16500</c:v>
                </c:pt>
                <c:pt idx="280">
                  <c:v>16500</c:v>
                </c:pt>
                <c:pt idx="281">
                  <c:v>16500</c:v>
                </c:pt>
                <c:pt idx="282">
                  <c:v>16500</c:v>
                </c:pt>
                <c:pt idx="283">
                  <c:v>16500</c:v>
                </c:pt>
                <c:pt idx="284">
                  <c:v>16500</c:v>
                </c:pt>
                <c:pt idx="285">
                  <c:v>16400</c:v>
                </c:pt>
                <c:pt idx="286">
                  <c:v>16500</c:v>
                </c:pt>
                <c:pt idx="287">
                  <c:v>16500</c:v>
                </c:pt>
                <c:pt idx="288">
                  <c:v>16500</c:v>
                </c:pt>
                <c:pt idx="289">
                  <c:v>16400</c:v>
                </c:pt>
                <c:pt idx="290">
                  <c:v>16500</c:v>
                </c:pt>
                <c:pt idx="291">
                  <c:v>16400</c:v>
                </c:pt>
                <c:pt idx="292">
                  <c:v>16400</c:v>
                </c:pt>
                <c:pt idx="293">
                  <c:v>16400</c:v>
                </c:pt>
                <c:pt idx="294">
                  <c:v>16400</c:v>
                </c:pt>
                <c:pt idx="295">
                  <c:v>16400</c:v>
                </c:pt>
                <c:pt idx="296">
                  <c:v>16400</c:v>
                </c:pt>
                <c:pt idx="297">
                  <c:v>16400</c:v>
                </c:pt>
                <c:pt idx="298">
                  <c:v>16400</c:v>
                </c:pt>
                <c:pt idx="299">
                  <c:v>16400</c:v>
                </c:pt>
                <c:pt idx="300">
                  <c:v>16400</c:v>
                </c:pt>
                <c:pt idx="301">
                  <c:v>16400</c:v>
                </c:pt>
                <c:pt idx="302">
                  <c:v>16400</c:v>
                </c:pt>
                <c:pt idx="303">
                  <c:v>16400</c:v>
                </c:pt>
                <c:pt idx="304">
                  <c:v>16400</c:v>
                </c:pt>
                <c:pt idx="305">
                  <c:v>16300</c:v>
                </c:pt>
                <c:pt idx="306">
                  <c:v>16400</c:v>
                </c:pt>
                <c:pt idx="307">
                  <c:v>16400</c:v>
                </c:pt>
                <c:pt idx="308">
                  <c:v>16400</c:v>
                </c:pt>
                <c:pt idx="309">
                  <c:v>16400</c:v>
                </c:pt>
                <c:pt idx="310">
                  <c:v>16300</c:v>
                </c:pt>
                <c:pt idx="311">
                  <c:v>16400</c:v>
                </c:pt>
                <c:pt idx="312">
                  <c:v>16300</c:v>
                </c:pt>
                <c:pt idx="313">
                  <c:v>16300</c:v>
                </c:pt>
                <c:pt idx="314">
                  <c:v>16300</c:v>
                </c:pt>
                <c:pt idx="315">
                  <c:v>16300</c:v>
                </c:pt>
                <c:pt idx="316">
                  <c:v>16300</c:v>
                </c:pt>
                <c:pt idx="317">
                  <c:v>16300</c:v>
                </c:pt>
                <c:pt idx="318">
                  <c:v>16300</c:v>
                </c:pt>
                <c:pt idx="319">
                  <c:v>16300</c:v>
                </c:pt>
                <c:pt idx="320">
                  <c:v>16300</c:v>
                </c:pt>
                <c:pt idx="321">
                  <c:v>16300</c:v>
                </c:pt>
                <c:pt idx="322">
                  <c:v>16300</c:v>
                </c:pt>
                <c:pt idx="323">
                  <c:v>16300</c:v>
                </c:pt>
                <c:pt idx="324">
                  <c:v>16300</c:v>
                </c:pt>
                <c:pt idx="325">
                  <c:v>16200</c:v>
                </c:pt>
                <c:pt idx="326">
                  <c:v>16200</c:v>
                </c:pt>
                <c:pt idx="327">
                  <c:v>16200</c:v>
                </c:pt>
                <c:pt idx="328">
                  <c:v>16300</c:v>
                </c:pt>
                <c:pt idx="329">
                  <c:v>16200</c:v>
                </c:pt>
                <c:pt idx="330">
                  <c:v>16100</c:v>
                </c:pt>
                <c:pt idx="331">
                  <c:v>16200</c:v>
                </c:pt>
                <c:pt idx="332">
                  <c:v>16200</c:v>
                </c:pt>
                <c:pt idx="333">
                  <c:v>16100</c:v>
                </c:pt>
                <c:pt idx="334">
                  <c:v>16100</c:v>
                </c:pt>
                <c:pt idx="335">
                  <c:v>16200</c:v>
                </c:pt>
                <c:pt idx="336">
                  <c:v>16100</c:v>
                </c:pt>
                <c:pt idx="337">
                  <c:v>16100</c:v>
                </c:pt>
                <c:pt idx="338">
                  <c:v>16100</c:v>
                </c:pt>
                <c:pt idx="339">
                  <c:v>16100</c:v>
                </c:pt>
                <c:pt idx="340">
                  <c:v>16100</c:v>
                </c:pt>
                <c:pt idx="341">
                  <c:v>16100</c:v>
                </c:pt>
                <c:pt idx="342">
                  <c:v>16100</c:v>
                </c:pt>
                <c:pt idx="343">
                  <c:v>16100</c:v>
                </c:pt>
                <c:pt idx="344">
                  <c:v>16000</c:v>
                </c:pt>
                <c:pt idx="345">
                  <c:v>16000</c:v>
                </c:pt>
                <c:pt idx="346">
                  <c:v>15900</c:v>
                </c:pt>
                <c:pt idx="347">
                  <c:v>15900</c:v>
                </c:pt>
                <c:pt idx="348">
                  <c:v>16000</c:v>
                </c:pt>
                <c:pt idx="349">
                  <c:v>16100</c:v>
                </c:pt>
                <c:pt idx="350">
                  <c:v>16300</c:v>
                </c:pt>
                <c:pt idx="351">
                  <c:v>16400</c:v>
                </c:pt>
                <c:pt idx="352">
                  <c:v>16600</c:v>
                </c:pt>
                <c:pt idx="353">
                  <c:v>16600</c:v>
                </c:pt>
                <c:pt idx="354">
                  <c:v>16800</c:v>
                </c:pt>
                <c:pt idx="355">
                  <c:v>16900</c:v>
                </c:pt>
                <c:pt idx="356">
                  <c:v>17100</c:v>
                </c:pt>
                <c:pt idx="357">
                  <c:v>17100</c:v>
                </c:pt>
                <c:pt idx="358">
                  <c:v>17200</c:v>
                </c:pt>
                <c:pt idx="359">
                  <c:v>17300</c:v>
                </c:pt>
                <c:pt idx="360">
                  <c:v>17300</c:v>
                </c:pt>
                <c:pt idx="361">
                  <c:v>17300</c:v>
                </c:pt>
                <c:pt idx="362">
                  <c:v>17400</c:v>
                </c:pt>
                <c:pt idx="363">
                  <c:v>17400</c:v>
                </c:pt>
                <c:pt idx="364">
                  <c:v>17400</c:v>
                </c:pt>
                <c:pt idx="365">
                  <c:v>17300</c:v>
                </c:pt>
                <c:pt idx="366">
                  <c:v>17400</c:v>
                </c:pt>
                <c:pt idx="367">
                  <c:v>17300</c:v>
                </c:pt>
                <c:pt idx="368">
                  <c:v>17300</c:v>
                </c:pt>
                <c:pt idx="369">
                  <c:v>17300</c:v>
                </c:pt>
                <c:pt idx="370">
                  <c:v>17300</c:v>
                </c:pt>
                <c:pt idx="371">
                  <c:v>17400</c:v>
                </c:pt>
                <c:pt idx="372">
                  <c:v>17300</c:v>
                </c:pt>
                <c:pt idx="373">
                  <c:v>17300</c:v>
                </c:pt>
                <c:pt idx="374">
                  <c:v>17300</c:v>
                </c:pt>
                <c:pt idx="375">
                  <c:v>17300</c:v>
                </c:pt>
                <c:pt idx="376">
                  <c:v>17300</c:v>
                </c:pt>
                <c:pt idx="377">
                  <c:v>17300</c:v>
                </c:pt>
                <c:pt idx="378">
                  <c:v>17300</c:v>
                </c:pt>
                <c:pt idx="379">
                  <c:v>17300</c:v>
                </c:pt>
                <c:pt idx="380">
                  <c:v>17300</c:v>
                </c:pt>
                <c:pt idx="381">
                  <c:v>17300</c:v>
                </c:pt>
                <c:pt idx="382">
                  <c:v>17300</c:v>
                </c:pt>
                <c:pt idx="383">
                  <c:v>17300</c:v>
                </c:pt>
                <c:pt idx="384">
                  <c:v>17300</c:v>
                </c:pt>
                <c:pt idx="385">
                  <c:v>17300</c:v>
                </c:pt>
                <c:pt idx="386">
                  <c:v>17300</c:v>
                </c:pt>
                <c:pt idx="387">
                  <c:v>17300</c:v>
                </c:pt>
                <c:pt idx="388">
                  <c:v>17300</c:v>
                </c:pt>
                <c:pt idx="389">
                  <c:v>17300</c:v>
                </c:pt>
                <c:pt idx="390">
                  <c:v>17300</c:v>
                </c:pt>
                <c:pt idx="391">
                  <c:v>17200</c:v>
                </c:pt>
                <c:pt idx="392">
                  <c:v>17200</c:v>
                </c:pt>
                <c:pt idx="393">
                  <c:v>17200</c:v>
                </c:pt>
                <c:pt idx="394">
                  <c:v>17300</c:v>
                </c:pt>
                <c:pt idx="395">
                  <c:v>17300</c:v>
                </c:pt>
                <c:pt idx="396">
                  <c:v>17300</c:v>
                </c:pt>
                <c:pt idx="397">
                  <c:v>17200</c:v>
                </c:pt>
                <c:pt idx="398">
                  <c:v>17200</c:v>
                </c:pt>
                <c:pt idx="399">
                  <c:v>17300</c:v>
                </c:pt>
                <c:pt idx="400">
                  <c:v>17200</c:v>
                </c:pt>
                <c:pt idx="401">
                  <c:v>17200</c:v>
                </c:pt>
                <c:pt idx="402">
                  <c:v>17200</c:v>
                </c:pt>
                <c:pt idx="403">
                  <c:v>17300</c:v>
                </c:pt>
                <c:pt idx="404">
                  <c:v>17200</c:v>
                </c:pt>
                <c:pt idx="405">
                  <c:v>17200</c:v>
                </c:pt>
                <c:pt idx="406">
                  <c:v>17300</c:v>
                </c:pt>
                <c:pt idx="407">
                  <c:v>17300</c:v>
                </c:pt>
                <c:pt idx="408">
                  <c:v>17200</c:v>
                </c:pt>
                <c:pt idx="409">
                  <c:v>17300</c:v>
                </c:pt>
                <c:pt idx="410">
                  <c:v>17200</c:v>
                </c:pt>
                <c:pt idx="411">
                  <c:v>17300</c:v>
                </c:pt>
                <c:pt idx="412">
                  <c:v>17300</c:v>
                </c:pt>
                <c:pt idx="413">
                  <c:v>17300</c:v>
                </c:pt>
                <c:pt idx="414">
                  <c:v>17300</c:v>
                </c:pt>
                <c:pt idx="415">
                  <c:v>17300</c:v>
                </c:pt>
                <c:pt idx="416">
                  <c:v>17300</c:v>
                </c:pt>
                <c:pt idx="417">
                  <c:v>17300</c:v>
                </c:pt>
                <c:pt idx="418">
                  <c:v>17400</c:v>
                </c:pt>
                <c:pt idx="419">
                  <c:v>17300</c:v>
                </c:pt>
                <c:pt idx="420">
                  <c:v>17400</c:v>
                </c:pt>
                <c:pt idx="421">
                  <c:v>17400</c:v>
                </c:pt>
                <c:pt idx="422">
                  <c:v>17400</c:v>
                </c:pt>
                <c:pt idx="423">
                  <c:v>17400</c:v>
                </c:pt>
                <c:pt idx="424">
                  <c:v>17500</c:v>
                </c:pt>
                <c:pt idx="425">
                  <c:v>17500</c:v>
                </c:pt>
                <c:pt idx="426">
                  <c:v>17500</c:v>
                </c:pt>
                <c:pt idx="427">
                  <c:v>17500</c:v>
                </c:pt>
                <c:pt idx="428">
                  <c:v>17700</c:v>
                </c:pt>
                <c:pt idx="429">
                  <c:v>17700</c:v>
                </c:pt>
                <c:pt idx="430">
                  <c:v>17800</c:v>
                </c:pt>
                <c:pt idx="431">
                  <c:v>17800</c:v>
                </c:pt>
                <c:pt idx="432">
                  <c:v>17900</c:v>
                </c:pt>
                <c:pt idx="433">
                  <c:v>17900</c:v>
                </c:pt>
                <c:pt idx="434">
                  <c:v>18100</c:v>
                </c:pt>
                <c:pt idx="435">
                  <c:v>18100</c:v>
                </c:pt>
                <c:pt idx="436">
                  <c:v>18200</c:v>
                </c:pt>
                <c:pt idx="437">
                  <c:v>18300</c:v>
                </c:pt>
                <c:pt idx="438">
                  <c:v>18400</c:v>
                </c:pt>
                <c:pt idx="439">
                  <c:v>18500</c:v>
                </c:pt>
                <c:pt idx="440">
                  <c:v>18600</c:v>
                </c:pt>
                <c:pt idx="441">
                  <c:v>18700</c:v>
                </c:pt>
                <c:pt idx="442">
                  <c:v>18800</c:v>
                </c:pt>
                <c:pt idx="443">
                  <c:v>18900</c:v>
                </c:pt>
                <c:pt idx="444">
                  <c:v>19000</c:v>
                </c:pt>
                <c:pt idx="445">
                  <c:v>19100</c:v>
                </c:pt>
                <c:pt idx="446">
                  <c:v>19200</c:v>
                </c:pt>
                <c:pt idx="447">
                  <c:v>19400</c:v>
                </c:pt>
                <c:pt idx="448">
                  <c:v>19500</c:v>
                </c:pt>
                <c:pt idx="449">
                  <c:v>19700</c:v>
                </c:pt>
                <c:pt idx="450">
                  <c:v>19700</c:v>
                </c:pt>
                <c:pt idx="451">
                  <c:v>19700</c:v>
                </c:pt>
                <c:pt idx="452">
                  <c:v>19800</c:v>
                </c:pt>
                <c:pt idx="453">
                  <c:v>19900</c:v>
                </c:pt>
                <c:pt idx="454">
                  <c:v>19900</c:v>
                </c:pt>
                <c:pt idx="455">
                  <c:v>19900</c:v>
                </c:pt>
                <c:pt idx="456">
                  <c:v>20000</c:v>
                </c:pt>
                <c:pt idx="457">
                  <c:v>20000</c:v>
                </c:pt>
                <c:pt idx="458">
                  <c:v>20100</c:v>
                </c:pt>
                <c:pt idx="459">
                  <c:v>20200</c:v>
                </c:pt>
                <c:pt idx="460">
                  <c:v>20200</c:v>
                </c:pt>
                <c:pt idx="461">
                  <c:v>20200</c:v>
                </c:pt>
                <c:pt idx="462">
                  <c:v>20200</c:v>
                </c:pt>
                <c:pt idx="463">
                  <c:v>20300</c:v>
                </c:pt>
                <c:pt idx="464">
                  <c:v>20300</c:v>
                </c:pt>
                <c:pt idx="465">
                  <c:v>20400</c:v>
                </c:pt>
                <c:pt idx="466">
                  <c:v>20400</c:v>
                </c:pt>
                <c:pt idx="467">
                  <c:v>20400</c:v>
                </c:pt>
                <c:pt idx="468">
                  <c:v>20400</c:v>
                </c:pt>
                <c:pt idx="469">
                  <c:v>20300</c:v>
                </c:pt>
                <c:pt idx="470">
                  <c:v>20200</c:v>
                </c:pt>
                <c:pt idx="471">
                  <c:v>19800</c:v>
                </c:pt>
                <c:pt idx="472">
                  <c:v>19400</c:v>
                </c:pt>
                <c:pt idx="473">
                  <c:v>19000</c:v>
                </c:pt>
                <c:pt idx="474">
                  <c:v>18500</c:v>
                </c:pt>
                <c:pt idx="475">
                  <c:v>17900</c:v>
                </c:pt>
                <c:pt idx="476">
                  <c:v>17400</c:v>
                </c:pt>
                <c:pt idx="477">
                  <c:v>17000</c:v>
                </c:pt>
                <c:pt idx="478">
                  <c:v>16700</c:v>
                </c:pt>
                <c:pt idx="479">
                  <c:v>16500</c:v>
                </c:pt>
                <c:pt idx="480">
                  <c:v>16400</c:v>
                </c:pt>
                <c:pt idx="481">
                  <c:v>16300</c:v>
                </c:pt>
                <c:pt idx="482">
                  <c:v>16200</c:v>
                </c:pt>
                <c:pt idx="483">
                  <c:v>16200</c:v>
                </c:pt>
                <c:pt idx="484">
                  <c:v>16200</c:v>
                </c:pt>
                <c:pt idx="485">
                  <c:v>16100</c:v>
                </c:pt>
                <c:pt idx="486">
                  <c:v>16100</c:v>
                </c:pt>
                <c:pt idx="487">
                  <c:v>16100</c:v>
                </c:pt>
                <c:pt idx="488">
                  <c:v>16100</c:v>
                </c:pt>
                <c:pt idx="489">
                  <c:v>16000</c:v>
                </c:pt>
                <c:pt idx="490">
                  <c:v>16100</c:v>
                </c:pt>
                <c:pt idx="491">
                  <c:v>16000</c:v>
                </c:pt>
                <c:pt idx="492">
                  <c:v>16000</c:v>
                </c:pt>
                <c:pt idx="493">
                  <c:v>16000</c:v>
                </c:pt>
                <c:pt idx="494">
                  <c:v>16000</c:v>
                </c:pt>
                <c:pt idx="495">
                  <c:v>16000</c:v>
                </c:pt>
                <c:pt idx="496">
                  <c:v>16000</c:v>
                </c:pt>
                <c:pt idx="497">
                  <c:v>16000</c:v>
                </c:pt>
                <c:pt idx="498">
                  <c:v>16000</c:v>
                </c:pt>
                <c:pt idx="499">
                  <c:v>15900</c:v>
                </c:pt>
                <c:pt idx="500">
                  <c:v>15900</c:v>
                </c:pt>
                <c:pt idx="501">
                  <c:v>15900</c:v>
                </c:pt>
                <c:pt idx="502">
                  <c:v>15900</c:v>
                </c:pt>
                <c:pt idx="503">
                  <c:v>15900</c:v>
                </c:pt>
                <c:pt idx="504">
                  <c:v>15900</c:v>
                </c:pt>
                <c:pt idx="505">
                  <c:v>15900</c:v>
                </c:pt>
                <c:pt idx="506">
                  <c:v>15800</c:v>
                </c:pt>
                <c:pt idx="507">
                  <c:v>15800</c:v>
                </c:pt>
                <c:pt idx="508">
                  <c:v>15800</c:v>
                </c:pt>
                <c:pt idx="509">
                  <c:v>15700</c:v>
                </c:pt>
                <c:pt idx="510">
                  <c:v>15700</c:v>
                </c:pt>
                <c:pt idx="511">
                  <c:v>15700</c:v>
                </c:pt>
                <c:pt idx="512">
                  <c:v>15700</c:v>
                </c:pt>
                <c:pt idx="513">
                  <c:v>15600</c:v>
                </c:pt>
                <c:pt idx="514">
                  <c:v>15600</c:v>
                </c:pt>
                <c:pt idx="515">
                  <c:v>15600</c:v>
                </c:pt>
                <c:pt idx="516">
                  <c:v>15600</c:v>
                </c:pt>
                <c:pt idx="517">
                  <c:v>15500</c:v>
                </c:pt>
                <c:pt idx="518">
                  <c:v>15500</c:v>
                </c:pt>
                <c:pt idx="519">
                  <c:v>15500</c:v>
                </c:pt>
                <c:pt idx="520">
                  <c:v>15500</c:v>
                </c:pt>
                <c:pt idx="521">
                  <c:v>15400</c:v>
                </c:pt>
                <c:pt idx="522">
                  <c:v>15500</c:v>
                </c:pt>
                <c:pt idx="523">
                  <c:v>15400</c:v>
                </c:pt>
                <c:pt idx="524">
                  <c:v>15400</c:v>
                </c:pt>
                <c:pt idx="525">
                  <c:v>15400</c:v>
                </c:pt>
                <c:pt idx="526">
                  <c:v>15400</c:v>
                </c:pt>
                <c:pt idx="527">
                  <c:v>15300</c:v>
                </c:pt>
                <c:pt idx="528">
                  <c:v>15300</c:v>
                </c:pt>
                <c:pt idx="529">
                  <c:v>15300</c:v>
                </c:pt>
                <c:pt idx="530">
                  <c:v>15300</c:v>
                </c:pt>
                <c:pt idx="531">
                  <c:v>15200</c:v>
                </c:pt>
                <c:pt idx="532">
                  <c:v>15200</c:v>
                </c:pt>
                <c:pt idx="533">
                  <c:v>15200</c:v>
                </c:pt>
                <c:pt idx="534">
                  <c:v>15100</c:v>
                </c:pt>
                <c:pt idx="535">
                  <c:v>15100</c:v>
                </c:pt>
                <c:pt idx="536">
                  <c:v>15100</c:v>
                </c:pt>
                <c:pt idx="537">
                  <c:v>15100</c:v>
                </c:pt>
                <c:pt idx="538">
                  <c:v>15100</c:v>
                </c:pt>
                <c:pt idx="539">
                  <c:v>15200</c:v>
                </c:pt>
                <c:pt idx="540">
                  <c:v>15400</c:v>
                </c:pt>
                <c:pt idx="541">
                  <c:v>15500</c:v>
                </c:pt>
                <c:pt idx="542">
                  <c:v>15700</c:v>
                </c:pt>
                <c:pt idx="543">
                  <c:v>15900</c:v>
                </c:pt>
                <c:pt idx="544">
                  <c:v>16100</c:v>
                </c:pt>
                <c:pt idx="545">
                  <c:v>16300</c:v>
                </c:pt>
                <c:pt idx="546">
                  <c:v>16600</c:v>
                </c:pt>
                <c:pt idx="547">
                  <c:v>16800</c:v>
                </c:pt>
                <c:pt idx="548">
                  <c:v>17100</c:v>
                </c:pt>
                <c:pt idx="549">
                  <c:v>17400</c:v>
                </c:pt>
                <c:pt idx="550">
                  <c:v>17800</c:v>
                </c:pt>
                <c:pt idx="551">
                  <c:v>18100</c:v>
                </c:pt>
                <c:pt idx="552">
                  <c:v>18300</c:v>
                </c:pt>
                <c:pt idx="553">
                  <c:v>18500</c:v>
                </c:pt>
                <c:pt idx="554">
                  <c:v>18600</c:v>
                </c:pt>
                <c:pt idx="555">
                  <c:v>18700</c:v>
                </c:pt>
                <c:pt idx="556">
                  <c:v>18800</c:v>
                </c:pt>
                <c:pt idx="557">
                  <c:v>18800</c:v>
                </c:pt>
                <c:pt idx="558">
                  <c:v>18900</c:v>
                </c:pt>
                <c:pt idx="559">
                  <c:v>18900</c:v>
                </c:pt>
                <c:pt idx="560">
                  <c:v>18900</c:v>
                </c:pt>
                <c:pt idx="561">
                  <c:v>18900</c:v>
                </c:pt>
                <c:pt idx="562">
                  <c:v>18900</c:v>
                </c:pt>
                <c:pt idx="563">
                  <c:v>18900</c:v>
                </c:pt>
                <c:pt idx="564">
                  <c:v>18900</c:v>
                </c:pt>
                <c:pt idx="565">
                  <c:v>18900</c:v>
                </c:pt>
                <c:pt idx="566">
                  <c:v>18900</c:v>
                </c:pt>
                <c:pt idx="567">
                  <c:v>18900</c:v>
                </c:pt>
                <c:pt idx="568">
                  <c:v>18900</c:v>
                </c:pt>
                <c:pt idx="569">
                  <c:v>18800</c:v>
                </c:pt>
                <c:pt idx="570">
                  <c:v>18800</c:v>
                </c:pt>
                <c:pt idx="571">
                  <c:v>18800</c:v>
                </c:pt>
                <c:pt idx="572">
                  <c:v>18800</c:v>
                </c:pt>
                <c:pt idx="573">
                  <c:v>18800</c:v>
                </c:pt>
                <c:pt idx="574">
                  <c:v>18800</c:v>
                </c:pt>
                <c:pt idx="575">
                  <c:v>18800</c:v>
                </c:pt>
                <c:pt idx="576">
                  <c:v>18800</c:v>
                </c:pt>
                <c:pt idx="577">
                  <c:v>18800</c:v>
                </c:pt>
                <c:pt idx="578">
                  <c:v>18800</c:v>
                </c:pt>
                <c:pt idx="579">
                  <c:v>18800</c:v>
                </c:pt>
                <c:pt idx="580">
                  <c:v>18800</c:v>
                </c:pt>
                <c:pt idx="581">
                  <c:v>18800</c:v>
                </c:pt>
                <c:pt idx="582">
                  <c:v>18800</c:v>
                </c:pt>
                <c:pt idx="583">
                  <c:v>18800</c:v>
                </c:pt>
                <c:pt idx="584">
                  <c:v>18800</c:v>
                </c:pt>
                <c:pt idx="585">
                  <c:v>18800</c:v>
                </c:pt>
                <c:pt idx="586">
                  <c:v>18800</c:v>
                </c:pt>
                <c:pt idx="587">
                  <c:v>18900</c:v>
                </c:pt>
                <c:pt idx="588">
                  <c:v>18900</c:v>
                </c:pt>
                <c:pt idx="589">
                  <c:v>18900</c:v>
                </c:pt>
                <c:pt idx="590">
                  <c:v>18900</c:v>
                </c:pt>
                <c:pt idx="591">
                  <c:v>18900</c:v>
                </c:pt>
                <c:pt idx="592">
                  <c:v>18900</c:v>
                </c:pt>
                <c:pt idx="593">
                  <c:v>19000</c:v>
                </c:pt>
                <c:pt idx="594">
                  <c:v>19000</c:v>
                </c:pt>
                <c:pt idx="595">
                  <c:v>19000</c:v>
                </c:pt>
                <c:pt idx="596">
                  <c:v>19000</c:v>
                </c:pt>
                <c:pt idx="597">
                  <c:v>19000</c:v>
                </c:pt>
                <c:pt idx="598">
                  <c:v>19000</c:v>
                </c:pt>
                <c:pt idx="599">
                  <c:v>19000</c:v>
                </c:pt>
                <c:pt idx="600">
                  <c:v>19100</c:v>
                </c:pt>
                <c:pt idx="601">
                  <c:v>19100</c:v>
                </c:pt>
                <c:pt idx="602">
                  <c:v>19100</c:v>
                </c:pt>
                <c:pt idx="603">
                  <c:v>19100</c:v>
                </c:pt>
                <c:pt idx="604">
                  <c:v>19100</c:v>
                </c:pt>
                <c:pt idx="605">
                  <c:v>19200</c:v>
                </c:pt>
                <c:pt idx="606">
                  <c:v>19200</c:v>
                </c:pt>
                <c:pt idx="607">
                  <c:v>19200</c:v>
                </c:pt>
                <c:pt idx="608">
                  <c:v>19200</c:v>
                </c:pt>
                <c:pt idx="609">
                  <c:v>19200</c:v>
                </c:pt>
                <c:pt idx="610">
                  <c:v>19200</c:v>
                </c:pt>
                <c:pt idx="611">
                  <c:v>19200</c:v>
                </c:pt>
                <c:pt idx="612">
                  <c:v>19200</c:v>
                </c:pt>
                <c:pt idx="613">
                  <c:v>19200</c:v>
                </c:pt>
                <c:pt idx="614">
                  <c:v>19200</c:v>
                </c:pt>
                <c:pt idx="615">
                  <c:v>19200</c:v>
                </c:pt>
                <c:pt idx="616">
                  <c:v>19200</c:v>
                </c:pt>
                <c:pt idx="617">
                  <c:v>19200</c:v>
                </c:pt>
                <c:pt idx="618">
                  <c:v>19200</c:v>
                </c:pt>
                <c:pt idx="619">
                  <c:v>19200</c:v>
                </c:pt>
                <c:pt idx="620">
                  <c:v>19200</c:v>
                </c:pt>
                <c:pt idx="621">
                  <c:v>19200</c:v>
                </c:pt>
                <c:pt idx="622">
                  <c:v>19200</c:v>
                </c:pt>
                <c:pt idx="623">
                  <c:v>19200</c:v>
                </c:pt>
                <c:pt idx="624">
                  <c:v>19200</c:v>
                </c:pt>
                <c:pt idx="625">
                  <c:v>19100</c:v>
                </c:pt>
                <c:pt idx="626">
                  <c:v>19200</c:v>
                </c:pt>
                <c:pt idx="627">
                  <c:v>19100</c:v>
                </c:pt>
                <c:pt idx="628">
                  <c:v>19100</c:v>
                </c:pt>
                <c:pt idx="629">
                  <c:v>19100</c:v>
                </c:pt>
                <c:pt idx="630">
                  <c:v>19100</c:v>
                </c:pt>
                <c:pt idx="631">
                  <c:v>19100</c:v>
                </c:pt>
                <c:pt idx="632">
                  <c:v>19100</c:v>
                </c:pt>
                <c:pt idx="633">
                  <c:v>19100</c:v>
                </c:pt>
                <c:pt idx="634">
                  <c:v>19000</c:v>
                </c:pt>
                <c:pt idx="635">
                  <c:v>19000</c:v>
                </c:pt>
                <c:pt idx="636">
                  <c:v>19000</c:v>
                </c:pt>
                <c:pt idx="637">
                  <c:v>19000</c:v>
                </c:pt>
                <c:pt idx="638">
                  <c:v>19000</c:v>
                </c:pt>
                <c:pt idx="639">
                  <c:v>19000</c:v>
                </c:pt>
                <c:pt idx="640">
                  <c:v>18900</c:v>
                </c:pt>
                <c:pt idx="641">
                  <c:v>18900</c:v>
                </c:pt>
                <c:pt idx="642">
                  <c:v>19000</c:v>
                </c:pt>
                <c:pt idx="643">
                  <c:v>18900</c:v>
                </c:pt>
                <c:pt idx="644">
                  <c:v>18900</c:v>
                </c:pt>
                <c:pt idx="645">
                  <c:v>18900</c:v>
                </c:pt>
                <c:pt idx="646">
                  <c:v>18900</c:v>
                </c:pt>
                <c:pt idx="647">
                  <c:v>18900</c:v>
                </c:pt>
                <c:pt idx="648">
                  <c:v>18800</c:v>
                </c:pt>
                <c:pt idx="649">
                  <c:v>18800</c:v>
                </c:pt>
                <c:pt idx="650">
                  <c:v>18800</c:v>
                </c:pt>
                <c:pt idx="651">
                  <c:v>18800</c:v>
                </c:pt>
                <c:pt idx="652">
                  <c:v>18800</c:v>
                </c:pt>
                <c:pt idx="653">
                  <c:v>18800</c:v>
                </c:pt>
                <c:pt idx="654">
                  <c:v>18800</c:v>
                </c:pt>
                <c:pt idx="655">
                  <c:v>18800</c:v>
                </c:pt>
                <c:pt idx="656">
                  <c:v>18800</c:v>
                </c:pt>
                <c:pt idx="657">
                  <c:v>18700</c:v>
                </c:pt>
                <c:pt idx="658">
                  <c:v>18700</c:v>
                </c:pt>
                <c:pt idx="659">
                  <c:v>18700</c:v>
                </c:pt>
                <c:pt idx="660">
                  <c:v>18700</c:v>
                </c:pt>
                <c:pt idx="661">
                  <c:v>18700</c:v>
                </c:pt>
                <c:pt idx="662">
                  <c:v>18700</c:v>
                </c:pt>
                <c:pt idx="663">
                  <c:v>18700</c:v>
                </c:pt>
                <c:pt idx="664">
                  <c:v>18600</c:v>
                </c:pt>
                <c:pt idx="665">
                  <c:v>18600</c:v>
                </c:pt>
                <c:pt idx="666">
                  <c:v>18600</c:v>
                </c:pt>
                <c:pt idx="667">
                  <c:v>18600</c:v>
                </c:pt>
                <c:pt idx="668">
                  <c:v>18600</c:v>
                </c:pt>
                <c:pt idx="669">
                  <c:v>18600</c:v>
                </c:pt>
                <c:pt idx="670">
                  <c:v>18600</c:v>
                </c:pt>
                <c:pt idx="671">
                  <c:v>18600</c:v>
                </c:pt>
                <c:pt idx="672">
                  <c:v>18600</c:v>
                </c:pt>
                <c:pt idx="673">
                  <c:v>18500</c:v>
                </c:pt>
                <c:pt idx="674">
                  <c:v>18600</c:v>
                </c:pt>
                <c:pt idx="675">
                  <c:v>18500</c:v>
                </c:pt>
                <c:pt idx="676">
                  <c:v>18600</c:v>
                </c:pt>
                <c:pt idx="677">
                  <c:v>18500</c:v>
                </c:pt>
                <c:pt idx="678">
                  <c:v>18500</c:v>
                </c:pt>
                <c:pt idx="679">
                  <c:v>18500</c:v>
                </c:pt>
                <c:pt idx="680">
                  <c:v>18500</c:v>
                </c:pt>
                <c:pt idx="681">
                  <c:v>18500</c:v>
                </c:pt>
                <c:pt idx="682">
                  <c:v>18400</c:v>
                </c:pt>
                <c:pt idx="683">
                  <c:v>18400</c:v>
                </c:pt>
                <c:pt idx="684">
                  <c:v>18400</c:v>
                </c:pt>
                <c:pt idx="685">
                  <c:v>18400</c:v>
                </c:pt>
                <c:pt idx="686">
                  <c:v>18400</c:v>
                </c:pt>
                <c:pt idx="687">
                  <c:v>18400</c:v>
                </c:pt>
                <c:pt idx="688">
                  <c:v>18400</c:v>
                </c:pt>
                <c:pt idx="689">
                  <c:v>18400</c:v>
                </c:pt>
                <c:pt idx="690">
                  <c:v>18400</c:v>
                </c:pt>
                <c:pt idx="691">
                  <c:v>18400</c:v>
                </c:pt>
                <c:pt idx="692">
                  <c:v>18400</c:v>
                </c:pt>
                <c:pt idx="693">
                  <c:v>18300</c:v>
                </c:pt>
                <c:pt idx="694">
                  <c:v>18400</c:v>
                </c:pt>
                <c:pt idx="695">
                  <c:v>18400</c:v>
                </c:pt>
                <c:pt idx="696">
                  <c:v>18300</c:v>
                </c:pt>
                <c:pt idx="697">
                  <c:v>18300</c:v>
                </c:pt>
                <c:pt idx="698">
                  <c:v>18300</c:v>
                </c:pt>
                <c:pt idx="699">
                  <c:v>18300</c:v>
                </c:pt>
                <c:pt idx="700">
                  <c:v>18300</c:v>
                </c:pt>
                <c:pt idx="701">
                  <c:v>18200</c:v>
                </c:pt>
                <c:pt idx="702">
                  <c:v>18200</c:v>
                </c:pt>
                <c:pt idx="703">
                  <c:v>18200</c:v>
                </c:pt>
                <c:pt idx="704">
                  <c:v>18200</c:v>
                </c:pt>
                <c:pt idx="705">
                  <c:v>18200</c:v>
                </c:pt>
                <c:pt idx="706">
                  <c:v>18200</c:v>
                </c:pt>
                <c:pt idx="707">
                  <c:v>18200</c:v>
                </c:pt>
                <c:pt idx="708">
                  <c:v>18200</c:v>
                </c:pt>
                <c:pt idx="709">
                  <c:v>18200</c:v>
                </c:pt>
                <c:pt idx="710">
                  <c:v>18200</c:v>
                </c:pt>
                <c:pt idx="711">
                  <c:v>18200</c:v>
                </c:pt>
                <c:pt idx="712">
                  <c:v>18200</c:v>
                </c:pt>
                <c:pt idx="713">
                  <c:v>18200</c:v>
                </c:pt>
                <c:pt idx="714">
                  <c:v>18200</c:v>
                </c:pt>
                <c:pt idx="715">
                  <c:v>18200</c:v>
                </c:pt>
                <c:pt idx="716">
                  <c:v>18100</c:v>
                </c:pt>
                <c:pt idx="717">
                  <c:v>18100</c:v>
                </c:pt>
                <c:pt idx="718">
                  <c:v>18100</c:v>
                </c:pt>
                <c:pt idx="719">
                  <c:v>18100</c:v>
                </c:pt>
                <c:pt idx="720">
                  <c:v>18100</c:v>
                </c:pt>
                <c:pt idx="721">
                  <c:v>18100</c:v>
                </c:pt>
                <c:pt idx="722">
                  <c:v>18100</c:v>
                </c:pt>
                <c:pt idx="723">
                  <c:v>18100</c:v>
                </c:pt>
                <c:pt idx="724">
                  <c:v>18100</c:v>
                </c:pt>
                <c:pt idx="725">
                  <c:v>18000</c:v>
                </c:pt>
                <c:pt idx="726">
                  <c:v>18000</c:v>
                </c:pt>
                <c:pt idx="727">
                  <c:v>18100</c:v>
                </c:pt>
                <c:pt idx="728">
                  <c:v>18100</c:v>
                </c:pt>
                <c:pt idx="729">
                  <c:v>18100</c:v>
                </c:pt>
                <c:pt idx="730">
                  <c:v>18100</c:v>
                </c:pt>
                <c:pt idx="731">
                  <c:v>18100</c:v>
                </c:pt>
                <c:pt idx="732">
                  <c:v>18100</c:v>
                </c:pt>
                <c:pt idx="733">
                  <c:v>18100</c:v>
                </c:pt>
                <c:pt idx="734">
                  <c:v>18100</c:v>
                </c:pt>
                <c:pt idx="735">
                  <c:v>18100</c:v>
                </c:pt>
                <c:pt idx="736">
                  <c:v>18100</c:v>
                </c:pt>
                <c:pt idx="737">
                  <c:v>18100</c:v>
                </c:pt>
                <c:pt idx="738">
                  <c:v>18100</c:v>
                </c:pt>
                <c:pt idx="739">
                  <c:v>18000</c:v>
                </c:pt>
                <c:pt idx="740">
                  <c:v>17900</c:v>
                </c:pt>
                <c:pt idx="741">
                  <c:v>18000</c:v>
                </c:pt>
                <c:pt idx="742">
                  <c:v>18000</c:v>
                </c:pt>
                <c:pt idx="743">
                  <c:v>18000</c:v>
                </c:pt>
                <c:pt idx="744">
                  <c:v>18000</c:v>
                </c:pt>
                <c:pt idx="745">
                  <c:v>18000</c:v>
                </c:pt>
                <c:pt idx="746">
                  <c:v>18000</c:v>
                </c:pt>
                <c:pt idx="747">
                  <c:v>17900</c:v>
                </c:pt>
                <c:pt idx="748">
                  <c:v>18000</c:v>
                </c:pt>
                <c:pt idx="749">
                  <c:v>17900</c:v>
                </c:pt>
                <c:pt idx="750">
                  <c:v>17900</c:v>
                </c:pt>
                <c:pt idx="751">
                  <c:v>17900</c:v>
                </c:pt>
                <c:pt idx="752">
                  <c:v>17900</c:v>
                </c:pt>
                <c:pt idx="753">
                  <c:v>17900</c:v>
                </c:pt>
                <c:pt idx="754">
                  <c:v>17900</c:v>
                </c:pt>
                <c:pt idx="755">
                  <c:v>17900</c:v>
                </c:pt>
                <c:pt idx="756">
                  <c:v>17900</c:v>
                </c:pt>
                <c:pt idx="757">
                  <c:v>17900</c:v>
                </c:pt>
                <c:pt idx="758">
                  <c:v>17900</c:v>
                </c:pt>
                <c:pt idx="759">
                  <c:v>17900</c:v>
                </c:pt>
                <c:pt idx="760">
                  <c:v>17900</c:v>
                </c:pt>
                <c:pt idx="761">
                  <c:v>17800</c:v>
                </c:pt>
                <c:pt idx="762">
                  <c:v>17800</c:v>
                </c:pt>
                <c:pt idx="763">
                  <c:v>17900</c:v>
                </c:pt>
                <c:pt idx="764">
                  <c:v>17800</c:v>
                </c:pt>
                <c:pt idx="765">
                  <c:v>17800</c:v>
                </c:pt>
                <c:pt idx="766">
                  <c:v>17800</c:v>
                </c:pt>
                <c:pt idx="767">
                  <c:v>17800</c:v>
                </c:pt>
                <c:pt idx="768">
                  <c:v>17800</c:v>
                </c:pt>
                <c:pt idx="769">
                  <c:v>17800</c:v>
                </c:pt>
                <c:pt idx="770">
                  <c:v>17800</c:v>
                </c:pt>
                <c:pt idx="771">
                  <c:v>17800</c:v>
                </c:pt>
                <c:pt idx="772">
                  <c:v>17800</c:v>
                </c:pt>
                <c:pt idx="773">
                  <c:v>17700</c:v>
                </c:pt>
                <c:pt idx="774">
                  <c:v>17700</c:v>
                </c:pt>
                <c:pt idx="775">
                  <c:v>17700</c:v>
                </c:pt>
                <c:pt idx="776">
                  <c:v>17700</c:v>
                </c:pt>
                <c:pt idx="777">
                  <c:v>17700</c:v>
                </c:pt>
                <c:pt idx="778">
                  <c:v>17700</c:v>
                </c:pt>
                <c:pt idx="779">
                  <c:v>17700</c:v>
                </c:pt>
                <c:pt idx="780">
                  <c:v>17700</c:v>
                </c:pt>
                <c:pt idx="781">
                  <c:v>17600</c:v>
                </c:pt>
                <c:pt idx="782">
                  <c:v>17700</c:v>
                </c:pt>
                <c:pt idx="783">
                  <c:v>17700</c:v>
                </c:pt>
                <c:pt idx="784">
                  <c:v>17700</c:v>
                </c:pt>
                <c:pt idx="785">
                  <c:v>17600</c:v>
                </c:pt>
                <c:pt idx="786">
                  <c:v>17600</c:v>
                </c:pt>
                <c:pt idx="787">
                  <c:v>17600</c:v>
                </c:pt>
                <c:pt idx="788">
                  <c:v>17600</c:v>
                </c:pt>
                <c:pt idx="789">
                  <c:v>17600</c:v>
                </c:pt>
                <c:pt idx="790">
                  <c:v>17600</c:v>
                </c:pt>
                <c:pt idx="791">
                  <c:v>17600</c:v>
                </c:pt>
                <c:pt idx="792">
                  <c:v>17600</c:v>
                </c:pt>
                <c:pt idx="793">
                  <c:v>17600</c:v>
                </c:pt>
                <c:pt idx="794">
                  <c:v>17600</c:v>
                </c:pt>
                <c:pt idx="795">
                  <c:v>17600</c:v>
                </c:pt>
                <c:pt idx="796">
                  <c:v>17500</c:v>
                </c:pt>
                <c:pt idx="797">
                  <c:v>17600</c:v>
                </c:pt>
                <c:pt idx="798">
                  <c:v>17500</c:v>
                </c:pt>
                <c:pt idx="799">
                  <c:v>17500</c:v>
                </c:pt>
                <c:pt idx="800">
                  <c:v>17500</c:v>
                </c:pt>
                <c:pt idx="801">
                  <c:v>17500</c:v>
                </c:pt>
                <c:pt idx="802">
                  <c:v>17500</c:v>
                </c:pt>
                <c:pt idx="803">
                  <c:v>17500</c:v>
                </c:pt>
                <c:pt idx="804">
                  <c:v>17500</c:v>
                </c:pt>
                <c:pt idx="805">
                  <c:v>17500</c:v>
                </c:pt>
                <c:pt idx="806">
                  <c:v>17500</c:v>
                </c:pt>
                <c:pt idx="807">
                  <c:v>17500</c:v>
                </c:pt>
                <c:pt idx="808">
                  <c:v>17400</c:v>
                </c:pt>
                <c:pt idx="809">
                  <c:v>17300</c:v>
                </c:pt>
                <c:pt idx="810">
                  <c:v>17200</c:v>
                </c:pt>
                <c:pt idx="811">
                  <c:v>17200</c:v>
                </c:pt>
                <c:pt idx="812">
                  <c:v>17200</c:v>
                </c:pt>
                <c:pt idx="813">
                  <c:v>17100</c:v>
                </c:pt>
                <c:pt idx="814">
                  <c:v>17000</c:v>
                </c:pt>
                <c:pt idx="815">
                  <c:v>17000</c:v>
                </c:pt>
                <c:pt idx="816">
                  <c:v>17000</c:v>
                </c:pt>
                <c:pt idx="817">
                  <c:v>16900</c:v>
                </c:pt>
                <c:pt idx="818">
                  <c:v>16900</c:v>
                </c:pt>
                <c:pt idx="819">
                  <c:v>16800</c:v>
                </c:pt>
                <c:pt idx="820">
                  <c:v>16800</c:v>
                </c:pt>
                <c:pt idx="821">
                  <c:v>16800</c:v>
                </c:pt>
                <c:pt idx="822">
                  <c:v>16700</c:v>
                </c:pt>
                <c:pt idx="823">
                  <c:v>16600</c:v>
                </c:pt>
                <c:pt idx="824">
                  <c:v>16600</c:v>
                </c:pt>
                <c:pt idx="825">
                  <c:v>16600</c:v>
                </c:pt>
                <c:pt idx="826">
                  <c:v>16500</c:v>
                </c:pt>
                <c:pt idx="827">
                  <c:v>16500</c:v>
                </c:pt>
                <c:pt idx="828">
                  <c:v>16500</c:v>
                </c:pt>
                <c:pt idx="829">
                  <c:v>16500</c:v>
                </c:pt>
                <c:pt idx="830">
                  <c:v>16400</c:v>
                </c:pt>
                <c:pt idx="831">
                  <c:v>16400</c:v>
                </c:pt>
                <c:pt idx="832">
                  <c:v>16400</c:v>
                </c:pt>
                <c:pt idx="833">
                  <c:v>16400</c:v>
                </c:pt>
                <c:pt idx="834">
                  <c:v>16300</c:v>
                </c:pt>
                <c:pt idx="835">
                  <c:v>16300</c:v>
                </c:pt>
                <c:pt idx="836">
                  <c:v>16300</c:v>
                </c:pt>
                <c:pt idx="837">
                  <c:v>16300</c:v>
                </c:pt>
                <c:pt idx="838">
                  <c:v>16300</c:v>
                </c:pt>
                <c:pt idx="839">
                  <c:v>16300</c:v>
                </c:pt>
                <c:pt idx="840">
                  <c:v>16300</c:v>
                </c:pt>
                <c:pt idx="841">
                  <c:v>16300</c:v>
                </c:pt>
                <c:pt idx="842">
                  <c:v>16300</c:v>
                </c:pt>
                <c:pt idx="843">
                  <c:v>16300</c:v>
                </c:pt>
                <c:pt idx="844">
                  <c:v>16300</c:v>
                </c:pt>
                <c:pt idx="845">
                  <c:v>16300</c:v>
                </c:pt>
                <c:pt idx="846">
                  <c:v>16300</c:v>
                </c:pt>
                <c:pt idx="847">
                  <c:v>16300</c:v>
                </c:pt>
                <c:pt idx="848">
                  <c:v>16300</c:v>
                </c:pt>
                <c:pt idx="849">
                  <c:v>16200</c:v>
                </c:pt>
                <c:pt idx="850">
                  <c:v>16300</c:v>
                </c:pt>
                <c:pt idx="851">
                  <c:v>16200</c:v>
                </c:pt>
                <c:pt idx="852">
                  <c:v>16200</c:v>
                </c:pt>
                <c:pt idx="853">
                  <c:v>16300</c:v>
                </c:pt>
                <c:pt idx="854">
                  <c:v>16300</c:v>
                </c:pt>
                <c:pt idx="855">
                  <c:v>16300</c:v>
                </c:pt>
                <c:pt idx="856">
                  <c:v>16200</c:v>
                </c:pt>
                <c:pt idx="857">
                  <c:v>16300</c:v>
                </c:pt>
                <c:pt idx="858">
                  <c:v>16200</c:v>
                </c:pt>
                <c:pt idx="859">
                  <c:v>16200</c:v>
                </c:pt>
                <c:pt idx="860">
                  <c:v>16200</c:v>
                </c:pt>
                <c:pt idx="861">
                  <c:v>16200</c:v>
                </c:pt>
                <c:pt idx="862">
                  <c:v>16200</c:v>
                </c:pt>
                <c:pt idx="863">
                  <c:v>16200</c:v>
                </c:pt>
                <c:pt idx="864">
                  <c:v>16200</c:v>
                </c:pt>
                <c:pt idx="865">
                  <c:v>16200</c:v>
                </c:pt>
                <c:pt idx="866">
                  <c:v>16200</c:v>
                </c:pt>
                <c:pt idx="867">
                  <c:v>16200</c:v>
                </c:pt>
                <c:pt idx="868">
                  <c:v>16200</c:v>
                </c:pt>
                <c:pt idx="869">
                  <c:v>16200</c:v>
                </c:pt>
                <c:pt idx="870">
                  <c:v>16200</c:v>
                </c:pt>
                <c:pt idx="871">
                  <c:v>16200</c:v>
                </c:pt>
                <c:pt idx="872">
                  <c:v>16100</c:v>
                </c:pt>
                <c:pt idx="873">
                  <c:v>16100</c:v>
                </c:pt>
                <c:pt idx="874">
                  <c:v>16100</c:v>
                </c:pt>
                <c:pt idx="875">
                  <c:v>16100</c:v>
                </c:pt>
                <c:pt idx="876">
                  <c:v>16100</c:v>
                </c:pt>
                <c:pt idx="877">
                  <c:v>16100</c:v>
                </c:pt>
                <c:pt idx="878">
                  <c:v>16100</c:v>
                </c:pt>
                <c:pt idx="879">
                  <c:v>16100</c:v>
                </c:pt>
                <c:pt idx="880">
                  <c:v>16100</c:v>
                </c:pt>
                <c:pt idx="881">
                  <c:v>16100</c:v>
                </c:pt>
                <c:pt idx="882">
                  <c:v>16100</c:v>
                </c:pt>
                <c:pt idx="883">
                  <c:v>16100</c:v>
                </c:pt>
                <c:pt idx="884">
                  <c:v>16100</c:v>
                </c:pt>
                <c:pt idx="885">
                  <c:v>16100</c:v>
                </c:pt>
                <c:pt idx="886">
                  <c:v>16100</c:v>
                </c:pt>
                <c:pt idx="887">
                  <c:v>16100</c:v>
                </c:pt>
                <c:pt idx="888">
                  <c:v>16100</c:v>
                </c:pt>
                <c:pt idx="889">
                  <c:v>16100</c:v>
                </c:pt>
                <c:pt idx="890">
                  <c:v>16100</c:v>
                </c:pt>
                <c:pt idx="891">
                  <c:v>16100</c:v>
                </c:pt>
                <c:pt idx="892">
                  <c:v>16100</c:v>
                </c:pt>
                <c:pt idx="893">
                  <c:v>16100</c:v>
                </c:pt>
                <c:pt idx="894">
                  <c:v>16100</c:v>
                </c:pt>
                <c:pt idx="895">
                  <c:v>16100</c:v>
                </c:pt>
                <c:pt idx="896">
                  <c:v>16100</c:v>
                </c:pt>
                <c:pt idx="897">
                  <c:v>16000</c:v>
                </c:pt>
                <c:pt idx="898">
                  <c:v>16000</c:v>
                </c:pt>
                <c:pt idx="899">
                  <c:v>16000</c:v>
                </c:pt>
                <c:pt idx="900">
                  <c:v>16100</c:v>
                </c:pt>
                <c:pt idx="901">
                  <c:v>16000</c:v>
                </c:pt>
                <c:pt idx="902">
                  <c:v>16000</c:v>
                </c:pt>
                <c:pt idx="903">
                  <c:v>15900</c:v>
                </c:pt>
                <c:pt idx="904">
                  <c:v>15900</c:v>
                </c:pt>
                <c:pt idx="905">
                  <c:v>15900</c:v>
                </c:pt>
                <c:pt idx="906">
                  <c:v>15800</c:v>
                </c:pt>
                <c:pt idx="907">
                  <c:v>15800</c:v>
                </c:pt>
                <c:pt idx="908">
                  <c:v>15700</c:v>
                </c:pt>
                <c:pt idx="909">
                  <c:v>15700</c:v>
                </c:pt>
                <c:pt idx="910">
                  <c:v>15700</c:v>
                </c:pt>
                <c:pt idx="911">
                  <c:v>15600</c:v>
                </c:pt>
                <c:pt idx="912">
                  <c:v>15600</c:v>
                </c:pt>
                <c:pt idx="913">
                  <c:v>15600</c:v>
                </c:pt>
                <c:pt idx="914">
                  <c:v>15600</c:v>
                </c:pt>
                <c:pt idx="915">
                  <c:v>15600</c:v>
                </c:pt>
                <c:pt idx="916">
                  <c:v>15600</c:v>
                </c:pt>
                <c:pt idx="917">
                  <c:v>15600</c:v>
                </c:pt>
                <c:pt idx="918">
                  <c:v>15500</c:v>
                </c:pt>
                <c:pt idx="919">
                  <c:v>15500</c:v>
                </c:pt>
                <c:pt idx="920">
                  <c:v>15500</c:v>
                </c:pt>
                <c:pt idx="921">
                  <c:v>15500</c:v>
                </c:pt>
                <c:pt idx="922">
                  <c:v>15500</c:v>
                </c:pt>
                <c:pt idx="923">
                  <c:v>15500</c:v>
                </c:pt>
                <c:pt idx="924">
                  <c:v>15600</c:v>
                </c:pt>
                <c:pt idx="925">
                  <c:v>15500</c:v>
                </c:pt>
                <c:pt idx="926">
                  <c:v>15500</c:v>
                </c:pt>
                <c:pt idx="927">
                  <c:v>15500</c:v>
                </c:pt>
                <c:pt idx="928">
                  <c:v>15500</c:v>
                </c:pt>
                <c:pt idx="929">
                  <c:v>15500</c:v>
                </c:pt>
                <c:pt idx="930">
                  <c:v>15500</c:v>
                </c:pt>
                <c:pt idx="931">
                  <c:v>15600</c:v>
                </c:pt>
                <c:pt idx="932">
                  <c:v>15600</c:v>
                </c:pt>
                <c:pt idx="933">
                  <c:v>15600</c:v>
                </c:pt>
                <c:pt idx="934">
                  <c:v>15600</c:v>
                </c:pt>
                <c:pt idx="935">
                  <c:v>15600</c:v>
                </c:pt>
                <c:pt idx="936">
                  <c:v>15600</c:v>
                </c:pt>
                <c:pt idx="937">
                  <c:v>15600</c:v>
                </c:pt>
                <c:pt idx="938">
                  <c:v>15600</c:v>
                </c:pt>
                <c:pt idx="939">
                  <c:v>15600</c:v>
                </c:pt>
                <c:pt idx="940">
                  <c:v>15600</c:v>
                </c:pt>
                <c:pt idx="941">
                  <c:v>15600</c:v>
                </c:pt>
                <c:pt idx="942">
                  <c:v>15700</c:v>
                </c:pt>
                <c:pt idx="943">
                  <c:v>15600</c:v>
                </c:pt>
                <c:pt idx="944">
                  <c:v>15600</c:v>
                </c:pt>
                <c:pt idx="945">
                  <c:v>15600</c:v>
                </c:pt>
                <c:pt idx="946">
                  <c:v>15600</c:v>
                </c:pt>
                <c:pt idx="947">
                  <c:v>15600</c:v>
                </c:pt>
                <c:pt idx="948">
                  <c:v>15700</c:v>
                </c:pt>
                <c:pt idx="949">
                  <c:v>15700</c:v>
                </c:pt>
                <c:pt idx="950">
                  <c:v>15600</c:v>
                </c:pt>
                <c:pt idx="951">
                  <c:v>15700</c:v>
                </c:pt>
                <c:pt idx="952">
                  <c:v>15700</c:v>
                </c:pt>
                <c:pt idx="953">
                  <c:v>15700</c:v>
                </c:pt>
                <c:pt idx="954">
                  <c:v>15700</c:v>
                </c:pt>
                <c:pt idx="955">
                  <c:v>15700</c:v>
                </c:pt>
                <c:pt idx="956">
                  <c:v>15700</c:v>
                </c:pt>
                <c:pt idx="957">
                  <c:v>15700</c:v>
                </c:pt>
                <c:pt idx="958">
                  <c:v>15700</c:v>
                </c:pt>
                <c:pt idx="959">
                  <c:v>15700</c:v>
                </c:pt>
                <c:pt idx="960">
                  <c:v>15700</c:v>
                </c:pt>
                <c:pt idx="961">
                  <c:v>15700</c:v>
                </c:pt>
                <c:pt idx="962">
                  <c:v>15700</c:v>
                </c:pt>
                <c:pt idx="963">
                  <c:v>15700</c:v>
                </c:pt>
                <c:pt idx="964">
                  <c:v>15700</c:v>
                </c:pt>
                <c:pt idx="965">
                  <c:v>15700</c:v>
                </c:pt>
                <c:pt idx="966">
                  <c:v>15800</c:v>
                </c:pt>
                <c:pt idx="967">
                  <c:v>15700</c:v>
                </c:pt>
                <c:pt idx="968">
                  <c:v>15700</c:v>
                </c:pt>
                <c:pt idx="969">
                  <c:v>15700</c:v>
                </c:pt>
                <c:pt idx="970">
                  <c:v>15700</c:v>
                </c:pt>
                <c:pt idx="971">
                  <c:v>15800</c:v>
                </c:pt>
                <c:pt idx="972">
                  <c:v>15700</c:v>
                </c:pt>
                <c:pt idx="973">
                  <c:v>15800</c:v>
                </c:pt>
                <c:pt idx="974">
                  <c:v>15700</c:v>
                </c:pt>
                <c:pt idx="975">
                  <c:v>15800</c:v>
                </c:pt>
                <c:pt idx="976">
                  <c:v>15800</c:v>
                </c:pt>
                <c:pt idx="977">
                  <c:v>15800</c:v>
                </c:pt>
                <c:pt idx="978">
                  <c:v>15800</c:v>
                </c:pt>
                <c:pt idx="979">
                  <c:v>15800</c:v>
                </c:pt>
                <c:pt idx="980">
                  <c:v>15800</c:v>
                </c:pt>
                <c:pt idx="981">
                  <c:v>15800</c:v>
                </c:pt>
                <c:pt idx="982">
                  <c:v>15700</c:v>
                </c:pt>
                <c:pt idx="983">
                  <c:v>15800</c:v>
                </c:pt>
                <c:pt idx="984">
                  <c:v>15800</c:v>
                </c:pt>
                <c:pt idx="985">
                  <c:v>15700</c:v>
                </c:pt>
                <c:pt idx="986">
                  <c:v>15700</c:v>
                </c:pt>
                <c:pt idx="987">
                  <c:v>15800</c:v>
                </c:pt>
                <c:pt idx="988">
                  <c:v>15700</c:v>
                </c:pt>
                <c:pt idx="989">
                  <c:v>15700</c:v>
                </c:pt>
                <c:pt idx="990">
                  <c:v>15700</c:v>
                </c:pt>
                <c:pt idx="991">
                  <c:v>15700</c:v>
                </c:pt>
                <c:pt idx="992">
                  <c:v>15700</c:v>
                </c:pt>
                <c:pt idx="993">
                  <c:v>15700</c:v>
                </c:pt>
                <c:pt idx="994">
                  <c:v>15700</c:v>
                </c:pt>
                <c:pt idx="995">
                  <c:v>15700</c:v>
                </c:pt>
                <c:pt idx="996">
                  <c:v>15700</c:v>
                </c:pt>
                <c:pt idx="997">
                  <c:v>15700</c:v>
                </c:pt>
                <c:pt idx="998">
                  <c:v>15700</c:v>
                </c:pt>
                <c:pt idx="999">
                  <c:v>15600</c:v>
                </c:pt>
                <c:pt idx="1000">
                  <c:v>15600</c:v>
                </c:pt>
                <c:pt idx="1001">
                  <c:v>15600</c:v>
                </c:pt>
                <c:pt idx="1002">
                  <c:v>15500</c:v>
                </c:pt>
                <c:pt idx="1003">
                  <c:v>15500</c:v>
                </c:pt>
                <c:pt idx="1004">
                  <c:v>15500</c:v>
                </c:pt>
                <c:pt idx="1005">
                  <c:v>15500</c:v>
                </c:pt>
                <c:pt idx="1006">
                  <c:v>15500</c:v>
                </c:pt>
                <c:pt idx="1007">
                  <c:v>15500</c:v>
                </c:pt>
                <c:pt idx="1008">
                  <c:v>15500</c:v>
                </c:pt>
                <c:pt idx="1009">
                  <c:v>15500</c:v>
                </c:pt>
                <c:pt idx="1010">
                  <c:v>15500</c:v>
                </c:pt>
                <c:pt idx="1011">
                  <c:v>15400</c:v>
                </c:pt>
                <c:pt idx="1012">
                  <c:v>15300</c:v>
                </c:pt>
                <c:pt idx="1013">
                  <c:v>15300</c:v>
                </c:pt>
                <c:pt idx="1014">
                  <c:v>15300</c:v>
                </c:pt>
                <c:pt idx="1015">
                  <c:v>15300</c:v>
                </c:pt>
                <c:pt idx="1016">
                  <c:v>15200</c:v>
                </c:pt>
                <c:pt idx="1017">
                  <c:v>15200</c:v>
                </c:pt>
                <c:pt idx="1018">
                  <c:v>15100</c:v>
                </c:pt>
                <c:pt idx="1019">
                  <c:v>15100</c:v>
                </c:pt>
                <c:pt idx="1020">
                  <c:v>15000</c:v>
                </c:pt>
                <c:pt idx="1021">
                  <c:v>15000</c:v>
                </c:pt>
                <c:pt idx="1022">
                  <c:v>15000</c:v>
                </c:pt>
                <c:pt idx="1023">
                  <c:v>14900</c:v>
                </c:pt>
                <c:pt idx="1024">
                  <c:v>14800</c:v>
                </c:pt>
                <c:pt idx="1025">
                  <c:v>14700</c:v>
                </c:pt>
                <c:pt idx="1026">
                  <c:v>14700</c:v>
                </c:pt>
                <c:pt idx="1027">
                  <c:v>14600</c:v>
                </c:pt>
                <c:pt idx="1028">
                  <c:v>14600</c:v>
                </c:pt>
                <c:pt idx="1029">
                  <c:v>14600</c:v>
                </c:pt>
                <c:pt idx="1030">
                  <c:v>14600</c:v>
                </c:pt>
                <c:pt idx="1031">
                  <c:v>14600</c:v>
                </c:pt>
                <c:pt idx="1032">
                  <c:v>14600</c:v>
                </c:pt>
                <c:pt idx="1033">
                  <c:v>14600</c:v>
                </c:pt>
                <c:pt idx="1034">
                  <c:v>14600</c:v>
                </c:pt>
                <c:pt idx="1035">
                  <c:v>14600</c:v>
                </c:pt>
                <c:pt idx="1036">
                  <c:v>14600</c:v>
                </c:pt>
                <c:pt idx="1037">
                  <c:v>14600</c:v>
                </c:pt>
                <c:pt idx="1038">
                  <c:v>14500</c:v>
                </c:pt>
                <c:pt idx="1039">
                  <c:v>14600</c:v>
                </c:pt>
                <c:pt idx="1040">
                  <c:v>14500</c:v>
                </c:pt>
                <c:pt idx="1041">
                  <c:v>14600</c:v>
                </c:pt>
                <c:pt idx="1042">
                  <c:v>14500</c:v>
                </c:pt>
                <c:pt idx="1043">
                  <c:v>14600</c:v>
                </c:pt>
                <c:pt idx="1044">
                  <c:v>14500</c:v>
                </c:pt>
                <c:pt idx="1045">
                  <c:v>14600</c:v>
                </c:pt>
                <c:pt idx="1046">
                  <c:v>14500</c:v>
                </c:pt>
                <c:pt idx="1047">
                  <c:v>14600</c:v>
                </c:pt>
                <c:pt idx="1048">
                  <c:v>14500</c:v>
                </c:pt>
                <c:pt idx="1049">
                  <c:v>14500</c:v>
                </c:pt>
                <c:pt idx="1050">
                  <c:v>14500</c:v>
                </c:pt>
                <c:pt idx="1051">
                  <c:v>14500</c:v>
                </c:pt>
                <c:pt idx="1052">
                  <c:v>14500</c:v>
                </c:pt>
                <c:pt idx="1053">
                  <c:v>14500</c:v>
                </c:pt>
                <c:pt idx="1054">
                  <c:v>14500</c:v>
                </c:pt>
                <c:pt idx="1055">
                  <c:v>14500</c:v>
                </c:pt>
                <c:pt idx="1056">
                  <c:v>14500</c:v>
                </c:pt>
                <c:pt idx="1057">
                  <c:v>14500</c:v>
                </c:pt>
                <c:pt idx="1058">
                  <c:v>14500</c:v>
                </c:pt>
                <c:pt idx="1059">
                  <c:v>14500</c:v>
                </c:pt>
                <c:pt idx="1060">
                  <c:v>14500</c:v>
                </c:pt>
                <c:pt idx="1061">
                  <c:v>14500</c:v>
                </c:pt>
                <c:pt idx="1062">
                  <c:v>14500</c:v>
                </c:pt>
                <c:pt idx="1063">
                  <c:v>14500</c:v>
                </c:pt>
                <c:pt idx="1064">
                  <c:v>14500</c:v>
                </c:pt>
                <c:pt idx="1065">
                  <c:v>14500</c:v>
                </c:pt>
                <c:pt idx="1066">
                  <c:v>14500</c:v>
                </c:pt>
                <c:pt idx="1067">
                  <c:v>14500</c:v>
                </c:pt>
                <c:pt idx="1068">
                  <c:v>14400</c:v>
                </c:pt>
                <c:pt idx="1069">
                  <c:v>14500</c:v>
                </c:pt>
                <c:pt idx="1070">
                  <c:v>14500</c:v>
                </c:pt>
                <c:pt idx="1071">
                  <c:v>14500</c:v>
                </c:pt>
                <c:pt idx="1072">
                  <c:v>14500</c:v>
                </c:pt>
                <c:pt idx="1073">
                  <c:v>14500</c:v>
                </c:pt>
                <c:pt idx="1074">
                  <c:v>14500</c:v>
                </c:pt>
                <c:pt idx="1075">
                  <c:v>14400</c:v>
                </c:pt>
                <c:pt idx="1076">
                  <c:v>14500</c:v>
                </c:pt>
                <c:pt idx="1077">
                  <c:v>14400</c:v>
                </c:pt>
                <c:pt idx="1078">
                  <c:v>14400</c:v>
                </c:pt>
                <c:pt idx="1079">
                  <c:v>14500</c:v>
                </c:pt>
                <c:pt idx="1080">
                  <c:v>14500</c:v>
                </c:pt>
                <c:pt idx="1081">
                  <c:v>14400</c:v>
                </c:pt>
                <c:pt idx="1082">
                  <c:v>14400</c:v>
                </c:pt>
                <c:pt idx="1083">
                  <c:v>14400</c:v>
                </c:pt>
                <c:pt idx="1084">
                  <c:v>14400</c:v>
                </c:pt>
                <c:pt idx="1085">
                  <c:v>14400</c:v>
                </c:pt>
                <c:pt idx="1086">
                  <c:v>14500</c:v>
                </c:pt>
                <c:pt idx="1087">
                  <c:v>14400</c:v>
                </c:pt>
                <c:pt idx="1088">
                  <c:v>14400</c:v>
                </c:pt>
                <c:pt idx="1089">
                  <c:v>14400</c:v>
                </c:pt>
                <c:pt idx="1090">
                  <c:v>14200</c:v>
                </c:pt>
                <c:pt idx="1091">
                  <c:v>14200</c:v>
                </c:pt>
                <c:pt idx="1092">
                  <c:v>14100</c:v>
                </c:pt>
                <c:pt idx="1093">
                  <c:v>14100</c:v>
                </c:pt>
                <c:pt idx="1094">
                  <c:v>14000</c:v>
                </c:pt>
                <c:pt idx="1095">
                  <c:v>13900</c:v>
                </c:pt>
                <c:pt idx="1096">
                  <c:v>13900</c:v>
                </c:pt>
                <c:pt idx="1097">
                  <c:v>13800</c:v>
                </c:pt>
                <c:pt idx="1098">
                  <c:v>13700</c:v>
                </c:pt>
                <c:pt idx="1099">
                  <c:v>13600</c:v>
                </c:pt>
                <c:pt idx="1100">
                  <c:v>13500</c:v>
                </c:pt>
                <c:pt idx="1101">
                  <c:v>13500</c:v>
                </c:pt>
                <c:pt idx="1102">
                  <c:v>13400</c:v>
                </c:pt>
                <c:pt idx="1103">
                  <c:v>13400</c:v>
                </c:pt>
                <c:pt idx="1104">
                  <c:v>13300</c:v>
                </c:pt>
                <c:pt idx="1105">
                  <c:v>13200</c:v>
                </c:pt>
                <c:pt idx="1106">
                  <c:v>13100</c:v>
                </c:pt>
                <c:pt idx="1107">
                  <c:v>13000</c:v>
                </c:pt>
                <c:pt idx="1108">
                  <c:v>12900</c:v>
                </c:pt>
                <c:pt idx="1109">
                  <c:v>12800</c:v>
                </c:pt>
                <c:pt idx="1110">
                  <c:v>12800</c:v>
                </c:pt>
                <c:pt idx="1111">
                  <c:v>12700</c:v>
                </c:pt>
                <c:pt idx="1112">
                  <c:v>12600</c:v>
                </c:pt>
                <c:pt idx="1113">
                  <c:v>12500</c:v>
                </c:pt>
                <c:pt idx="1114">
                  <c:v>12400</c:v>
                </c:pt>
                <c:pt idx="1115">
                  <c:v>12300</c:v>
                </c:pt>
                <c:pt idx="1116">
                  <c:v>12200</c:v>
                </c:pt>
                <c:pt idx="1117">
                  <c:v>12200</c:v>
                </c:pt>
                <c:pt idx="1118">
                  <c:v>12100</c:v>
                </c:pt>
                <c:pt idx="1119">
                  <c:v>12100</c:v>
                </c:pt>
                <c:pt idx="1120">
                  <c:v>12100</c:v>
                </c:pt>
                <c:pt idx="1121">
                  <c:v>12000</c:v>
                </c:pt>
                <c:pt idx="1122">
                  <c:v>12000</c:v>
                </c:pt>
                <c:pt idx="1123">
                  <c:v>12000</c:v>
                </c:pt>
                <c:pt idx="1124">
                  <c:v>11900</c:v>
                </c:pt>
                <c:pt idx="1125">
                  <c:v>11800</c:v>
                </c:pt>
                <c:pt idx="1126">
                  <c:v>11700</c:v>
                </c:pt>
                <c:pt idx="1127">
                  <c:v>11700</c:v>
                </c:pt>
                <c:pt idx="1128">
                  <c:v>11600</c:v>
                </c:pt>
                <c:pt idx="1129">
                  <c:v>11600</c:v>
                </c:pt>
                <c:pt idx="1130">
                  <c:v>11600</c:v>
                </c:pt>
                <c:pt idx="1131">
                  <c:v>11500</c:v>
                </c:pt>
                <c:pt idx="1132">
                  <c:v>11500</c:v>
                </c:pt>
                <c:pt idx="1133">
                  <c:v>11400</c:v>
                </c:pt>
                <c:pt idx="1134">
                  <c:v>11400</c:v>
                </c:pt>
                <c:pt idx="1135">
                  <c:v>11300</c:v>
                </c:pt>
                <c:pt idx="1136">
                  <c:v>11200</c:v>
                </c:pt>
                <c:pt idx="1137">
                  <c:v>11100</c:v>
                </c:pt>
                <c:pt idx="1138">
                  <c:v>11100</c:v>
                </c:pt>
                <c:pt idx="1139">
                  <c:v>11000</c:v>
                </c:pt>
                <c:pt idx="1140">
                  <c:v>11000</c:v>
                </c:pt>
                <c:pt idx="1141">
                  <c:v>11000</c:v>
                </c:pt>
                <c:pt idx="1142">
                  <c:v>11000</c:v>
                </c:pt>
                <c:pt idx="1143">
                  <c:v>11000</c:v>
                </c:pt>
                <c:pt idx="1144">
                  <c:v>11000</c:v>
                </c:pt>
                <c:pt idx="1145">
                  <c:v>11000</c:v>
                </c:pt>
                <c:pt idx="1146">
                  <c:v>11000</c:v>
                </c:pt>
                <c:pt idx="1147">
                  <c:v>11000</c:v>
                </c:pt>
                <c:pt idx="1148">
                  <c:v>11000</c:v>
                </c:pt>
                <c:pt idx="1149">
                  <c:v>11000</c:v>
                </c:pt>
                <c:pt idx="1150">
                  <c:v>11000</c:v>
                </c:pt>
                <c:pt idx="1151">
                  <c:v>11000</c:v>
                </c:pt>
                <c:pt idx="1152">
                  <c:v>11000</c:v>
                </c:pt>
                <c:pt idx="1153">
                  <c:v>11000</c:v>
                </c:pt>
                <c:pt idx="1154">
                  <c:v>11000</c:v>
                </c:pt>
                <c:pt idx="1155">
                  <c:v>11000</c:v>
                </c:pt>
                <c:pt idx="1156">
                  <c:v>11000</c:v>
                </c:pt>
                <c:pt idx="1157">
                  <c:v>11000</c:v>
                </c:pt>
                <c:pt idx="1158">
                  <c:v>11000</c:v>
                </c:pt>
                <c:pt idx="1159">
                  <c:v>11000</c:v>
                </c:pt>
                <c:pt idx="1160">
                  <c:v>11000</c:v>
                </c:pt>
                <c:pt idx="1161">
                  <c:v>11000</c:v>
                </c:pt>
                <c:pt idx="1162">
                  <c:v>11000</c:v>
                </c:pt>
                <c:pt idx="1163">
                  <c:v>11000</c:v>
                </c:pt>
                <c:pt idx="1164">
                  <c:v>11000</c:v>
                </c:pt>
                <c:pt idx="1165">
                  <c:v>11000</c:v>
                </c:pt>
                <c:pt idx="1166">
                  <c:v>11000</c:v>
                </c:pt>
                <c:pt idx="1167">
                  <c:v>11000</c:v>
                </c:pt>
                <c:pt idx="1168">
                  <c:v>11000</c:v>
                </c:pt>
                <c:pt idx="1169">
                  <c:v>11000</c:v>
                </c:pt>
                <c:pt idx="1170">
                  <c:v>11000</c:v>
                </c:pt>
                <c:pt idx="1171">
                  <c:v>11000</c:v>
                </c:pt>
                <c:pt idx="1172">
                  <c:v>11000</c:v>
                </c:pt>
                <c:pt idx="1173">
                  <c:v>11000</c:v>
                </c:pt>
                <c:pt idx="1174">
                  <c:v>11000</c:v>
                </c:pt>
                <c:pt idx="1175">
                  <c:v>11000</c:v>
                </c:pt>
                <c:pt idx="1176">
                  <c:v>11000</c:v>
                </c:pt>
                <c:pt idx="1177">
                  <c:v>11000</c:v>
                </c:pt>
                <c:pt idx="1178">
                  <c:v>11000</c:v>
                </c:pt>
                <c:pt idx="1179">
                  <c:v>11000</c:v>
                </c:pt>
                <c:pt idx="1180">
                  <c:v>11000</c:v>
                </c:pt>
                <c:pt idx="1181">
                  <c:v>11000</c:v>
                </c:pt>
                <c:pt idx="1182">
                  <c:v>11000</c:v>
                </c:pt>
                <c:pt idx="1183">
                  <c:v>11000</c:v>
                </c:pt>
                <c:pt idx="1184">
                  <c:v>11000</c:v>
                </c:pt>
                <c:pt idx="1185">
                  <c:v>11000</c:v>
                </c:pt>
                <c:pt idx="1186">
                  <c:v>10900</c:v>
                </c:pt>
                <c:pt idx="1187">
                  <c:v>10900</c:v>
                </c:pt>
                <c:pt idx="1188">
                  <c:v>10900</c:v>
                </c:pt>
                <c:pt idx="1189">
                  <c:v>10800</c:v>
                </c:pt>
                <c:pt idx="1190">
                  <c:v>10700</c:v>
                </c:pt>
                <c:pt idx="1191">
                  <c:v>10700</c:v>
                </c:pt>
                <c:pt idx="1192">
                  <c:v>10500</c:v>
                </c:pt>
                <c:pt idx="1193">
                  <c:v>10400</c:v>
                </c:pt>
                <c:pt idx="1194">
                  <c:v>10300</c:v>
                </c:pt>
                <c:pt idx="1195">
                  <c:v>10200</c:v>
                </c:pt>
                <c:pt idx="1196">
                  <c:v>10200</c:v>
                </c:pt>
                <c:pt idx="1197">
                  <c:v>10200</c:v>
                </c:pt>
                <c:pt idx="1198">
                  <c:v>10200</c:v>
                </c:pt>
                <c:pt idx="1199">
                  <c:v>10100</c:v>
                </c:pt>
                <c:pt idx="1200">
                  <c:v>10000</c:v>
                </c:pt>
                <c:pt idx="1201">
                  <c:v>9900</c:v>
                </c:pt>
                <c:pt idx="1202">
                  <c:v>9810</c:v>
                </c:pt>
                <c:pt idx="1203">
                  <c:v>9730</c:v>
                </c:pt>
                <c:pt idx="1204">
                  <c:v>9670</c:v>
                </c:pt>
                <c:pt idx="1205">
                  <c:v>9610</c:v>
                </c:pt>
                <c:pt idx="1206">
                  <c:v>9590</c:v>
                </c:pt>
                <c:pt idx="1207">
                  <c:v>9560</c:v>
                </c:pt>
                <c:pt idx="1208">
                  <c:v>9470</c:v>
                </c:pt>
                <c:pt idx="1209">
                  <c:v>9390</c:v>
                </c:pt>
                <c:pt idx="1210">
                  <c:v>9360</c:v>
                </c:pt>
                <c:pt idx="1211">
                  <c:v>9330</c:v>
                </c:pt>
                <c:pt idx="1212">
                  <c:v>9280</c:v>
                </c:pt>
                <c:pt idx="1213">
                  <c:v>9250</c:v>
                </c:pt>
                <c:pt idx="1214">
                  <c:v>9220</c:v>
                </c:pt>
                <c:pt idx="1215">
                  <c:v>9200</c:v>
                </c:pt>
                <c:pt idx="1216">
                  <c:v>9170</c:v>
                </c:pt>
                <c:pt idx="1217">
                  <c:v>9110</c:v>
                </c:pt>
                <c:pt idx="1218">
                  <c:v>8980</c:v>
                </c:pt>
                <c:pt idx="1219">
                  <c:v>8900</c:v>
                </c:pt>
                <c:pt idx="1220">
                  <c:v>8810</c:v>
                </c:pt>
                <c:pt idx="1221">
                  <c:v>8760</c:v>
                </c:pt>
                <c:pt idx="1222">
                  <c:v>8710</c:v>
                </c:pt>
                <c:pt idx="1223">
                  <c:v>8710</c:v>
                </c:pt>
                <c:pt idx="1224">
                  <c:v>8710</c:v>
                </c:pt>
                <c:pt idx="1225">
                  <c:v>8710</c:v>
                </c:pt>
                <c:pt idx="1226">
                  <c:v>8710</c:v>
                </c:pt>
                <c:pt idx="1227">
                  <c:v>8710</c:v>
                </c:pt>
                <c:pt idx="1228">
                  <c:v>8710</c:v>
                </c:pt>
                <c:pt idx="1229">
                  <c:v>8680</c:v>
                </c:pt>
                <c:pt idx="1230">
                  <c:v>8680</c:v>
                </c:pt>
                <c:pt idx="1231">
                  <c:v>8710</c:v>
                </c:pt>
                <c:pt idx="1232">
                  <c:v>8710</c:v>
                </c:pt>
                <c:pt idx="1233">
                  <c:v>8680</c:v>
                </c:pt>
                <c:pt idx="1234">
                  <c:v>8680</c:v>
                </c:pt>
                <c:pt idx="1235">
                  <c:v>8680</c:v>
                </c:pt>
                <c:pt idx="1236">
                  <c:v>8680</c:v>
                </c:pt>
                <c:pt idx="1237">
                  <c:v>8650</c:v>
                </c:pt>
                <c:pt idx="1238">
                  <c:v>8680</c:v>
                </c:pt>
                <c:pt idx="1239">
                  <c:v>8680</c:v>
                </c:pt>
                <c:pt idx="1240">
                  <c:v>8680</c:v>
                </c:pt>
                <c:pt idx="1241">
                  <c:v>8650</c:v>
                </c:pt>
                <c:pt idx="1242">
                  <c:v>8680</c:v>
                </c:pt>
                <c:pt idx="1243">
                  <c:v>8680</c:v>
                </c:pt>
                <c:pt idx="1244">
                  <c:v>8680</c:v>
                </c:pt>
                <c:pt idx="1245">
                  <c:v>8650</c:v>
                </c:pt>
                <c:pt idx="1246">
                  <c:v>8680</c:v>
                </c:pt>
                <c:pt idx="1247">
                  <c:v>8680</c:v>
                </c:pt>
                <c:pt idx="1248">
                  <c:v>8650</c:v>
                </c:pt>
                <c:pt idx="1249">
                  <c:v>8650</c:v>
                </c:pt>
                <c:pt idx="1250">
                  <c:v>8650</c:v>
                </c:pt>
                <c:pt idx="1251">
                  <c:v>8680</c:v>
                </c:pt>
                <c:pt idx="1252">
                  <c:v>8650</c:v>
                </c:pt>
                <c:pt idx="1253">
                  <c:v>8650</c:v>
                </c:pt>
                <c:pt idx="1254">
                  <c:v>8630</c:v>
                </c:pt>
                <c:pt idx="1255">
                  <c:v>8630</c:v>
                </c:pt>
                <c:pt idx="1256">
                  <c:v>8650</c:v>
                </c:pt>
                <c:pt idx="1257">
                  <c:v>8650</c:v>
                </c:pt>
                <c:pt idx="1258">
                  <c:v>8650</c:v>
                </c:pt>
                <c:pt idx="1259">
                  <c:v>8650</c:v>
                </c:pt>
                <c:pt idx="1260">
                  <c:v>8630</c:v>
                </c:pt>
                <c:pt idx="1261">
                  <c:v>8650</c:v>
                </c:pt>
                <c:pt idx="1262">
                  <c:v>8650</c:v>
                </c:pt>
                <c:pt idx="1263">
                  <c:v>8630</c:v>
                </c:pt>
                <c:pt idx="1264">
                  <c:v>8630</c:v>
                </c:pt>
                <c:pt idx="1265">
                  <c:v>8630</c:v>
                </c:pt>
                <c:pt idx="1266">
                  <c:v>8630</c:v>
                </c:pt>
                <c:pt idx="1267">
                  <c:v>8630</c:v>
                </c:pt>
                <c:pt idx="1268">
                  <c:v>8630</c:v>
                </c:pt>
                <c:pt idx="1269">
                  <c:v>8630</c:v>
                </c:pt>
                <c:pt idx="1270">
                  <c:v>8630</c:v>
                </c:pt>
                <c:pt idx="1271">
                  <c:v>8630</c:v>
                </c:pt>
                <c:pt idx="1272">
                  <c:v>8630</c:v>
                </c:pt>
                <c:pt idx="1273">
                  <c:v>8630</c:v>
                </c:pt>
                <c:pt idx="1274">
                  <c:v>8630</c:v>
                </c:pt>
                <c:pt idx="1275">
                  <c:v>8630</c:v>
                </c:pt>
                <c:pt idx="1276">
                  <c:v>8630</c:v>
                </c:pt>
                <c:pt idx="1277">
                  <c:v>8630</c:v>
                </c:pt>
                <c:pt idx="1278">
                  <c:v>8630</c:v>
                </c:pt>
                <c:pt idx="1279">
                  <c:v>8600</c:v>
                </c:pt>
                <c:pt idx="1280">
                  <c:v>8630</c:v>
                </c:pt>
                <c:pt idx="1281">
                  <c:v>8630</c:v>
                </c:pt>
                <c:pt idx="1282">
                  <c:v>8630</c:v>
                </c:pt>
                <c:pt idx="1283">
                  <c:v>8630</c:v>
                </c:pt>
                <c:pt idx="1284">
                  <c:v>8630</c:v>
                </c:pt>
                <c:pt idx="1285">
                  <c:v>8600</c:v>
                </c:pt>
                <c:pt idx="1286">
                  <c:v>8600</c:v>
                </c:pt>
                <c:pt idx="1287">
                  <c:v>8600</c:v>
                </c:pt>
                <c:pt idx="1288">
                  <c:v>8600</c:v>
                </c:pt>
                <c:pt idx="1289">
                  <c:v>8600</c:v>
                </c:pt>
                <c:pt idx="1290">
                  <c:v>8630</c:v>
                </c:pt>
                <c:pt idx="1291">
                  <c:v>8600</c:v>
                </c:pt>
                <c:pt idx="1292">
                  <c:v>8600</c:v>
                </c:pt>
                <c:pt idx="1293">
                  <c:v>8600</c:v>
                </c:pt>
                <c:pt idx="1294">
                  <c:v>8600</c:v>
                </c:pt>
                <c:pt idx="1296">
                  <c:v>8570</c:v>
                </c:pt>
                <c:pt idx="1297">
                  <c:v>8600</c:v>
                </c:pt>
                <c:pt idx="1298">
                  <c:v>8600</c:v>
                </c:pt>
                <c:pt idx="1299">
                  <c:v>8600</c:v>
                </c:pt>
                <c:pt idx="1300">
                  <c:v>8600</c:v>
                </c:pt>
                <c:pt idx="1301">
                  <c:v>8600</c:v>
                </c:pt>
                <c:pt idx="1302">
                  <c:v>8600</c:v>
                </c:pt>
                <c:pt idx="1303">
                  <c:v>8600</c:v>
                </c:pt>
                <c:pt idx="1304">
                  <c:v>8600</c:v>
                </c:pt>
                <c:pt idx="1305">
                  <c:v>8600</c:v>
                </c:pt>
                <c:pt idx="1306">
                  <c:v>8570</c:v>
                </c:pt>
                <c:pt idx="1307">
                  <c:v>8570</c:v>
                </c:pt>
                <c:pt idx="1308">
                  <c:v>8600</c:v>
                </c:pt>
                <c:pt idx="1309">
                  <c:v>8600</c:v>
                </c:pt>
                <c:pt idx="1310">
                  <c:v>8570</c:v>
                </c:pt>
                <c:pt idx="1311">
                  <c:v>8570</c:v>
                </c:pt>
                <c:pt idx="1312">
                  <c:v>8600</c:v>
                </c:pt>
                <c:pt idx="1313">
                  <c:v>8570</c:v>
                </c:pt>
                <c:pt idx="1314">
                  <c:v>8570</c:v>
                </c:pt>
                <c:pt idx="1315">
                  <c:v>8570</c:v>
                </c:pt>
                <c:pt idx="1316">
                  <c:v>8570</c:v>
                </c:pt>
                <c:pt idx="1317">
                  <c:v>8570</c:v>
                </c:pt>
                <c:pt idx="1318">
                  <c:v>8570</c:v>
                </c:pt>
                <c:pt idx="1319">
                  <c:v>8570</c:v>
                </c:pt>
                <c:pt idx="1320">
                  <c:v>8570</c:v>
                </c:pt>
                <c:pt idx="1321">
                  <c:v>8570</c:v>
                </c:pt>
                <c:pt idx="1322">
                  <c:v>8570</c:v>
                </c:pt>
                <c:pt idx="1323">
                  <c:v>8570</c:v>
                </c:pt>
                <c:pt idx="1324">
                  <c:v>8520</c:v>
                </c:pt>
                <c:pt idx="1325">
                  <c:v>8550</c:v>
                </c:pt>
                <c:pt idx="1326">
                  <c:v>8550</c:v>
                </c:pt>
                <c:pt idx="1327">
                  <c:v>8570</c:v>
                </c:pt>
                <c:pt idx="1328">
                  <c:v>8550</c:v>
                </c:pt>
                <c:pt idx="1329">
                  <c:v>8550</c:v>
                </c:pt>
                <c:pt idx="1330">
                  <c:v>8570</c:v>
                </c:pt>
                <c:pt idx="1331">
                  <c:v>8550</c:v>
                </c:pt>
                <c:pt idx="1332">
                  <c:v>8550</c:v>
                </c:pt>
                <c:pt idx="1333">
                  <c:v>8550</c:v>
                </c:pt>
                <c:pt idx="1334">
                  <c:v>8550</c:v>
                </c:pt>
                <c:pt idx="1335">
                  <c:v>8550</c:v>
                </c:pt>
                <c:pt idx="1336">
                  <c:v>8550</c:v>
                </c:pt>
                <c:pt idx="1337">
                  <c:v>8550</c:v>
                </c:pt>
                <c:pt idx="1338">
                  <c:v>8550</c:v>
                </c:pt>
                <c:pt idx="1339">
                  <c:v>8550</c:v>
                </c:pt>
                <c:pt idx="1340">
                  <c:v>8550</c:v>
                </c:pt>
                <c:pt idx="1341">
                  <c:v>8550</c:v>
                </c:pt>
                <c:pt idx="1342">
                  <c:v>8550</c:v>
                </c:pt>
                <c:pt idx="1343">
                  <c:v>8550</c:v>
                </c:pt>
                <c:pt idx="1344">
                  <c:v>8550</c:v>
                </c:pt>
                <c:pt idx="1345">
                  <c:v>8550</c:v>
                </c:pt>
                <c:pt idx="1346">
                  <c:v>8550</c:v>
                </c:pt>
                <c:pt idx="1347">
                  <c:v>8520</c:v>
                </c:pt>
                <c:pt idx="1348">
                  <c:v>8550</c:v>
                </c:pt>
                <c:pt idx="1349">
                  <c:v>8520</c:v>
                </c:pt>
                <c:pt idx="1350">
                  <c:v>8550</c:v>
                </c:pt>
                <c:pt idx="1351">
                  <c:v>8550</c:v>
                </c:pt>
                <c:pt idx="1352">
                  <c:v>8550</c:v>
                </c:pt>
                <c:pt idx="1353">
                  <c:v>8520</c:v>
                </c:pt>
                <c:pt idx="1354">
                  <c:v>8550</c:v>
                </c:pt>
                <c:pt idx="1355">
                  <c:v>8550</c:v>
                </c:pt>
                <c:pt idx="1356">
                  <c:v>8550</c:v>
                </c:pt>
                <c:pt idx="1357">
                  <c:v>8550</c:v>
                </c:pt>
                <c:pt idx="1358">
                  <c:v>8550</c:v>
                </c:pt>
                <c:pt idx="1359">
                  <c:v>8550</c:v>
                </c:pt>
                <c:pt idx="1360">
                  <c:v>8520</c:v>
                </c:pt>
                <c:pt idx="1361">
                  <c:v>8520</c:v>
                </c:pt>
                <c:pt idx="1362">
                  <c:v>8550</c:v>
                </c:pt>
                <c:pt idx="1363">
                  <c:v>8520</c:v>
                </c:pt>
                <c:pt idx="1364">
                  <c:v>8520</c:v>
                </c:pt>
                <c:pt idx="1365">
                  <c:v>8520</c:v>
                </c:pt>
                <c:pt idx="1366">
                  <c:v>8520</c:v>
                </c:pt>
                <c:pt idx="1367">
                  <c:v>8520</c:v>
                </c:pt>
                <c:pt idx="1368">
                  <c:v>8520</c:v>
                </c:pt>
                <c:pt idx="1369">
                  <c:v>8520</c:v>
                </c:pt>
                <c:pt idx="1370">
                  <c:v>8520</c:v>
                </c:pt>
                <c:pt idx="1371">
                  <c:v>8490</c:v>
                </c:pt>
                <c:pt idx="1372">
                  <c:v>8490</c:v>
                </c:pt>
                <c:pt idx="1373">
                  <c:v>8520</c:v>
                </c:pt>
                <c:pt idx="1374">
                  <c:v>8520</c:v>
                </c:pt>
                <c:pt idx="1375">
                  <c:v>8520</c:v>
                </c:pt>
                <c:pt idx="1376">
                  <c:v>8520</c:v>
                </c:pt>
                <c:pt idx="1377">
                  <c:v>8490</c:v>
                </c:pt>
                <c:pt idx="1378">
                  <c:v>8490</c:v>
                </c:pt>
                <c:pt idx="1379">
                  <c:v>8520</c:v>
                </c:pt>
                <c:pt idx="1380">
                  <c:v>8520</c:v>
                </c:pt>
                <c:pt idx="1381">
                  <c:v>8520</c:v>
                </c:pt>
                <c:pt idx="1382">
                  <c:v>8490</c:v>
                </c:pt>
                <c:pt idx="1383">
                  <c:v>8490</c:v>
                </c:pt>
                <c:pt idx="1384">
                  <c:v>8490</c:v>
                </c:pt>
                <c:pt idx="1385">
                  <c:v>8490</c:v>
                </c:pt>
                <c:pt idx="1386">
                  <c:v>8490</c:v>
                </c:pt>
                <c:pt idx="1387">
                  <c:v>8490</c:v>
                </c:pt>
                <c:pt idx="1388">
                  <c:v>8490</c:v>
                </c:pt>
                <c:pt idx="1389">
                  <c:v>8490</c:v>
                </c:pt>
                <c:pt idx="1390">
                  <c:v>8490</c:v>
                </c:pt>
                <c:pt idx="1391">
                  <c:v>8490</c:v>
                </c:pt>
                <c:pt idx="1392">
                  <c:v>8490</c:v>
                </c:pt>
                <c:pt idx="1393">
                  <c:v>8490</c:v>
                </c:pt>
                <c:pt idx="1394">
                  <c:v>8490</c:v>
                </c:pt>
                <c:pt idx="1395">
                  <c:v>8490</c:v>
                </c:pt>
                <c:pt idx="1396">
                  <c:v>8490</c:v>
                </c:pt>
                <c:pt idx="1397">
                  <c:v>8490</c:v>
                </c:pt>
                <c:pt idx="1398">
                  <c:v>8490</c:v>
                </c:pt>
                <c:pt idx="1399">
                  <c:v>8490</c:v>
                </c:pt>
                <c:pt idx="1400">
                  <c:v>8490</c:v>
                </c:pt>
                <c:pt idx="1401">
                  <c:v>8490</c:v>
                </c:pt>
                <c:pt idx="1402">
                  <c:v>8490</c:v>
                </c:pt>
                <c:pt idx="1403">
                  <c:v>8470</c:v>
                </c:pt>
                <c:pt idx="1404">
                  <c:v>8470</c:v>
                </c:pt>
                <c:pt idx="1405">
                  <c:v>8470</c:v>
                </c:pt>
                <c:pt idx="1406">
                  <c:v>8490</c:v>
                </c:pt>
                <c:pt idx="1407">
                  <c:v>8490</c:v>
                </c:pt>
                <c:pt idx="1408">
                  <c:v>8490</c:v>
                </c:pt>
                <c:pt idx="1409">
                  <c:v>8470</c:v>
                </c:pt>
                <c:pt idx="1410">
                  <c:v>8470</c:v>
                </c:pt>
                <c:pt idx="1411">
                  <c:v>8470</c:v>
                </c:pt>
                <c:pt idx="1412">
                  <c:v>8470</c:v>
                </c:pt>
                <c:pt idx="1413">
                  <c:v>8470</c:v>
                </c:pt>
                <c:pt idx="1414">
                  <c:v>8470</c:v>
                </c:pt>
                <c:pt idx="1415">
                  <c:v>8440</c:v>
                </c:pt>
                <c:pt idx="1416">
                  <c:v>8440</c:v>
                </c:pt>
                <c:pt idx="1417">
                  <c:v>8470</c:v>
                </c:pt>
                <c:pt idx="1418">
                  <c:v>8440</c:v>
                </c:pt>
                <c:pt idx="1419">
                  <c:v>8470</c:v>
                </c:pt>
                <c:pt idx="1420">
                  <c:v>8440</c:v>
                </c:pt>
                <c:pt idx="1421">
                  <c:v>8470</c:v>
                </c:pt>
                <c:pt idx="1422">
                  <c:v>8440</c:v>
                </c:pt>
                <c:pt idx="1423">
                  <c:v>8470</c:v>
                </c:pt>
                <c:pt idx="1424">
                  <c:v>8470</c:v>
                </c:pt>
                <c:pt idx="1425">
                  <c:v>8440</c:v>
                </c:pt>
                <c:pt idx="1426">
                  <c:v>8440</c:v>
                </c:pt>
                <c:pt idx="1427">
                  <c:v>8470</c:v>
                </c:pt>
                <c:pt idx="1428">
                  <c:v>8470</c:v>
                </c:pt>
                <c:pt idx="1429">
                  <c:v>8470</c:v>
                </c:pt>
                <c:pt idx="1430">
                  <c:v>8440</c:v>
                </c:pt>
                <c:pt idx="1431">
                  <c:v>8410</c:v>
                </c:pt>
                <c:pt idx="1432">
                  <c:v>8470</c:v>
                </c:pt>
                <c:pt idx="1433">
                  <c:v>8440</c:v>
                </c:pt>
                <c:pt idx="1434">
                  <c:v>8440</c:v>
                </c:pt>
                <c:pt idx="1435">
                  <c:v>8440</c:v>
                </c:pt>
                <c:pt idx="1436">
                  <c:v>8440</c:v>
                </c:pt>
                <c:pt idx="1437">
                  <c:v>8440</c:v>
                </c:pt>
                <c:pt idx="1438">
                  <c:v>8440</c:v>
                </c:pt>
                <c:pt idx="1439">
                  <c:v>8440</c:v>
                </c:pt>
                <c:pt idx="1440">
                  <c:v>8440</c:v>
                </c:pt>
                <c:pt idx="1441">
                  <c:v>8440</c:v>
                </c:pt>
                <c:pt idx="1442">
                  <c:v>8440</c:v>
                </c:pt>
                <c:pt idx="1443">
                  <c:v>8440</c:v>
                </c:pt>
                <c:pt idx="1444">
                  <c:v>8440</c:v>
                </c:pt>
                <c:pt idx="1445">
                  <c:v>8440</c:v>
                </c:pt>
                <c:pt idx="1446">
                  <c:v>8440</c:v>
                </c:pt>
                <c:pt idx="1447">
                  <c:v>8470</c:v>
                </c:pt>
                <c:pt idx="1448">
                  <c:v>8440</c:v>
                </c:pt>
                <c:pt idx="1449">
                  <c:v>8440</c:v>
                </c:pt>
                <c:pt idx="1450">
                  <c:v>8440</c:v>
                </c:pt>
                <c:pt idx="1451">
                  <c:v>8440</c:v>
                </c:pt>
                <c:pt idx="1452">
                  <c:v>8440</c:v>
                </c:pt>
                <c:pt idx="1453">
                  <c:v>8440</c:v>
                </c:pt>
                <c:pt idx="1454">
                  <c:v>8440</c:v>
                </c:pt>
                <c:pt idx="1455">
                  <c:v>8470</c:v>
                </c:pt>
                <c:pt idx="1456">
                  <c:v>8410</c:v>
                </c:pt>
                <c:pt idx="1457">
                  <c:v>8440</c:v>
                </c:pt>
                <c:pt idx="1458">
                  <c:v>8440</c:v>
                </c:pt>
                <c:pt idx="1459">
                  <c:v>8440</c:v>
                </c:pt>
                <c:pt idx="1460">
                  <c:v>8440</c:v>
                </c:pt>
                <c:pt idx="1461">
                  <c:v>8410</c:v>
                </c:pt>
                <c:pt idx="1462">
                  <c:v>8410</c:v>
                </c:pt>
                <c:pt idx="1463">
                  <c:v>8440</c:v>
                </c:pt>
                <c:pt idx="1464">
                  <c:v>8440</c:v>
                </c:pt>
                <c:pt idx="1465">
                  <c:v>8440</c:v>
                </c:pt>
                <c:pt idx="1466">
                  <c:v>8440</c:v>
                </c:pt>
                <c:pt idx="1467">
                  <c:v>8410</c:v>
                </c:pt>
                <c:pt idx="1468">
                  <c:v>8440</c:v>
                </c:pt>
                <c:pt idx="1469">
                  <c:v>8410</c:v>
                </c:pt>
                <c:pt idx="1470">
                  <c:v>8440</c:v>
                </c:pt>
                <c:pt idx="1471">
                  <c:v>8410</c:v>
                </c:pt>
                <c:pt idx="1472">
                  <c:v>8410</c:v>
                </c:pt>
                <c:pt idx="1473">
                  <c:v>8440</c:v>
                </c:pt>
                <c:pt idx="1474">
                  <c:v>8410</c:v>
                </c:pt>
                <c:pt idx="1475">
                  <c:v>8410</c:v>
                </c:pt>
                <c:pt idx="1476">
                  <c:v>8410</c:v>
                </c:pt>
                <c:pt idx="1477">
                  <c:v>8440</c:v>
                </c:pt>
                <c:pt idx="1478">
                  <c:v>8440</c:v>
                </c:pt>
                <c:pt idx="1479">
                  <c:v>8410</c:v>
                </c:pt>
                <c:pt idx="1480">
                  <c:v>8410</c:v>
                </c:pt>
                <c:pt idx="1481">
                  <c:v>8410</c:v>
                </c:pt>
                <c:pt idx="1482">
                  <c:v>8410</c:v>
                </c:pt>
                <c:pt idx="1483">
                  <c:v>8410</c:v>
                </c:pt>
                <c:pt idx="1484">
                  <c:v>8390</c:v>
                </c:pt>
                <c:pt idx="1485">
                  <c:v>8410</c:v>
                </c:pt>
                <c:pt idx="1486">
                  <c:v>8410</c:v>
                </c:pt>
                <c:pt idx="1487">
                  <c:v>8390</c:v>
                </c:pt>
                <c:pt idx="1488">
                  <c:v>8410</c:v>
                </c:pt>
                <c:pt idx="1489">
                  <c:v>8390</c:v>
                </c:pt>
                <c:pt idx="1490">
                  <c:v>8390</c:v>
                </c:pt>
                <c:pt idx="1491">
                  <c:v>8390</c:v>
                </c:pt>
                <c:pt idx="1492">
                  <c:v>8390</c:v>
                </c:pt>
                <c:pt idx="1493">
                  <c:v>8410</c:v>
                </c:pt>
                <c:pt idx="1494">
                  <c:v>8390</c:v>
                </c:pt>
                <c:pt idx="1495">
                  <c:v>8390</c:v>
                </c:pt>
                <c:pt idx="1496">
                  <c:v>8390</c:v>
                </c:pt>
                <c:pt idx="1497">
                  <c:v>8390</c:v>
                </c:pt>
                <c:pt idx="1498">
                  <c:v>8390</c:v>
                </c:pt>
                <c:pt idx="1499">
                  <c:v>8390</c:v>
                </c:pt>
                <c:pt idx="1500">
                  <c:v>8390</c:v>
                </c:pt>
                <c:pt idx="1501">
                  <c:v>8410</c:v>
                </c:pt>
                <c:pt idx="1502">
                  <c:v>8390</c:v>
                </c:pt>
                <c:pt idx="1503">
                  <c:v>8410</c:v>
                </c:pt>
                <c:pt idx="1504">
                  <c:v>8390</c:v>
                </c:pt>
                <c:pt idx="1505">
                  <c:v>8390</c:v>
                </c:pt>
                <c:pt idx="1506">
                  <c:v>8390</c:v>
                </c:pt>
                <c:pt idx="1507">
                  <c:v>8390</c:v>
                </c:pt>
                <c:pt idx="1508">
                  <c:v>8390</c:v>
                </c:pt>
                <c:pt idx="1509">
                  <c:v>8390</c:v>
                </c:pt>
                <c:pt idx="1510">
                  <c:v>8390</c:v>
                </c:pt>
                <c:pt idx="1511">
                  <c:v>8390</c:v>
                </c:pt>
                <c:pt idx="1512">
                  <c:v>8390</c:v>
                </c:pt>
                <c:pt idx="1513">
                  <c:v>8390</c:v>
                </c:pt>
                <c:pt idx="1514">
                  <c:v>8390</c:v>
                </c:pt>
                <c:pt idx="1515">
                  <c:v>8390</c:v>
                </c:pt>
                <c:pt idx="1516">
                  <c:v>8390</c:v>
                </c:pt>
                <c:pt idx="1517">
                  <c:v>8390</c:v>
                </c:pt>
                <c:pt idx="1518">
                  <c:v>8390</c:v>
                </c:pt>
                <c:pt idx="1519">
                  <c:v>8390</c:v>
                </c:pt>
                <c:pt idx="1520">
                  <c:v>8360</c:v>
                </c:pt>
                <c:pt idx="1521">
                  <c:v>8390</c:v>
                </c:pt>
                <c:pt idx="1522">
                  <c:v>8360</c:v>
                </c:pt>
                <c:pt idx="1523">
                  <c:v>8360</c:v>
                </c:pt>
                <c:pt idx="1524">
                  <c:v>8360</c:v>
                </c:pt>
                <c:pt idx="1525">
                  <c:v>8390</c:v>
                </c:pt>
                <c:pt idx="1526">
                  <c:v>8360</c:v>
                </c:pt>
                <c:pt idx="1527">
                  <c:v>8360</c:v>
                </c:pt>
                <c:pt idx="1528">
                  <c:v>8390</c:v>
                </c:pt>
                <c:pt idx="1529">
                  <c:v>8390</c:v>
                </c:pt>
                <c:pt idx="1530">
                  <c:v>8360</c:v>
                </c:pt>
                <c:pt idx="1531">
                  <c:v>8360</c:v>
                </c:pt>
                <c:pt idx="1532">
                  <c:v>8360</c:v>
                </c:pt>
                <c:pt idx="1533">
                  <c:v>8360</c:v>
                </c:pt>
                <c:pt idx="1534">
                  <c:v>8360</c:v>
                </c:pt>
                <c:pt idx="1535">
                  <c:v>8360</c:v>
                </c:pt>
                <c:pt idx="1536">
                  <c:v>8360</c:v>
                </c:pt>
                <c:pt idx="1537">
                  <c:v>8390</c:v>
                </c:pt>
                <c:pt idx="1538">
                  <c:v>8360</c:v>
                </c:pt>
                <c:pt idx="1539">
                  <c:v>8390</c:v>
                </c:pt>
                <c:pt idx="1540">
                  <c:v>8360</c:v>
                </c:pt>
                <c:pt idx="1541">
                  <c:v>8360</c:v>
                </c:pt>
                <c:pt idx="1542">
                  <c:v>8360</c:v>
                </c:pt>
                <c:pt idx="1543">
                  <c:v>8360</c:v>
                </c:pt>
                <c:pt idx="1544">
                  <c:v>8360</c:v>
                </c:pt>
                <c:pt idx="1545">
                  <c:v>8360</c:v>
                </c:pt>
                <c:pt idx="1546">
                  <c:v>8360</c:v>
                </c:pt>
                <c:pt idx="1547">
                  <c:v>8360</c:v>
                </c:pt>
                <c:pt idx="1548">
                  <c:v>8360</c:v>
                </c:pt>
                <c:pt idx="1549">
                  <c:v>8360</c:v>
                </c:pt>
                <c:pt idx="1550">
                  <c:v>8390</c:v>
                </c:pt>
                <c:pt idx="1551">
                  <c:v>8360</c:v>
                </c:pt>
                <c:pt idx="1552">
                  <c:v>8330</c:v>
                </c:pt>
                <c:pt idx="1553">
                  <c:v>8360</c:v>
                </c:pt>
                <c:pt idx="1554">
                  <c:v>8360</c:v>
                </c:pt>
                <c:pt idx="1555">
                  <c:v>8330</c:v>
                </c:pt>
                <c:pt idx="1556">
                  <c:v>8330</c:v>
                </c:pt>
                <c:pt idx="1557">
                  <c:v>8360</c:v>
                </c:pt>
                <c:pt idx="1558">
                  <c:v>8360</c:v>
                </c:pt>
                <c:pt idx="1559">
                  <c:v>8360</c:v>
                </c:pt>
                <c:pt idx="1560">
                  <c:v>8360</c:v>
                </c:pt>
                <c:pt idx="1561">
                  <c:v>8360</c:v>
                </c:pt>
                <c:pt idx="1562">
                  <c:v>8360</c:v>
                </c:pt>
                <c:pt idx="1563">
                  <c:v>8360</c:v>
                </c:pt>
                <c:pt idx="1564">
                  <c:v>8330</c:v>
                </c:pt>
                <c:pt idx="1565">
                  <c:v>8330</c:v>
                </c:pt>
                <c:pt idx="1566">
                  <c:v>8360</c:v>
                </c:pt>
                <c:pt idx="1567">
                  <c:v>8330</c:v>
                </c:pt>
                <c:pt idx="1568">
                  <c:v>8330</c:v>
                </c:pt>
                <c:pt idx="1569">
                  <c:v>8330</c:v>
                </c:pt>
                <c:pt idx="1570">
                  <c:v>8330</c:v>
                </c:pt>
                <c:pt idx="1571">
                  <c:v>8330</c:v>
                </c:pt>
                <c:pt idx="1572">
                  <c:v>8330</c:v>
                </c:pt>
                <c:pt idx="1573">
                  <c:v>8330</c:v>
                </c:pt>
                <c:pt idx="1574">
                  <c:v>8330</c:v>
                </c:pt>
                <c:pt idx="1575">
                  <c:v>8330</c:v>
                </c:pt>
                <c:pt idx="1576">
                  <c:v>8330</c:v>
                </c:pt>
                <c:pt idx="1577">
                  <c:v>8330</c:v>
                </c:pt>
                <c:pt idx="1578">
                  <c:v>8330</c:v>
                </c:pt>
                <c:pt idx="1579">
                  <c:v>8330</c:v>
                </c:pt>
                <c:pt idx="1580">
                  <c:v>8330</c:v>
                </c:pt>
                <c:pt idx="1581">
                  <c:v>8360</c:v>
                </c:pt>
                <c:pt idx="1582">
                  <c:v>8330</c:v>
                </c:pt>
                <c:pt idx="1583">
                  <c:v>8310</c:v>
                </c:pt>
                <c:pt idx="1584">
                  <c:v>8310</c:v>
                </c:pt>
                <c:pt idx="1585">
                  <c:v>8330</c:v>
                </c:pt>
                <c:pt idx="1586">
                  <c:v>8330</c:v>
                </c:pt>
                <c:pt idx="1587">
                  <c:v>8330</c:v>
                </c:pt>
                <c:pt idx="1588">
                  <c:v>8310</c:v>
                </c:pt>
                <c:pt idx="1589">
                  <c:v>8330</c:v>
                </c:pt>
                <c:pt idx="1590">
                  <c:v>8310</c:v>
                </c:pt>
                <c:pt idx="1591">
                  <c:v>8310</c:v>
                </c:pt>
                <c:pt idx="1592">
                  <c:v>8310</c:v>
                </c:pt>
                <c:pt idx="1593">
                  <c:v>8310</c:v>
                </c:pt>
                <c:pt idx="1594">
                  <c:v>8310</c:v>
                </c:pt>
                <c:pt idx="1595">
                  <c:v>8310</c:v>
                </c:pt>
                <c:pt idx="1596">
                  <c:v>8310</c:v>
                </c:pt>
                <c:pt idx="1597">
                  <c:v>8310</c:v>
                </c:pt>
                <c:pt idx="1598">
                  <c:v>8310</c:v>
                </c:pt>
                <c:pt idx="1599">
                  <c:v>8310</c:v>
                </c:pt>
                <c:pt idx="1600">
                  <c:v>8310</c:v>
                </c:pt>
                <c:pt idx="1601">
                  <c:v>8280</c:v>
                </c:pt>
                <c:pt idx="1602">
                  <c:v>8280</c:v>
                </c:pt>
                <c:pt idx="1603">
                  <c:v>8310</c:v>
                </c:pt>
                <c:pt idx="1604">
                  <c:v>8310</c:v>
                </c:pt>
                <c:pt idx="1605">
                  <c:v>8310</c:v>
                </c:pt>
                <c:pt idx="1606">
                  <c:v>8310</c:v>
                </c:pt>
                <c:pt idx="1607">
                  <c:v>8280</c:v>
                </c:pt>
                <c:pt idx="1608">
                  <c:v>8310</c:v>
                </c:pt>
                <c:pt idx="1609">
                  <c:v>8310</c:v>
                </c:pt>
                <c:pt idx="1610">
                  <c:v>8280</c:v>
                </c:pt>
                <c:pt idx="1611">
                  <c:v>8310</c:v>
                </c:pt>
                <c:pt idx="1612">
                  <c:v>8310</c:v>
                </c:pt>
                <c:pt idx="1613">
                  <c:v>8310</c:v>
                </c:pt>
                <c:pt idx="1614">
                  <c:v>8280</c:v>
                </c:pt>
                <c:pt idx="1615">
                  <c:v>8280</c:v>
                </c:pt>
                <c:pt idx="1616">
                  <c:v>8280</c:v>
                </c:pt>
                <c:pt idx="1617">
                  <c:v>8310</c:v>
                </c:pt>
                <c:pt idx="1618">
                  <c:v>8310</c:v>
                </c:pt>
                <c:pt idx="1619">
                  <c:v>8310</c:v>
                </c:pt>
                <c:pt idx="1620">
                  <c:v>8310</c:v>
                </c:pt>
                <c:pt idx="1621">
                  <c:v>8310</c:v>
                </c:pt>
                <c:pt idx="1622">
                  <c:v>8310</c:v>
                </c:pt>
                <c:pt idx="1623">
                  <c:v>8310</c:v>
                </c:pt>
                <c:pt idx="1624">
                  <c:v>8280</c:v>
                </c:pt>
                <c:pt idx="1625">
                  <c:v>8280</c:v>
                </c:pt>
                <c:pt idx="1626">
                  <c:v>8280</c:v>
                </c:pt>
                <c:pt idx="1627">
                  <c:v>8310</c:v>
                </c:pt>
                <c:pt idx="1628">
                  <c:v>8330</c:v>
                </c:pt>
                <c:pt idx="1629">
                  <c:v>8280</c:v>
                </c:pt>
                <c:pt idx="1630">
                  <c:v>8280</c:v>
                </c:pt>
                <c:pt idx="1631">
                  <c:v>8310</c:v>
                </c:pt>
                <c:pt idx="1632">
                  <c:v>8310</c:v>
                </c:pt>
                <c:pt idx="1633">
                  <c:v>8310</c:v>
                </c:pt>
                <c:pt idx="1634">
                  <c:v>8280</c:v>
                </c:pt>
                <c:pt idx="1635">
                  <c:v>8280</c:v>
                </c:pt>
                <c:pt idx="1636">
                  <c:v>8310</c:v>
                </c:pt>
                <c:pt idx="1637">
                  <c:v>8280</c:v>
                </c:pt>
                <c:pt idx="1638">
                  <c:v>8310</c:v>
                </c:pt>
                <c:pt idx="1639">
                  <c:v>8280</c:v>
                </c:pt>
                <c:pt idx="1640">
                  <c:v>8310</c:v>
                </c:pt>
                <c:pt idx="1641">
                  <c:v>8280</c:v>
                </c:pt>
                <c:pt idx="1642">
                  <c:v>8310</c:v>
                </c:pt>
                <c:pt idx="1643">
                  <c:v>8280</c:v>
                </c:pt>
                <c:pt idx="1644">
                  <c:v>8280</c:v>
                </c:pt>
                <c:pt idx="1645">
                  <c:v>8310</c:v>
                </c:pt>
                <c:pt idx="1646">
                  <c:v>8310</c:v>
                </c:pt>
                <c:pt idx="1647">
                  <c:v>8280</c:v>
                </c:pt>
                <c:pt idx="1648">
                  <c:v>8280</c:v>
                </c:pt>
                <c:pt idx="1649">
                  <c:v>8310</c:v>
                </c:pt>
                <c:pt idx="1650">
                  <c:v>8310</c:v>
                </c:pt>
                <c:pt idx="1651">
                  <c:v>8280</c:v>
                </c:pt>
                <c:pt idx="1652">
                  <c:v>8280</c:v>
                </c:pt>
                <c:pt idx="1653">
                  <c:v>8280</c:v>
                </c:pt>
                <c:pt idx="1654">
                  <c:v>8310</c:v>
                </c:pt>
                <c:pt idx="1655">
                  <c:v>8310</c:v>
                </c:pt>
                <c:pt idx="1656">
                  <c:v>8310</c:v>
                </c:pt>
                <c:pt idx="1657">
                  <c:v>8310</c:v>
                </c:pt>
                <c:pt idx="1658">
                  <c:v>8280</c:v>
                </c:pt>
                <c:pt idx="1659">
                  <c:v>8280</c:v>
                </c:pt>
                <c:pt idx="1660">
                  <c:v>8310</c:v>
                </c:pt>
                <c:pt idx="1661">
                  <c:v>8280</c:v>
                </c:pt>
                <c:pt idx="1662">
                  <c:v>8310</c:v>
                </c:pt>
                <c:pt idx="1663">
                  <c:v>8280</c:v>
                </c:pt>
                <c:pt idx="1664">
                  <c:v>8280</c:v>
                </c:pt>
                <c:pt idx="1665">
                  <c:v>8280</c:v>
                </c:pt>
                <c:pt idx="1666">
                  <c:v>8280</c:v>
                </c:pt>
                <c:pt idx="1667">
                  <c:v>8280</c:v>
                </c:pt>
                <c:pt idx="1668">
                  <c:v>8310</c:v>
                </c:pt>
                <c:pt idx="1669">
                  <c:v>8280</c:v>
                </c:pt>
                <c:pt idx="1670">
                  <c:v>8310</c:v>
                </c:pt>
                <c:pt idx="1671">
                  <c:v>8280</c:v>
                </c:pt>
                <c:pt idx="1672">
                  <c:v>8280</c:v>
                </c:pt>
                <c:pt idx="1673">
                  <c:v>8280</c:v>
                </c:pt>
                <c:pt idx="1674">
                  <c:v>8280</c:v>
                </c:pt>
                <c:pt idx="1675">
                  <c:v>8280</c:v>
                </c:pt>
                <c:pt idx="1676">
                  <c:v>8280</c:v>
                </c:pt>
                <c:pt idx="1677">
                  <c:v>8280</c:v>
                </c:pt>
                <c:pt idx="1678">
                  <c:v>8310</c:v>
                </c:pt>
                <c:pt idx="1679">
                  <c:v>8280</c:v>
                </c:pt>
                <c:pt idx="1680">
                  <c:v>8280</c:v>
                </c:pt>
                <c:pt idx="1681">
                  <c:v>8310</c:v>
                </c:pt>
                <c:pt idx="1682">
                  <c:v>8280</c:v>
                </c:pt>
                <c:pt idx="1683">
                  <c:v>8280</c:v>
                </c:pt>
                <c:pt idx="1684">
                  <c:v>8280</c:v>
                </c:pt>
                <c:pt idx="1685">
                  <c:v>8280</c:v>
                </c:pt>
                <c:pt idx="1686">
                  <c:v>8280</c:v>
                </c:pt>
                <c:pt idx="1687">
                  <c:v>8280</c:v>
                </c:pt>
                <c:pt idx="1688">
                  <c:v>8280</c:v>
                </c:pt>
                <c:pt idx="1689">
                  <c:v>8280</c:v>
                </c:pt>
                <c:pt idx="1690">
                  <c:v>8280</c:v>
                </c:pt>
                <c:pt idx="1691">
                  <c:v>8280</c:v>
                </c:pt>
                <c:pt idx="1692">
                  <c:v>8280</c:v>
                </c:pt>
                <c:pt idx="1693">
                  <c:v>8280</c:v>
                </c:pt>
                <c:pt idx="1694">
                  <c:v>8280</c:v>
                </c:pt>
                <c:pt idx="1695">
                  <c:v>8280</c:v>
                </c:pt>
                <c:pt idx="1696">
                  <c:v>8280</c:v>
                </c:pt>
                <c:pt idx="1697">
                  <c:v>8280</c:v>
                </c:pt>
                <c:pt idx="1698">
                  <c:v>8280</c:v>
                </c:pt>
                <c:pt idx="1699">
                  <c:v>8260</c:v>
                </c:pt>
                <c:pt idx="1700">
                  <c:v>8260</c:v>
                </c:pt>
                <c:pt idx="1701">
                  <c:v>8280</c:v>
                </c:pt>
                <c:pt idx="1702">
                  <c:v>8260</c:v>
                </c:pt>
                <c:pt idx="1703">
                  <c:v>8260</c:v>
                </c:pt>
                <c:pt idx="1704">
                  <c:v>8260</c:v>
                </c:pt>
                <c:pt idx="1705">
                  <c:v>8280</c:v>
                </c:pt>
                <c:pt idx="1706">
                  <c:v>8280</c:v>
                </c:pt>
                <c:pt idx="1707">
                  <c:v>8280</c:v>
                </c:pt>
                <c:pt idx="1708">
                  <c:v>8280</c:v>
                </c:pt>
                <c:pt idx="1709">
                  <c:v>8280</c:v>
                </c:pt>
                <c:pt idx="1710">
                  <c:v>8280</c:v>
                </c:pt>
                <c:pt idx="1711">
                  <c:v>8260</c:v>
                </c:pt>
                <c:pt idx="1712">
                  <c:v>8280</c:v>
                </c:pt>
                <c:pt idx="1713">
                  <c:v>8260</c:v>
                </c:pt>
                <c:pt idx="1714">
                  <c:v>8280</c:v>
                </c:pt>
                <c:pt idx="1715">
                  <c:v>8260</c:v>
                </c:pt>
                <c:pt idx="1716">
                  <c:v>8260</c:v>
                </c:pt>
                <c:pt idx="1717">
                  <c:v>8260</c:v>
                </c:pt>
                <c:pt idx="1718">
                  <c:v>8260</c:v>
                </c:pt>
                <c:pt idx="1719">
                  <c:v>8260</c:v>
                </c:pt>
                <c:pt idx="1720">
                  <c:v>8200</c:v>
                </c:pt>
                <c:pt idx="1721">
                  <c:v>8200</c:v>
                </c:pt>
                <c:pt idx="1722">
                  <c:v>8180</c:v>
                </c:pt>
                <c:pt idx="1723">
                  <c:v>8180</c:v>
                </c:pt>
                <c:pt idx="1724">
                  <c:v>8150</c:v>
                </c:pt>
                <c:pt idx="1725">
                  <c:v>8180</c:v>
                </c:pt>
                <c:pt idx="1726">
                  <c:v>8150</c:v>
                </c:pt>
                <c:pt idx="1727">
                  <c:v>8180</c:v>
                </c:pt>
                <c:pt idx="1728">
                  <c:v>8180</c:v>
                </c:pt>
                <c:pt idx="1729">
                  <c:v>8180</c:v>
                </c:pt>
                <c:pt idx="1730">
                  <c:v>8180</c:v>
                </c:pt>
                <c:pt idx="1731">
                  <c:v>8130</c:v>
                </c:pt>
                <c:pt idx="1732">
                  <c:v>8100</c:v>
                </c:pt>
                <c:pt idx="1733">
                  <c:v>8070</c:v>
                </c:pt>
                <c:pt idx="1734">
                  <c:v>8020</c:v>
                </c:pt>
                <c:pt idx="1735">
                  <c:v>8000</c:v>
                </c:pt>
                <c:pt idx="1736">
                  <c:v>7970</c:v>
                </c:pt>
                <c:pt idx="1737">
                  <c:v>7970</c:v>
                </c:pt>
                <c:pt idx="1738">
                  <c:v>7970</c:v>
                </c:pt>
                <c:pt idx="1739">
                  <c:v>7970</c:v>
                </c:pt>
                <c:pt idx="1740">
                  <c:v>7950</c:v>
                </c:pt>
                <c:pt idx="1741">
                  <c:v>7950</c:v>
                </c:pt>
                <c:pt idx="1742">
                  <c:v>7920</c:v>
                </c:pt>
                <c:pt idx="1743">
                  <c:v>7870</c:v>
                </c:pt>
                <c:pt idx="1744">
                  <c:v>7770</c:v>
                </c:pt>
                <c:pt idx="1745">
                  <c:v>7740</c:v>
                </c:pt>
                <c:pt idx="1746">
                  <c:v>7690</c:v>
                </c:pt>
                <c:pt idx="1747">
                  <c:v>7670</c:v>
                </c:pt>
                <c:pt idx="1748">
                  <c:v>7670</c:v>
                </c:pt>
                <c:pt idx="1749">
                  <c:v>7640</c:v>
                </c:pt>
                <c:pt idx="1750">
                  <c:v>7640</c:v>
                </c:pt>
                <c:pt idx="1751">
                  <c:v>7640</c:v>
                </c:pt>
                <c:pt idx="1752">
                  <c:v>7640</c:v>
                </c:pt>
                <c:pt idx="1753">
                  <c:v>7590</c:v>
                </c:pt>
                <c:pt idx="1754">
                  <c:v>7560</c:v>
                </c:pt>
                <c:pt idx="1755">
                  <c:v>7540</c:v>
                </c:pt>
                <c:pt idx="1756">
                  <c:v>7510</c:v>
                </c:pt>
                <c:pt idx="1757">
                  <c:v>7460</c:v>
                </c:pt>
                <c:pt idx="1758">
                  <c:v>7370</c:v>
                </c:pt>
                <c:pt idx="1759">
                  <c:v>7290</c:v>
                </c:pt>
                <c:pt idx="1760">
                  <c:v>7240</c:v>
                </c:pt>
                <c:pt idx="1761">
                  <c:v>7220</c:v>
                </c:pt>
                <c:pt idx="1762">
                  <c:v>7220</c:v>
                </c:pt>
                <c:pt idx="1763">
                  <c:v>7170</c:v>
                </c:pt>
                <c:pt idx="1764">
                  <c:v>7170</c:v>
                </c:pt>
                <c:pt idx="1765">
                  <c:v>7120</c:v>
                </c:pt>
                <c:pt idx="1766">
                  <c:v>7050</c:v>
                </c:pt>
                <c:pt idx="1767">
                  <c:v>6950</c:v>
                </c:pt>
                <c:pt idx="1768">
                  <c:v>6900</c:v>
                </c:pt>
                <c:pt idx="1769">
                  <c:v>6830</c:v>
                </c:pt>
                <c:pt idx="1770">
                  <c:v>6780</c:v>
                </c:pt>
                <c:pt idx="1771">
                  <c:v>6710</c:v>
                </c:pt>
                <c:pt idx="1772">
                  <c:v>6640</c:v>
                </c:pt>
                <c:pt idx="1773">
                  <c:v>6590</c:v>
                </c:pt>
                <c:pt idx="1774">
                  <c:v>6590</c:v>
                </c:pt>
                <c:pt idx="1775">
                  <c:v>6590</c:v>
                </c:pt>
                <c:pt idx="1776">
                  <c:v>6590</c:v>
                </c:pt>
                <c:pt idx="1777">
                  <c:v>6570</c:v>
                </c:pt>
                <c:pt idx="1778">
                  <c:v>6570</c:v>
                </c:pt>
                <c:pt idx="1779">
                  <c:v>6500</c:v>
                </c:pt>
                <c:pt idx="1780">
                  <c:v>6480</c:v>
                </c:pt>
                <c:pt idx="1781">
                  <c:v>6430</c:v>
                </c:pt>
                <c:pt idx="1782">
                  <c:v>6410</c:v>
                </c:pt>
                <c:pt idx="1783">
                  <c:v>6410</c:v>
                </c:pt>
                <c:pt idx="1784">
                  <c:v>6410</c:v>
                </c:pt>
                <c:pt idx="1785">
                  <c:v>6380</c:v>
                </c:pt>
                <c:pt idx="1786">
                  <c:v>6360</c:v>
                </c:pt>
                <c:pt idx="1787">
                  <c:v>6360</c:v>
                </c:pt>
                <c:pt idx="1788">
                  <c:v>6380</c:v>
                </c:pt>
                <c:pt idx="1789">
                  <c:v>6360</c:v>
                </c:pt>
                <c:pt idx="1790">
                  <c:v>6360</c:v>
                </c:pt>
                <c:pt idx="1791">
                  <c:v>6380</c:v>
                </c:pt>
                <c:pt idx="1792">
                  <c:v>6360</c:v>
                </c:pt>
                <c:pt idx="1793">
                  <c:v>6320</c:v>
                </c:pt>
                <c:pt idx="1794">
                  <c:v>6320</c:v>
                </c:pt>
                <c:pt idx="1795">
                  <c:v>6290</c:v>
                </c:pt>
                <c:pt idx="1796">
                  <c:v>6290</c:v>
                </c:pt>
                <c:pt idx="1797">
                  <c:v>6290</c:v>
                </c:pt>
                <c:pt idx="1798">
                  <c:v>6290</c:v>
                </c:pt>
                <c:pt idx="1799">
                  <c:v>6290</c:v>
                </c:pt>
                <c:pt idx="1800">
                  <c:v>6290</c:v>
                </c:pt>
                <c:pt idx="1801">
                  <c:v>6290</c:v>
                </c:pt>
                <c:pt idx="1802">
                  <c:v>6250</c:v>
                </c:pt>
                <c:pt idx="1803">
                  <c:v>6200</c:v>
                </c:pt>
                <c:pt idx="1804">
                  <c:v>6130</c:v>
                </c:pt>
                <c:pt idx="1805">
                  <c:v>6090</c:v>
                </c:pt>
                <c:pt idx="1806">
                  <c:v>6060</c:v>
                </c:pt>
                <c:pt idx="1807">
                  <c:v>6060</c:v>
                </c:pt>
                <c:pt idx="1808">
                  <c:v>6090</c:v>
                </c:pt>
                <c:pt idx="1809">
                  <c:v>6060</c:v>
                </c:pt>
                <c:pt idx="1810">
                  <c:v>6040</c:v>
                </c:pt>
                <c:pt idx="1811">
                  <c:v>6000</c:v>
                </c:pt>
                <c:pt idx="1812">
                  <c:v>5950</c:v>
                </c:pt>
                <c:pt idx="1813">
                  <c:v>5860</c:v>
                </c:pt>
                <c:pt idx="1814">
                  <c:v>5800</c:v>
                </c:pt>
                <c:pt idx="1815">
                  <c:v>5800</c:v>
                </c:pt>
                <c:pt idx="1816">
                  <c:v>5780</c:v>
                </c:pt>
                <c:pt idx="1817">
                  <c:v>5780</c:v>
                </c:pt>
                <c:pt idx="1818">
                  <c:v>5750</c:v>
                </c:pt>
                <c:pt idx="1819">
                  <c:v>5780</c:v>
                </c:pt>
                <c:pt idx="1820">
                  <c:v>5780</c:v>
                </c:pt>
                <c:pt idx="1821">
                  <c:v>5750</c:v>
                </c:pt>
                <c:pt idx="1822">
                  <c:v>5780</c:v>
                </c:pt>
                <c:pt idx="1823">
                  <c:v>5750</c:v>
                </c:pt>
                <c:pt idx="1824">
                  <c:v>5750</c:v>
                </c:pt>
                <c:pt idx="1825">
                  <c:v>5780</c:v>
                </c:pt>
                <c:pt idx="1826">
                  <c:v>5780</c:v>
                </c:pt>
                <c:pt idx="1827">
                  <c:v>5750</c:v>
                </c:pt>
                <c:pt idx="1828">
                  <c:v>5750</c:v>
                </c:pt>
                <c:pt idx="1829">
                  <c:v>5780</c:v>
                </c:pt>
                <c:pt idx="1830">
                  <c:v>5730</c:v>
                </c:pt>
                <c:pt idx="1831">
                  <c:v>5730</c:v>
                </c:pt>
                <c:pt idx="1832">
                  <c:v>5730</c:v>
                </c:pt>
                <c:pt idx="1833">
                  <c:v>5750</c:v>
                </c:pt>
                <c:pt idx="1834">
                  <c:v>5730</c:v>
                </c:pt>
                <c:pt idx="1835">
                  <c:v>5730</c:v>
                </c:pt>
                <c:pt idx="1836">
                  <c:v>5750</c:v>
                </c:pt>
                <c:pt idx="1837">
                  <c:v>5730</c:v>
                </c:pt>
                <c:pt idx="1838">
                  <c:v>5730</c:v>
                </c:pt>
                <c:pt idx="1839">
                  <c:v>5730</c:v>
                </c:pt>
                <c:pt idx="1840">
                  <c:v>5730</c:v>
                </c:pt>
                <c:pt idx="1841">
                  <c:v>5750</c:v>
                </c:pt>
                <c:pt idx="1842">
                  <c:v>5730</c:v>
                </c:pt>
                <c:pt idx="1843">
                  <c:v>5750</c:v>
                </c:pt>
                <c:pt idx="1844">
                  <c:v>5750</c:v>
                </c:pt>
                <c:pt idx="1845">
                  <c:v>5750</c:v>
                </c:pt>
                <c:pt idx="1846">
                  <c:v>5730</c:v>
                </c:pt>
                <c:pt idx="1847">
                  <c:v>5750</c:v>
                </c:pt>
                <c:pt idx="1848">
                  <c:v>5730</c:v>
                </c:pt>
                <c:pt idx="1849">
                  <c:v>5730</c:v>
                </c:pt>
                <c:pt idx="1850">
                  <c:v>5730</c:v>
                </c:pt>
                <c:pt idx="1851">
                  <c:v>5750</c:v>
                </c:pt>
                <c:pt idx="1852">
                  <c:v>5730</c:v>
                </c:pt>
                <c:pt idx="1853">
                  <c:v>5750</c:v>
                </c:pt>
                <c:pt idx="1854">
                  <c:v>5730</c:v>
                </c:pt>
                <c:pt idx="1855">
                  <c:v>5710</c:v>
                </c:pt>
                <c:pt idx="1856">
                  <c:v>5690</c:v>
                </c:pt>
                <c:pt idx="1857">
                  <c:v>5670</c:v>
                </c:pt>
                <c:pt idx="1858">
                  <c:v>5620</c:v>
                </c:pt>
                <c:pt idx="1859">
                  <c:v>5600</c:v>
                </c:pt>
                <c:pt idx="1860">
                  <c:v>5600</c:v>
                </c:pt>
                <c:pt idx="1861">
                  <c:v>5600</c:v>
                </c:pt>
                <c:pt idx="1862">
                  <c:v>5580</c:v>
                </c:pt>
                <c:pt idx="1863">
                  <c:v>5560</c:v>
                </c:pt>
                <c:pt idx="1864">
                  <c:v>5540</c:v>
                </c:pt>
                <c:pt idx="1865">
                  <c:v>5510</c:v>
                </c:pt>
                <c:pt idx="1866">
                  <c:v>5490</c:v>
                </c:pt>
                <c:pt idx="1867">
                  <c:v>5490</c:v>
                </c:pt>
                <c:pt idx="1868">
                  <c:v>5490</c:v>
                </c:pt>
                <c:pt idx="1869">
                  <c:v>5470</c:v>
                </c:pt>
                <c:pt idx="1870">
                  <c:v>5390</c:v>
                </c:pt>
                <c:pt idx="1871">
                  <c:v>5320</c:v>
                </c:pt>
                <c:pt idx="1872">
                  <c:v>5280</c:v>
                </c:pt>
                <c:pt idx="1873">
                  <c:v>5220</c:v>
                </c:pt>
                <c:pt idx="1874">
                  <c:v>5170</c:v>
                </c:pt>
                <c:pt idx="1875">
                  <c:v>5130</c:v>
                </c:pt>
                <c:pt idx="1876">
                  <c:v>5110</c:v>
                </c:pt>
                <c:pt idx="1877">
                  <c:v>5090</c:v>
                </c:pt>
                <c:pt idx="1878">
                  <c:v>5030</c:v>
                </c:pt>
                <c:pt idx="1879">
                  <c:v>4890</c:v>
                </c:pt>
                <c:pt idx="1880">
                  <c:v>4750</c:v>
                </c:pt>
                <c:pt idx="1881">
                  <c:v>4690</c:v>
                </c:pt>
                <c:pt idx="1882">
                  <c:v>4650</c:v>
                </c:pt>
                <c:pt idx="1883">
                  <c:v>4650</c:v>
                </c:pt>
                <c:pt idx="1884">
                  <c:v>4630</c:v>
                </c:pt>
                <c:pt idx="1885">
                  <c:v>4630</c:v>
                </c:pt>
                <c:pt idx="1886">
                  <c:v>4630</c:v>
                </c:pt>
                <c:pt idx="1887">
                  <c:v>4630</c:v>
                </c:pt>
                <c:pt idx="1888">
                  <c:v>4610</c:v>
                </c:pt>
                <c:pt idx="1889">
                  <c:v>4610</c:v>
                </c:pt>
                <c:pt idx="1890">
                  <c:v>4610</c:v>
                </c:pt>
                <c:pt idx="1891">
                  <c:v>4610</c:v>
                </c:pt>
                <c:pt idx="1892">
                  <c:v>4610</c:v>
                </c:pt>
                <c:pt idx="1893">
                  <c:v>4610</c:v>
                </c:pt>
                <c:pt idx="1894">
                  <c:v>4610</c:v>
                </c:pt>
                <c:pt idx="1895">
                  <c:v>4610</c:v>
                </c:pt>
                <c:pt idx="1896">
                  <c:v>4610</c:v>
                </c:pt>
                <c:pt idx="1897">
                  <c:v>4610</c:v>
                </c:pt>
                <c:pt idx="1898">
                  <c:v>4610</c:v>
                </c:pt>
                <c:pt idx="1899">
                  <c:v>4610</c:v>
                </c:pt>
                <c:pt idx="1900">
                  <c:v>4610</c:v>
                </c:pt>
                <c:pt idx="1901">
                  <c:v>4610</c:v>
                </c:pt>
                <c:pt idx="1902">
                  <c:v>4610</c:v>
                </c:pt>
                <c:pt idx="1903">
                  <c:v>4630</c:v>
                </c:pt>
                <c:pt idx="1904">
                  <c:v>4630</c:v>
                </c:pt>
                <c:pt idx="1905">
                  <c:v>4630</c:v>
                </c:pt>
                <c:pt idx="1906">
                  <c:v>4610</c:v>
                </c:pt>
                <c:pt idx="1907">
                  <c:v>4610</c:v>
                </c:pt>
                <c:pt idx="1908">
                  <c:v>4610</c:v>
                </c:pt>
                <c:pt idx="1909">
                  <c:v>4610</c:v>
                </c:pt>
                <c:pt idx="1910">
                  <c:v>4610</c:v>
                </c:pt>
                <c:pt idx="1911">
                  <c:v>4610</c:v>
                </c:pt>
                <c:pt idx="1912">
                  <c:v>4610</c:v>
                </c:pt>
                <c:pt idx="1913">
                  <c:v>4630</c:v>
                </c:pt>
                <c:pt idx="1914">
                  <c:v>4630</c:v>
                </c:pt>
                <c:pt idx="1915">
                  <c:v>4630</c:v>
                </c:pt>
                <c:pt idx="1916">
                  <c:v>4630</c:v>
                </c:pt>
                <c:pt idx="1917">
                  <c:v>4610</c:v>
                </c:pt>
                <c:pt idx="1918">
                  <c:v>4590</c:v>
                </c:pt>
                <c:pt idx="1919">
                  <c:v>4590</c:v>
                </c:pt>
                <c:pt idx="1920">
                  <c:v>4570</c:v>
                </c:pt>
                <c:pt idx="1921">
                  <c:v>4570</c:v>
                </c:pt>
                <c:pt idx="1922">
                  <c:v>4590</c:v>
                </c:pt>
                <c:pt idx="1923">
                  <c:v>4590</c:v>
                </c:pt>
                <c:pt idx="1924">
                  <c:v>4590</c:v>
                </c:pt>
                <c:pt idx="1925">
                  <c:v>4590</c:v>
                </c:pt>
                <c:pt idx="1926">
                  <c:v>4590</c:v>
                </c:pt>
                <c:pt idx="1927">
                  <c:v>4590</c:v>
                </c:pt>
                <c:pt idx="1928">
                  <c:v>4590</c:v>
                </c:pt>
                <c:pt idx="1929">
                  <c:v>4590</c:v>
                </c:pt>
                <c:pt idx="1930">
                  <c:v>4590</c:v>
                </c:pt>
                <c:pt idx="1931">
                  <c:v>4570</c:v>
                </c:pt>
                <c:pt idx="1932">
                  <c:v>4570</c:v>
                </c:pt>
                <c:pt idx="1933">
                  <c:v>4570</c:v>
                </c:pt>
                <c:pt idx="1934">
                  <c:v>4570</c:v>
                </c:pt>
                <c:pt idx="1935">
                  <c:v>4550</c:v>
                </c:pt>
                <c:pt idx="1936">
                  <c:v>4550</c:v>
                </c:pt>
                <c:pt idx="1937">
                  <c:v>4550</c:v>
                </c:pt>
                <c:pt idx="1938">
                  <c:v>4530</c:v>
                </c:pt>
                <c:pt idx="1939">
                  <c:v>4530</c:v>
                </c:pt>
                <c:pt idx="1940">
                  <c:v>4510</c:v>
                </c:pt>
                <c:pt idx="1941">
                  <c:v>4490</c:v>
                </c:pt>
                <c:pt idx="1942">
                  <c:v>4470</c:v>
                </c:pt>
                <c:pt idx="1943">
                  <c:v>4470</c:v>
                </c:pt>
                <c:pt idx="1944">
                  <c:v>4450</c:v>
                </c:pt>
                <c:pt idx="1945">
                  <c:v>4450</c:v>
                </c:pt>
                <c:pt idx="1946">
                  <c:v>4430</c:v>
                </c:pt>
                <c:pt idx="1947">
                  <c:v>4430</c:v>
                </c:pt>
                <c:pt idx="1948">
                  <c:v>4430</c:v>
                </c:pt>
                <c:pt idx="1949">
                  <c:v>4410</c:v>
                </c:pt>
                <c:pt idx="1950">
                  <c:v>4390</c:v>
                </c:pt>
                <c:pt idx="1951">
                  <c:v>4350</c:v>
                </c:pt>
                <c:pt idx="1952">
                  <c:v>4330</c:v>
                </c:pt>
                <c:pt idx="1953">
                  <c:v>4310</c:v>
                </c:pt>
                <c:pt idx="1954">
                  <c:v>4260</c:v>
                </c:pt>
                <c:pt idx="1955">
                  <c:v>4220</c:v>
                </c:pt>
                <c:pt idx="1956">
                  <c:v>4200</c:v>
                </c:pt>
                <c:pt idx="1957">
                  <c:v>4200</c:v>
                </c:pt>
                <c:pt idx="1958">
                  <c:v>4220</c:v>
                </c:pt>
                <c:pt idx="1959">
                  <c:v>4220</c:v>
                </c:pt>
                <c:pt idx="1960">
                  <c:v>4180</c:v>
                </c:pt>
                <c:pt idx="1961">
                  <c:v>4140</c:v>
                </c:pt>
                <c:pt idx="1962">
                  <c:v>4140</c:v>
                </c:pt>
                <c:pt idx="1963">
                  <c:v>4130</c:v>
                </c:pt>
                <c:pt idx="1964">
                  <c:v>4030</c:v>
                </c:pt>
                <c:pt idx="1965">
                  <c:v>3940</c:v>
                </c:pt>
                <c:pt idx="1966">
                  <c:v>3890</c:v>
                </c:pt>
                <c:pt idx="1967">
                  <c:v>3850</c:v>
                </c:pt>
                <c:pt idx="1968">
                  <c:v>3850</c:v>
                </c:pt>
                <c:pt idx="1969">
                  <c:v>3830</c:v>
                </c:pt>
                <c:pt idx="1970">
                  <c:v>3850</c:v>
                </c:pt>
                <c:pt idx="1971">
                  <c:v>3940</c:v>
                </c:pt>
                <c:pt idx="1972">
                  <c:v>4050</c:v>
                </c:pt>
                <c:pt idx="1973">
                  <c:v>4130</c:v>
                </c:pt>
                <c:pt idx="1974">
                  <c:v>4130</c:v>
                </c:pt>
                <c:pt idx="1975">
                  <c:v>4110</c:v>
                </c:pt>
                <c:pt idx="1976">
                  <c:v>4050</c:v>
                </c:pt>
                <c:pt idx="1977">
                  <c:v>4000</c:v>
                </c:pt>
                <c:pt idx="1978">
                  <c:v>3940</c:v>
                </c:pt>
                <c:pt idx="1979">
                  <c:v>3870</c:v>
                </c:pt>
                <c:pt idx="1980">
                  <c:v>3790</c:v>
                </c:pt>
                <c:pt idx="1981">
                  <c:v>3740</c:v>
                </c:pt>
                <c:pt idx="1982">
                  <c:v>3670</c:v>
                </c:pt>
                <c:pt idx="1983">
                  <c:v>3620</c:v>
                </c:pt>
                <c:pt idx="1984">
                  <c:v>3600</c:v>
                </c:pt>
                <c:pt idx="1985">
                  <c:v>3590</c:v>
                </c:pt>
                <c:pt idx="1986">
                  <c:v>3570</c:v>
                </c:pt>
                <c:pt idx="1987">
                  <c:v>3530</c:v>
                </c:pt>
                <c:pt idx="1988">
                  <c:v>3470</c:v>
                </c:pt>
                <c:pt idx="1989">
                  <c:v>3420</c:v>
                </c:pt>
                <c:pt idx="1990">
                  <c:v>3380</c:v>
                </c:pt>
                <c:pt idx="1991">
                  <c:v>3370</c:v>
                </c:pt>
                <c:pt idx="1992">
                  <c:v>3350</c:v>
                </c:pt>
                <c:pt idx="1993">
                  <c:v>3320</c:v>
                </c:pt>
                <c:pt idx="1994">
                  <c:v>3270</c:v>
                </c:pt>
                <c:pt idx="1995">
                  <c:v>3240</c:v>
                </c:pt>
                <c:pt idx="1996">
                  <c:v>3220</c:v>
                </c:pt>
                <c:pt idx="1997">
                  <c:v>3210</c:v>
                </c:pt>
                <c:pt idx="1998">
                  <c:v>3210</c:v>
                </c:pt>
                <c:pt idx="1999">
                  <c:v>3210</c:v>
                </c:pt>
                <c:pt idx="2000">
                  <c:v>3210</c:v>
                </c:pt>
                <c:pt idx="2001">
                  <c:v>3190</c:v>
                </c:pt>
                <c:pt idx="2002">
                  <c:v>3160</c:v>
                </c:pt>
                <c:pt idx="2003">
                  <c:v>3130</c:v>
                </c:pt>
                <c:pt idx="2004">
                  <c:v>3110</c:v>
                </c:pt>
                <c:pt idx="2005">
                  <c:v>3090</c:v>
                </c:pt>
                <c:pt idx="2006">
                  <c:v>3080</c:v>
                </c:pt>
                <c:pt idx="2007">
                  <c:v>3060</c:v>
                </c:pt>
                <c:pt idx="2008">
                  <c:v>3050</c:v>
                </c:pt>
                <c:pt idx="2009">
                  <c:v>3050</c:v>
                </c:pt>
                <c:pt idx="2010">
                  <c:v>3050</c:v>
                </c:pt>
                <c:pt idx="2011">
                  <c:v>3030</c:v>
                </c:pt>
                <c:pt idx="2012">
                  <c:v>3020</c:v>
                </c:pt>
                <c:pt idx="2013">
                  <c:v>3020</c:v>
                </c:pt>
                <c:pt idx="2014">
                  <c:v>3020</c:v>
                </c:pt>
                <c:pt idx="2015">
                  <c:v>3020</c:v>
                </c:pt>
                <c:pt idx="2016">
                  <c:v>3020</c:v>
                </c:pt>
                <c:pt idx="2017">
                  <c:v>3020</c:v>
                </c:pt>
                <c:pt idx="2018">
                  <c:v>3000</c:v>
                </c:pt>
                <c:pt idx="2019">
                  <c:v>2990</c:v>
                </c:pt>
                <c:pt idx="2020">
                  <c:v>2990</c:v>
                </c:pt>
                <c:pt idx="2021">
                  <c:v>2990</c:v>
                </c:pt>
                <c:pt idx="2022">
                  <c:v>2990</c:v>
                </c:pt>
                <c:pt idx="2023">
                  <c:v>2990</c:v>
                </c:pt>
                <c:pt idx="2024">
                  <c:v>2970</c:v>
                </c:pt>
                <c:pt idx="2025">
                  <c:v>2970</c:v>
                </c:pt>
                <c:pt idx="2026">
                  <c:v>2970</c:v>
                </c:pt>
                <c:pt idx="2027">
                  <c:v>2970</c:v>
                </c:pt>
                <c:pt idx="2028">
                  <c:v>2970</c:v>
                </c:pt>
                <c:pt idx="2029">
                  <c:v>2970</c:v>
                </c:pt>
                <c:pt idx="2030">
                  <c:v>2950</c:v>
                </c:pt>
                <c:pt idx="2031">
                  <c:v>2950</c:v>
                </c:pt>
                <c:pt idx="2032">
                  <c:v>2950</c:v>
                </c:pt>
                <c:pt idx="2033">
                  <c:v>2950</c:v>
                </c:pt>
                <c:pt idx="2034">
                  <c:v>2950</c:v>
                </c:pt>
                <c:pt idx="2035">
                  <c:v>2950</c:v>
                </c:pt>
                <c:pt idx="2036">
                  <c:v>2950</c:v>
                </c:pt>
                <c:pt idx="2037">
                  <c:v>2950</c:v>
                </c:pt>
                <c:pt idx="2038">
                  <c:v>2950</c:v>
                </c:pt>
                <c:pt idx="2039">
                  <c:v>2950</c:v>
                </c:pt>
                <c:pt idx="2040">
                  <c:v>2950</c:v>
                </c:pt>
                <c:pt idx="2041">
                  <c:v>2940</c:v>
                </c:pt>
                <c:pt idx="2042">
                  <c:v>2940</c:v>
                </c:pt>
                <c:pt idx="2043">
                  <c:v>2940</c:v>
                </c:pt>
                <c:pt idx="2044">
                  <c:v>2940</c:v>
                </c:pt>
                <c:pt idx="2045">
                  <c:v>2940</c:v>
                </c:pt>
                <c:pt idx="2046">
                  <c:v>2940</c:v>
                </c:pt>
                <c:pt idx="2047">
                  <c:v>2920</c:v>
                </c:pt>
                <c:pt idx="2048">
                  <c:v>2890</c:v>
                </c:pt>
                <c:pt idx="2049">
                  <c:v>2880</c:v>
                </c:pt>
                <c:pt idx="2050">
                  <c:v>2860</c:v>
                </c:pt>
                <c:pt idx="2051">
                  <c:v>2850</c:v>
                </c:pt>
                <c:pt idx="2052">
                  <c:v>2850</c:v>
                </c:pt>
                <c:pt idx="2053">
                  <c:v>2830</c:v>
                </c:pt>
                <c:pt idx="2054">
                  <c:v>2820</c:v>
                </c:pt>
                <c:pt idx="2055">
                  <c:v>2830</c:v>
                </c:pt>
                <c:pt idx="2056">
                  <c:v>2820</c:v>
                </c:pt>
                <c:pt idx="2057">
                  <c:v>2820</c:v>
                </c:pt>
                <c:pt idx="2058">
                  <c:v>2800</c:v>
                </c:pt>
                <c:pt idx="2059">
                  <c:v>2790</c:v>
                </c:pt>
                <c:pt idx="2060">
                  <c:v>2790</c:v>
                </c:pt>
                <c:pt idx="2061">
                  <c:v>2770</c:v>
                </c:pt>
                <c:pt idx="2062">
                  <c:v>2760</c:v>
                </c:pt>
                <c:pt idx="2063">
                  <c:v>2730</c:v>
                </c:pt>
                <c:pt idx="2064">
                  <c:v>2700</c:v>
                </c:pt>
                <c:pt idx="2065">
                  <c:v>2670</c:v>
                </c:pt>
                <c:pt idx="2066">
                  <c:v>2640</c:v>
                </c:pt>
                <c:pt idx="2067">
                  <c:v>2640</c:v>
                </c:pt>
                <c:pt idx="2068">
                  <c:v>2610</c:v>
                </c:pt>
                <c:pt idx="2069">
                  <c:v>2590</c:v>
                </c:pt>
                <c:pt idx="2070">
                  <c:v>2570</c:v>
                </c:pt>
                <c:pt idx="2071">
                  <c:v>2550</c:v>
                </c:pt>
                <c:pt idx="2072">
                  <c:v>2520</c:v>
                </c:pt>
                <c:pt idx="2073">
                  <c:v>2510</c:v>
                </c:pt>
                <c:pt idx="2074">
                  <c:v>2510</c:v>
                </c:pt>
                <c:pt idx="2075">
                  <c:v>2510</c:v>
                </c:pt>
                <c:pt idx="2076">
                  <c:v>2490</c:v>
                </c:pt>
                <c:pt idx="2077">
                  <c:v>2480</c:v>
                </c:pt>
                <c:pt idx="2078">
                  <c:v>2460</c:v>
                </c:pt>
                <c:pt idx="2079">
                  <c:v>2440</c:v>
                </c:pt>
                <c:pt idx="2080">
                  <c:v>2390</c:v>
                </c:pt>
                <c:pt idx="2081">
                  <c:v>2370</c:v>
                </c:pt>
                <c:pt idx="2082">
                  <c:v>2350</c:v>
                </c:pt>
                <c:pt idx="2083">
                  <c:v>2340</c:v>
                </c:pt>
                <c:pt idx="2084">
                  <c:v>2320</c:v>
                </c:pt>
                <c:pt idx="2085">
                  <c:v>2300</c:v>
                </c:pt>
                <c:pt idx="2086">
                  <c:v>2260</c:v>
                </c:pt>
                <c:pt idx="2087">
                  <c:v>2230</c:v>
                </c:pt>
                <c:pt idx="2088">
                  <c:v>2220</c:v>
                </c:pt>
                <c:pt idx="2089">
                  <c:v>2200</c:v>
                </c:pt>
                <c:pt idx="2090">
                  <c:v>2190</c:v>
                </c:pt>
                <c:pt idx="2091">
                  <c:v>2190</c:v>
                </c:pt>
                <c:pt idx="2092">
                  <c:v>2190</c:v>
                </c:pt>
                <c:pt idx="2093">
                  <c:v>2190</c:v>
                </c:pt>
                <c:pt idx="2094">
                  <c:v>2190</c:v>
                </c:pt>
                <c:pt idx="2095">
                  <c:v>2190</c:v>
                </c:pt>
                <c:pt idx="2096">
                  <c:v>2190</c:v>
                </c:pt>
                <c:pt idx="2097">
                  <c:v>2190</c:v>
                </c:pt>
                <c:pt idx="2098">
                  <c:v>2200</c:v>
                </c:pt>
                <c:pt idx="2099">
                  <c:v>2200</c:v>
                </c:pt>
                <c:pt idx="2100">
                  <c:v>2220</c:v>
                </c:pt>
                <c:pt idx="2101">
                  <c:v>2220</c:v>
                </c:pt>
                <c:pt idx="2102">
                  <c:v>2220</c:v>
                </c:pt>
                <c:pt idx="2103">
                  <c:v>2220</c:v>
                </c:pt>
                <c:pt idx="2104">
                  <c:v>2230</c:v>
                </c:pt>
                <c:pt idx="2105">
                  <c:v>2240</c:v>
                </c:pt>
                <c:pt idx="2106">
                  <c:v>2240</c:v>
                </c:pt>
                <c:pt idx="2107">
                  <c:v>2260</c:v>
                </c:pt>
                <c:pt idx="2108">
                  <c:v>2260</c:v>
                </c:pt>
                <c:pt idx="2109">
                  <c:v>2260</c:v>
                </c:pt>
                <c:pt idx="2110">
                  <c:v>2240</c:v>
                </c:pt>
                <c:pt idx="2111">
                  <c:v>2230</c:v>
                </c:pt>
                <c:pt idx="2112">
                  <c:v>2200</c:v>
                </c:pt>
                <c:pt idx="2113">
                  <c:v>2190</c:v>
                </c:pt>
                <c:pt idx="2114">
                  <c:v>2170</c:v>
                </c:pt>
                <c:pt idx="2115">
                  <c:v>2170</c:v>
                </c:pt>
                <c:pt idx="2116">
                  <c:v>2170</c:v>
                </c:pt>
                <c:pt idx="2117">
                  <c:v>2170</c:v>
                </c:pt>
                <c:pt idx="2118">
                  <c:v>2160</c:v>
                </c:pt>
                <c:pt idx="2119">
                  <c:v>2160</c:v>
                </c:pt>
                <c:pt idx="2120">
                  <c:v>2160</c:v>
                </c:pt>
                <c:pt idx="2121">
                  <c:v>2150</c:v>
                </c:pt>
                <c:pt idx="2122">
                  <c:v>2130</c:v>
                </c:pt>
                <c:pt idx="2123">
                  <c:v>2130</c:v>
                </c:pt>
                <c:pt idx="2124">
                  <c:v>2120</c:v>
                </c:pt>
                <c:pt idx="2125">
                  <c:v>2120</c:v>
                </c:pt>
                <c:pt idx="2126">
                  <c:v>2110</c:v>
                </c:pt>
                <c:pt idx="2127">
                  <c:v>2110</c:v>
                </c:pt>
                <c:pt idx="2128">
                  <c:v>2110</c:v>
                </c:pt>
                <c:pt idx="2129">
                  <c:v>2110</c:v>
                </c:pt>
                <c:pt idx="2130">
                  <c:v>2110</c:v>
                </c:pt>
                <c:pt idx="2131">
                  <c:v>2100</c:v>
                </c:pt>
                <c:pt idx="2132">
                  <c:v>2100</c:v>
                </c:pt>
                <c:pt idx="2133">
                  <c:v>2100</c:v>
                </c:pt>
                <c:pt idx="2134">
                  <c:v>2100</c:v>
                </c:pt>
                <c:pt idx="2135">
                  <c:v>2100</c:v>
                </c:pt>
                <c:pt idx="2136">
                  <c:v>2100</c:v>
                </c:pt>
                <c:pt idx="2137">
                  <c:v>2100</c:v>
                </c:pt>
                <c:pt idx="2138">
                  <c:v>2080</c:v>
                </c:pt>
                <c:pt idx="2139">
                  <c:v>2080</c:v>
                </c:pt>
                <c:pt idx="2140">
                  <c:v>2080</c:v>
                </c:pt>
                <c:pt idx="2141">
                  <c:v>2080</c:v>
                </c:pt>
                <c:pt idx="2142">
                  <c:v>2080</c:v>
                </c:pt>
                <c:pt idx="2143">
                  <c:v>2080</c:v>
                </c:pt>
                <c:pt idx="2144">
                  <c:v>2080</c:v>
                </c:pt>
                <c:pt idx="2145">
                  <c:v>2070</c:v>
                </c:pt>
                <c:pt idx="2146">
                  <c:v>2070</c:v>
                </c:pt>
                <c:pt idx="2147">
                  <c:v>2060</c:v>
                </c:pt>
                <c:pt idx="2148">
                  <c:v>2060</c:v>
                </c:pt>
                <c:pt idx="2149">
                  <c:v>2040</c:v>
                </c:pt>
                <c:pt idx="2150">
                  <c:v>2040</c:v>
                </c:pt>
                <c:pt idx="2151">
                  <c:v>2030</c:v>
                </c:pt>
                <c:pt idx="2152">
                  <c:v>2030</c:v>
                </c:pt>
                <c:pt idx="2153">
                  <c:v>2030</c:v>
                </c:pt>
                <c:pt idx="2154">
                  <c:v>2030</c:v>
                </c:pt>
                <c:pt idx="2155">
                  <c:v>2020</c:v>
                </c:pt>
                <c:pt idx="2156">
                  <c:v>2020</c:v>
                </c:pt>
                <c:pt idx="2157">
                  <c:v>2020</c:v>
                </c:pt>
                <c:pt idx="2158">
                  <c:v>2000</c:v>
                </c:pt>
                <c:pt idx="2159">
                  <c:v>2000</c:v>
                </c:pt>
                <c:pt idx="2160">
                  <c:v>1990</c:v>
                </c:pt>
                <c:pt idx="2161">
                  <c:v>1990</c:v>
                </c:pt>
                <c:pt idx="2162">
                  <c:v>1990</c:v>
                </c:pt>
                <c:pt idx="2163">
                  <c:v>1980</c:v>
                </c:pt>
                <c:pt idx="2164">
                  <c:v>1980</c:v>
                </c:pt>
                <c:pt idx="2165">
                  <c:v>1980</c:v>
                </c:pt>
                <c:pt idx="2166">
                  <c:v>1980</c:v>
                </c:pt>
                <c:pt idx="2167">
                  <c:v>1980</c:v>
                </c:pt>
                <c:pt idx="2168">
                  <c:v>1990</c:v>
                </c:pt>
                <c:pt idx="2169">
                  <c:v>1990</c:v>
                </c:pt>
                <c:pt idx="2170">
                  <c:v>1990</c:v>
                </c:pt>
                <c:pt idx="2171">
                  <c:v>1990</c:v>
                </c:pt>
                <c:pt idx="2172">
                  <c:v>1990</c:v>
                </c:pt>
                <c:pt idx="2173">
                  <c:v>1980</c:v>
                </c:pt>
                <c:pt idx="2174">
                  <c:v>1980</c:v>
                </c:pt>
                <c:pt idx="2175">
                  <c:v>1980</c:v>
                </c:pt>
                <c:pt idx="2176">
                  <c:v>1980</c:v>
                </c:pt>
                <c:pt idx="2177">
                  <c:v>1980</c:v>
                </c:pt>
                <c:pt idx="2178">
                  <c:v>1980</c:v>
                </c:pt>
                <c:pt idx="2179">
                  <c:v>1980</c:v>
                </c:pt>
                <c:pt idx="2180">
                  <c:v>1980</c:v>
                </c:pt>
                <c:pt idx="2181">
                  <c:v>1980</c:v>
                </c:pt>
                <c:pt idx="2182">
                  <c:v>1980</c:v>
                </c:pt>
                <c:pt idx="2183">
                  <c:v>1980</c:v>
                </c:pt>
                <c:pt idx="2184">
                  <c:v>1980</c:v>
                </c:pt>
                <c:pt idx="2185">
                  <c:v>1980</c:v>
                </c:pt>
                <c:pt idx="2186">
                  <c:v>1980</c:v>
                </c:pt>
                <c:pt idx="2187">
                  <c:v>1980</c:v>
                </c:pt>
                <c:pt idx="2188">
                  <c:v>1980</c:v>
                </c:pt>
                <c:pt idx="2189">
                  <c:v>1980</c:v>
                </c:pt>
                <c:pt idx="2194">
                  <c:v>1980</c:v>
                </c:pt>
                <c:pt idx="2195">
                  <c:v>1980</c:v>
                </c:pt>
                <c:pt idx="2196">
                  <c:v>1980</c:v>
                </c:pt>
                <c:pt idx="2197">
                  <c:v>1980</c:v>
                </c:pt>
                <c:pt idx="2198">
                  <c:v>1980</c:v>
                </c:pt>
                <c:pt idx="2199">
                  <c:v>1980</c:v>
                </c:pt>
                <c:pt idx="2200">
                  <c:v>1980</c:v>
                </c:pt>
                <c:pt idx="2201">
                  <c:v>1980</c:v>
                </c:pt>
                <c:pt idx="2202">
                  <c:v>1980</c:v>
                </c:pt>
                <c:pt idx="2203">
                  <c:v>1980</c:v>
                </c:pt>
                <c:pt idx="2204">
                  <c:v>1980</c:v>
                </c:pt>
                <c:pt idx="2205">
                  <c:v>1980</c:v>
                </c:pt>
                <c:pt idx="2206">
                  <c:v>1980</c:v>
                </c:pt>
                <c:pt idx="2207">
                  <c:v>1980</c:v>
                </c:pt>
                <c:pt idx="2208">
                  <c:v>1980</c:v>
                </c:pt>
                <c:pt idx="2209">
                  <c:v>1980</c:v>
                </c:pt>
                <c:pt idx="2210">
                  <c:v>1980</c:v>
                </c:pt>
                <c:pt idx="2211">
                  <c:v>1980</c:v>
                </c:pt>
                <c:pt idx="2212">
                  <c:v>1980</c:v>
                </c:pt>
                <c:pt idx="2213">
                  <c:v>1980</c:v>
                </c:pt>
                <c:pt idx="2214">
                  <c:v>1980</c:v>
                </c:pt>
                <c:pt idx="2215">
                  <c:v>1980</c:v>
                </c:pt>
                <c:pt idx="2216">
                  <c:v>1970</c:v>
                </c:pt>
                <c:pt idx="2217">
                  <c:v>1970</c:v>
                </c:pt>
                <c:pt idx="2218">
                  <c:v>1970</c:v>
                </c:pt>
                <c:pt idx="2219">
                  <c:v>1970</c:v>
                </c:pt>
                <c:pt idx="2220">
                  <c:v>1970</c:v>
                </c:pt>
                <c:pt idx="2221">
                  <c:v>1970</c:v>
                </c:pt>
                <c:pt idx="2222">
                  <c:v>1970</c:v>
                </c:pt>
                <c:pt idx="2223">
                  <c:v>1970</c:v>
                </c:pt>
                <c:pt idx="2224">
                  <c:v>1970</c:v>
                </c:pt>
                <c:pt idx="2225">
                  <c:v>1970</c:v>
                </c:pt>
                <c:pt idx="2226">
                  <c:v>1970</c:v>
                </c:pt>
                <c:pt idx="2227">
                  <c:v>1970</c:v>
                </c:pt>
                <c:pt idx="2228">
                  <c:v>1970</c:v>
                </c:pt>
                <c:pt idx="2229">
                  <c:v>1950</c:v>
                </c:pt>
                <c:pt idx="2230">
                  <c:v>1950</c:v>
                </c:pt>
                <c:pt idx="2231">
                  <c:v>1950</c:v>
                </c:pt>
                <c:pt idx="2232">
                  <c:v>1950</c:v>
                </c:pt>
                <c:pt idx="2233">
                  <c:v>1950</c:v>
                </c:pt>
                <c:pt idx="2234">
                  <c:v>1950</c:v>
                </c:pt>
                <c:pt idx="2235">
                  <c:v>1950</c:v>
                </c:pt>
                <c:pt idx="2236">
                  <c:v>1950</c:v>
                </c:pt>
                <c:pt idx="2237">
                  <c:v>1950</c:v>
                </c:pt>
                <c:pt idx="2238">
                  <c:v>1950</c:v>
                </c:pt>
                <c:pt idx="2239">
                  <c:v>1950</c:v>
                </c:pt>
                <c:pt idx="2240">
                  <c:v>1950</c:v>
                </c:pt>
                <c:pt idx="2241">
                  <c:v>1950</c:v>
                </c:pt>
                <c:pt idx="2242">
                  <c:v>1940</c:v>
                </c:pt>
                <c:pt idx="2243">
                  <c:v>1940</c:v>
                </c:pt>
                <c:pt idx="2244">
                  <c:v>1940</c:v>
                </c:pt>
                <c:pt idx="2245">
                  <c:v>1940</c:v>
                </c:pt>
                <c:pt idx="2246">
                  <c:v>1940</c:v>
                </c:pt>
                <c:pt idx="2247">
                  <c:v>1940</c:v>
                </c:pt>
                <c:pt idx="2248">
                  <c:v>1940</c:v>
                </c:pt>
                <c:pt idx="2249">
                  <c:v>1930</c:v>
                </c:pt>
                <c:pt idx="2250">
                  <c:v>1930</c:v>
                </c:pt>
                <c:pt idx="2251">
                  <c:v>1930</c:v>
                </c:pt>
                <c:pt idx="2252">
                  <c:v>1930</c:v>
                </c:pt>
                <c:pt idx="2253">
                  <c:v>1910</c:v>
                </c:pt>
                <c:pt idx="2254">
                  <c:v>1910</c:v>
                </c:pt>
                <c:pt idx="2255">
                  <c:v>1910</c:v>
                </c:pt>
                <c:pt idx="2256">
                  <c:v>1910</c:v>
                </c:pt>
                <c:pt idx="2257">
                  <c:v>1910</c:v>
                </c:pt>
                <c:pt idx="2258">
                  <c:v>1910</c:v>
                </c:pt>
                <c:pt idx="2259">
                  <c:v>1910</c:v>
                </c:pt>
                <c:pt idx="2260">
                  <c:v>1910</c:v>
                </c:pt>
                <c:pt idx="2261">
                  <c:v>1910</c:v>
                </c:pt>
                <c:pt idx="2262">
                  <c:v>1910</c:v>
                </c:pt>
                <c:pt idx="2263">
                  <c:v>1910</c:v>
                </c:pt>
                <c:pt idx="2264">
                  <c:v>1910</c:v>
                </c:pt>
                <c:pt idx="2265">
                  <c:v>1910</c:v>
                </c:pt>
                <c:pt idx="2266">
                  <c:v>1910</c:v>
                </c:pt>
                <c:pt idx="2267">
                  <c:v>1910</c:v>
                </c:pt>
                <c:pt idx="2268">
                  <c:v>1910</c:v>
                </c:pt>
                <c:pt idx="2269">
                  <c:v>1910</c:v>
                </c:pt>
                <c:pt idx="2270">
                  <c:v>1910</c:v>
                </c:pt>
                <c:pt idx="2271">
                  <c:v>1910</c:v>
                </c:pt>
                <c:pt idx="2272">
                  <c:v>1910</c:v>
                </c:pt>
                <c:pt idx="2273">
                  <c:v>1910</c:v>
                </c:pt>
                <c:pt idx="2274">
                  <c:v>1910</c:v>
                </c:pt>
                <c:pt idx="2275">
                  <c:v>1910</c:v>
                </c:pt>
                <c:pt idx="2276">
                  <c:v>1910</c:v>
                </c:pt>
                <c:pt idx="2277">
                  <c:v>1910</c:v>
                </c:pt>
                <c:pt idx="2278">
                  <c:v>1910</c:v>
                </c:pt>
                <c:pt idx="2279">
                  <c:v>1910</c:v>
                </c:pt>
                <c:pt idx="2280">
                  <c:v>1910</c:v>
                </c:pt>
                <c:pt idx="2281">
                  <c:v>1910</c:v>
                </c:pt>
                <c:pt idx="2282">
                  <c:v>1910</c:v>
                </c:pt>
                <c:pt idx="2283">
                  <c:v>1910</c:v>
                </c:pt>
                <c:pt idx="2284">
                  <c:v>1910</c:v>
                </c:pt>
                <c:pt idx="2285">
                  <c:v>1910</c:v>
                </c:pt>
                <c:pt idx="2286">
                  <c:v>1910</c:v>
                </c:pt>
                <c:pt idx="2287">
                  <c:v>1910</c:v>
                </c:pt>
                <c:pt idx="2288">
                  <c:v>1930</c:v>
                </c:pt>
                <c:pt idx="2289">
                  <c:v>1930</c:v>
                </c:pt>
                <c:pt idx="2290">
                  <c:v>1930</c:v>
                </c:pt>
                <c:pt idx="2291">
                  <c:v>1930</c:v>
                </c:pt>
                <c:pt idx="2292">
                  <c:v>1930</c:v>
                </c:pt>
                <c:pt idx="2293">
                  <c:v>1930</c:v>
                </c:pt>
                <c:pt idx="2294">
                  <c:v>1930</c:v>
                </c:pt>
                <c:pt idx="2295">
                  <c:v>1930</c:v>
                </c:pt>
                <c:pt idx="2296">
                  <c:v>1930</c:v>
                </c:pt>
                <c:pt idx="2297">
                  <c:v>1930</c:v>
                </c:pt>
                <c:pt idx="2298">
                  <c:v>1930</c:v>
                </c:pt>
                <c:pt idx="2299">
                  <c:v>1930</c:v>
                </c:pt>
                <c:pt idx="2300">
                  <c:v>1930</c:v>
                </c:pt>
                <c:pt idx="2301">
                  <c:v>1930</c:v>
                </c:pt>
                <c:pt idx="2302">
                  <c:v>1930</c:v>
                </c:pt>
                <c:pt idx="2303">
                  <c:v>1930</c:v>
                </c:pt>
                <c:pt idx="2304">
                  <c:v>1930</c:v>
                </c:pt>
                <c:pt idx="2305">
                  <c:v>1930</c:v>
                </c:pt>
                <c:pt idx="2306">
                  <c:v>1930</c:v>
                </c:pt>
                <c:pt idx="2307">
                  <c:v>1930</c:v>
                </c:pt>
                <c:pt idx="2308">
                  <c:v>1930</c:v>
                </c:pt>
                <c:pt idx="2309">
                  <c:v>1930</c:v>
                </c:pt>
                <c:pt idx="2310">
                  <c:v>1930</c:v>
                </c:pt>
                <c:pt idx="2311">
                  <c:v>1930</c:v>
                </c:pt>
                <c:pt idx="2312">
                  <c:v>1930</c:v>
                </c:pt>
                <c:pt idx="2313">
                  <c:v>1910</c:v>
                </c:pt>
                <c:pt idx="2314">
                  <c:v>1910</c:v>
                </c:pt>
                <c:pt idx="2315">
                  <c:v>1910</c:v>
                </c:pt>
                <c:pt idx="2316">
                  <c:v>1910</c:v>
                </c:pt>
                <c:pt idx="2317">
                  <c:v>1910</c:v>
                </c:pt>
                <c:pt idx="2318">
                  <c:v>1910</c:v>
                </c:pt>
                <c:pt idx="2319">
                  <c:v>1910</c:v>
                </c:pt>
                <c:pt idx="2320">
                  <c:v>1910</c:v>
                </c:pt>
                <c:pt idx="2321">
                  <c:v>1910</c:v>
                </c:pt>
                <c:pt idx="2322">
                  <c:v>1910</c:v>
                </c:pt>
                <c:pt idx="2323">
                  <c:v>1910</c:v>
                </c:pt>
                <c:pt idx="2324">
                  <c:v>1910</c:v>
                </c:pt>
                <c:pt idx="2325">
                  <c:v>1910</c:v>
                </c:pt>
                <c:pt idx="2326">
                  <c:v>1900</c:v>
                </c:pt>
                <c:pt idx="2327">
                  <c:v>1900</c:v>
                </c:pt>
                <c:pt idx="2328">
                  <c:v>1900</c:v>
                </c:pt>
                <c:pt idx="2329">
                  <c:v>1900</c:v>
                </c:pt>
                <c:pt idx="2330">
                  <c:v>1900</c:v>
                </c:pt>
                <c:pt idx="2331">
                  <c:v>1900</c:v>
                </c:pt>
                <c:pt idx="2332">
                  <c:v>1900</c:v>
                </c:pt>
                <c:pt idx="2333">
                  <c:v>1900</c:v>
                </c:pt>
                <c:pt idx="2334">
                  <c:v>1900</c:v>
                </c:pt>
                <c:pt idx="2335">
                  <c:v>1900</c:v>
                </c:pt>
                <c:pt idx="2336">
                  <c:v>1900</c:v>
                </c:pt>
                <c:pt idx="2337">
                  <c:v>1900</c:v>
                </c:pt>
                <c:pt idx="2338">
                  <c:v>1900</c:v>
                </c:pt>
                <c:pt idx="2339">
                  <c:v>1890</c:v>
                </c:pt>
                <c:pt idx="2340">
                  <c:v>1890</c:v>
                </c:pt>
                <c:pt idx="2341">
                  <c:v>1890</c:v>
                </c:pt>
                <c:pt idx="2342">
                  <c:v>1890</c:v>
                </c:pt>
                <c:pt idx="2343">
                  <c:v>1890</c:v>
                </c:pt>
                <c:pt idx="2344">
                  <c:v>1890</c:v>
                </c:pt>
                <c:pt idx="2345">
                  <c:v>1890</c:v>
                </c:pt>
                <c:pt idx="2346">
                  <c:v>1890</c:v>
                </c:pt>
                <c:pt idx="2347">
                  <c:v>1890</c:v>
                </c:pt>
                <c:pt idx="2348">
                  <c:v>1890</c:v>
                </c:pt>
                <c:pt idx="2349">
                  <c:v>1890</c:v>
                </c:pt>
                <c:pt idx="2350">
                  <c:v>1890</c:v>
                </c:pt>
                <c:pt idx="2351">
                  <c:v>1890</c:v>
                </c:pt>
                <c:pt idx="2352">
                  <c:v>1890</c:v>
                </c:pt>
                <c:pt idx="2353">
                  <c:v>1890</c:v>
                </c:pt>
                <c:pt idx="2354">
                  <c:v>1890</c:v>
                </c:pt>
                <c:pt idx="2355">
                  <c:v>1890</c:v>
                </c:pt>
                <c:pt idx="2356">
                  <c:v>1890</c:v>
                </c:pt>
                <c:pt idx="2357">
                  <c:v>1890</c:v>
                </c:pt>
                <c:pt idx="2358">
                  <c:v>1890</c:v>
                </c:pt>
                <c:pt idx="2359">
                  <c:v>1890</c:v>
                </c:pt>
                <c:pt idx="2360">
                  <c:v>1890</c:v>
                </c:pt>
                <c:pt idx="2361">
                  <c:v>1890</c:v>
                </c:pt>
                <c:pt idx="2362">
                  <c:v>1890</c:v>
                </c:pt>
                <c:pt idx="2363">
                  <c:v>1890</c:v>
                </c:pt>
                <c:pt idx="2364">
                  <c:v>1890</c:v>
                </c:pt>
                <c:pt idx="2365">
                  <c:v>1890</c:v>
                </c:pt>
                <c:pt idx="2366">
                  <c:v>1890</c:v>
                </c:pt>
                <c:pt idx="2367">
                  <c:v>1890</c:v>
                </c:pt>
                <c:pt idx="2368">
                  <c:v>1890</c:v>
                </c:pt>
                <c:pt idx="2369">
                  <c:v>1890</c:v>
                </c:pt>
                <c:pt idx="2370">
                  <c:v>1890</c:v>
                </c:pt>
                <c:pt idx="2371">
                  <c:v>1890</c:v>
                </c:pt>
                <c:pt idx="2372">
                  <c:v>1890</c:v>
                </c:pt>
                <c:pt idx="2373">
                  <c:v>1890</c:v>
                </c:pt>
                <c:pt idx="2374">
                  <c:v>1890</c:v>
                </c:pt>
                <c:pt idx="2375">
                  <c:v>1890</c:v>
                </c:pt>
                <c:pt idx="2376">
                  <c:v>1890</c:v>
                </c:pt>
                <c:pt idx="2377">
                  <c:v>1890</c:v>
                </c:pt>
                <c:pt idx="2378">
                  <c:v>1880</c:v>
                </c:pt>
                <c:pt idx="2379">
                  <c:v>1880</c:v>
                </c:pt>
                <c:pt idx="2380">
                  <c:v>1880</c:v>
                </c:pt>
                <c:pt idx="2381">
                  <c:v>1880</c:v>
                </c:pt>
                <c:pt idx="2382">
                  <c:v>1880</c:v>
                </c:pt>
                <c:pt idx="2383">
                  <c:v>1880</c:v>
                </c:pt>
                <c:pt idx="2384">
                  <c:v>1880</c:v>
                </c:pt>
                <c:pt idx="2385">
                  <c:v>1880</c:v>
                </c:pt>
                <c:pt idx="2386">
                  <c:v>1880</c:v>
                </c:pt>
                <c:pt idx="2387">
                  <c:v>1880</c:v>
                </c:pt>
                <c:pt idx="2388">
                  <c:v>1880</c:v>
                </c:pt>
                <c:pt idx="2389">
                  <c:v>1880</c:v>
                </c:pt>
                <c:pt idx="2390">
                  <c:v>1880</c:v>
                </c:pt>
                <c:pt idx="2391">
                  <c:v>1880</c:v>
                </c:pt>
                <c:pt idx="2392">
                  <c:v>1880</c:v>
                </c:pt>
                <c:pt idx="2393">
                  <c:v>1880</c:v>
                </c:pt>
                <c:pt idx="2394">
                  <c:v>1880</c:v>
                </c:pt>
                <c:pt idx="2395">
                  <c:v>1880</c:v>
                </c:pt>
                <c:pt idx="2396">
                  <c:v>1880</c:v>
                </c:pt>
                <c:pt idx="2397">
                  <c:v>1880</c:v>
                </c:pt>
                <c:pt idx="2398">
                  <c:v>1890</c:v>
                </c:pt>
                <c:pt idx="2399">
                  <c:v>1890</c:v>
                </c:pt>
                <c:pt idx="2400">
                  <c:v>1890</c:v>
                </c:pt>
                <c:pt idx="2401">
                  <c:v>1890</c:v>
                </c:pt>
                <c:pt idx="2402">
                  <c:v>1890</c:v>
                </c:pt>
                <c:pt idx="2403">
                  <c:v>1890</c:v>
                </c:pt>
                <c:pt idx="2404">
                  <c:v>1890</c:v>
                </c:pt>
                <c:pt idx="2405">
                  <c:v>1890</c:v>
                </c:pt>
                <c:pt idx="2406">
                  <c:v>1890</c:v>
                </c:pt>
                <c:pt idx="2407">
                  <c:v>1890</c:v>
                </c:pt>
                <c:pt idx="2408">
                  <c:v>1890</c:v>
                </c:pt>
                <c:pt idx="2409">
                  <c:v>1890</c:v>
                </c:pt>
                <c:pt idx="2410">
                  <c:v>1890</c:v>
                </c:pt>
                <c:pt idx="2411">
                  <c:v>1890</c:v>
                </c:pt>
                <c:pt idx="2412">
                  <c:v>1890</c:v>
                </c:pt>
                <c:pt idx="2413">
                  <c:v>1880</c:v>
                </c:pt>
                <c:pt idx="2414">
                  <c:v>1880</c:v>
                </c:pt>
                <c:pt idx="2415">
                  <c:v>1880</c:v>
                </c:pt>
                <c:pt idx="2416">
                  <c:v>1880</c:v>
                </c:pt>
                <c:pt idx="2417">
                  <c:v>1880</c:v>
                </c:pt>
                <c:pt idx="2418">
                  <c:v>1880</c:v>
                </c:pt>
                <c:pt idx="2419">
                  <c:v>1880</c:v>
                </c:pt>
                <c:pt idx="2420">
                  <c:v>1880</c:v>
                </c:pt>
                <c:pt idx="2421">
                  <c:v>1880</c:v>
                </c:pt>
                <c:pt idx="2422">
                  <c:v>1880</c:v>
                </c:pt>
                <c:pt idx="2423">
                  <c:v>1880</c:v>
                </c:pt>
                <c:pt idx="2424">
                  <c:v>1880</c:v>
                </c:pt>
                <c:pt idx="2425">
                  <c:v>1880</c:v>
                </c:pt>
                <c:pt idx="2426">
                  <c:v>1880</c:v>
                </c:pt>
                <c:pt idx="2427">
                  <c:v>1880</c:v>
                </c:pt>
                <c:pt idx="2428">
                  <c:v>1860</c:v>
                </c:pt>
                <c:pt idx="2429">
                  <c:v>1860</c:v>
                </c:pt>
                <c:pt idx="2430">
                  <c:v>1860</c:v>
                </c:pt>
                <c:pt idx="2431">
                  <c:v>1860</c:v>
                </c:pt>
                <c:pt idx="2432">
                  <c:v>1860</c:v>
                </c:pt>
                <c:pt idx="2433">
                  <c:v>1860</c:v>
                </c:pt>
                <c:pt idx="2434">
                  <c:v>1860</c:v>
                </c:pt>
                <c:pt idx="2435">
                  <c:v>1860</c:v>
                </c:pt>
                <c:pt idx="2436">
                  <c:v>1860</c:v>
                </c:pt>
                <c:pt idx="2437">
                  <c:v>1860</c:v>
                </c:pt>
                <c:pt idx="2438">
                  <c:v>1860</c:v>
                </c:pt>
                <c:pt idx="2439">
                  <c:v>1860</c:v>
                </c:pt>
                <c:pt idx="2440">
                  <c:v>1860</c:v>
                </c:pt>
                <c:pt idx="2441">
                  <c:v>1860</c:v>
                </c:pt>
                <c:pt idx="2442">
                  <c:v>1860</c:v>
                </c:pt>
                <c:pt idx="2443">
                  <c:v>1860</c:v>
                </c:pt>
                <c:pt idx="2444">
                  <c:v>1860</c:v>
                </c:pt>
                <c:pt idx="2445">
                  <c:v>1860</c:v>
                </c:pt>
                <c:pt idx="2446">
                  <c:v>1860</c:v>
                </c:pt>
                <c:pt idx="2447">
                  <c:v>1860</c:v>
                </c:pt>
                <c:pt idx="2448">
                  <c:v>1860</c:v>
                </c:pt>
                <c:pt idx="2449">
                  <c:v>1860</c:v>
                </c:pt>
                <c:pt idx="2450">
                  <c:v>1860</c:v>
                </c:pt>
                <c:pt idx="2451">
                  <c:v>1860</c:v>
                </c:pt>
                <c:pt idx="2452">
                  <c:v>1880</c:v>
                </c:pt>
                <c:pt idx="2453">
                  <c:v>1880</c:v>
                </c:pt>
                <c:pt idx="2454">
                  <c:v>1880</c:v>
                </c:pt>
                <c:pt idx="2455">
                  <c:v>1880</c:v>
                </c:pt>
                <c:pt idx="2456">
                  <c:v>1880</c:v>
                </c:pt>
                <c:pt idx="2457">
                  <c:v>1880</c:v>
                </c:pt>
                <c:pt idx="2458">
                  <c:v>1880</c:v>
                </c:pt>
                <c:pt idx="2459">
                  <c:v>1890</c:v>
                </c:pt>
                <c:pt idx="2460">
                  <c:v>1890</c:v>
                </c:pt>
                <c:pt idx="2461">
                  <c:v>1890</c:v>
                </c:pt>
                <c:pt idx="2462">
                  <c:v>1890</c:v>
                </c:pt>
                <c:pt idx="2463">
                  <c:v>1890</c:v>
                </c:pt>
                <c:pt idx="2464">
                  <c:v>1890</c:v>
                </c:pt>
                <c:pt idx="2465">
                  <c:v>1890</c:v>
                </c:pt>
                <c:pt idx="2466">
                  <c:v>1900</c:v>
                </c:pt>
                <c:pt idx="2467">
                  <c:v>1900</c:v>
                </c:pt>
                <c:pt idx="2468">
                  <c:v>1900</c:v>
                </c:pt>
                <c:pt idx="2469">
                  <c:v>1900</c:v>
                </c:pt>
                <c:pt idx="2470">
                  <c:v>1900</c:v>
                </c:pt>
                <c:pt idx="2471">
                  <c:v>1900</c:v>
                </c:pt>
                <c:pt idx="2472">
                  <c:v>1900</c:v>
                </c:pt>
                <c:pt idx="2473">
                  <c:v>1900</c:v>
                </c:pt>
                <c:pt idx="2474">
                  <c:v>1900</c:v>
                </c:pt>
                <c:pt idx="2475">
                  <c:v>1900</c:v>
                </c:pt>
                <c:pt idx="2476">
                  <c:v>1900</c:v>
                </c:pt>
                <c:pt idx="2477">
                  <c:v>1900</c:v>
                </c:pt>
                <c:pt idx="2478">
                  <c:v>1900</c:v>
                </c:pt>
                <c:pt idx="2479">
                  <c:v>1900</c:v>
                </c:pt>
                <c:pt idx="2480">
                  <c:v>1900</c:v>
                </c:pt>
                <c:pt idx="2481">
                  <c:v>1900</c:v>
                </c:pt>
                <c:pt idx="2482">
                  <c:v>1900</c:v>
                </c:pt>
                <c:pt idx="2483">
                  <c:v>1900</c:v>
                </c:pt>
                <c:pt idx="2484">
                  <c:v>1900</c:v>
                </c:pt>
                <c:pt idx="2485">
                  <c:v>1900</c:v>
                </c:pt>
                <c:pt idx="2486">
                  <c:v>1910</c:v>
                </c:pt>
                <c:pt idx="2487">
                  <c:v>1910</c:v>
                </c:pt>
                <c:pt idx="2488">
                  <c:v>1910</c:v>
                </c:pt>
                <c:pt idx="2489">
                  <c:v>1910</c:v>
                </c:pt>
                <c:pt idx="2490">
                  <c:v>1910</c:v>
                </c:pt>
                <c:pt idx="2491">
                  <c:v>1910</c:v>
                </c:pt>
                <c:pt idx="2492">
                  <c:v>1910</c:v>
                </c:pt>
                <c:pt idx="2493">
                  <c:v>1910</c:v>
                </c:pt>
                <c:pt idx="2494">
                  <c:v>1910</c:v>
                </c:pt>
                <c:pt idx="2495">
                  <c:v>1910</c:v>
                </c:pt>
                <c:pt idx="2496">
                  <c:v>1910</c:v>
                </c:pt>
                <c:pt idx="2497">
                  <c:v>1910</c:v>
                </c:pt>
                <c:pt idx="2498">
                  <c:v>1910</c:v>
                </c:pt>
                <c:pt idx="2499">
                  <c:v>1910</c:v>
                </c:pt>
                <c:pt idx="2500">
                  <c:v>1910</c:v>
                </c:pt>
                <c:pt idx="2501">
                  <c:v>1910</c:v>
                </c:pt>
                <c:pt idx="2502">
                  <c:v>1910</c:v>
                </c:pt>
                <c:pt idx="2503">
                  <c:v>1910</c:v>
                </c:pt>
                <c:pt idx="2504">
                  <c:v>1910</c:v>
                </c:pt>
                <c:pt idx="2505">
                  <c:v>1910</c:v>
                </c:pt>
                <c:pt idx="2506">
                  <c:v>1910</c:v>
                </c:pt>
                <c:pt idx="2507">
                  <c:v>1910</c:v>
                </c:pt>
                <c:pt idx="2508">
                  <c:v>1910</c:v>
                </c:pt>
                <c:pt idx="2509">
                  <c:v>1910</c:v>
                </c:pt>
                <c:pt idx="2510">
                  <c:v>1930</c:v>
                </c:pt>
                <c:pt idx="2511">
                  <c:v>1930</c:v>
                </c:pt>
                <c:pt idx="2512">
                  <c:v>1940</c:v>
                </c:pt>
                <c:pt idx="2513">
                  <c:v>1950</c:v>
                </c:pt>
                <c:pt idx="2514">
                  <c:v>1950</c:v>
                </c:pt>
                <c:pt idx="2515">
                  <c:v>1970</c:v>
                </c:pt>
                <c:pt idx="2516">
                  <c:v>1970</c:v>
                </c:pt>
                <c:pt idx="2517">
                  <c:v>1970</c:v>
                </c:pt>
                <c:pt idx="2518">
                  <c:v>1970</c:v>
                </c:pt>
                <c:pt idx="2519">
                  <c:v>1970</c:v>
                </c:pt>
                <c:pt idx="2520">
                  <c:v>1970</c:v>
                </c:pt>
                <c:pt idx="2521">
                  <c:v>1970</c:v>
                </c:pt>
                <c:pt idx="2522">
                  <c:v>1970</c:v>
                </c:pt>
                <c:pt idx="2523">
                  <c:v>1970</c:v>
                </c:pt>
                <c:pt idx="2524">
                  <c:v>1980</c:v>
                </c:pt>
                <c:pt idx="2525">
                  <c:v>1990</c:v>
                </c:pt>
                <c:pt idx="2526">
                  <c:v>2000</c:v>
                </c:pt>
                <c:pt idx="2527">
                  <c:v>2020</c:v>
                </c:pt>
                <c:pt idx="2528">
                  <c:v>2020</c:v>
                </c:pt>
                <c:pt idx="2529">
                  <c:v>2020</c:v>
                </c:pt>
                <c:pt idx="2530">
                  <c:v>2020</c:v>
                </c:pt>
                <c:pt idx="2531">
                  <c:v>2020</c:v>
                </c:pt>
                <c:pt idx="2532">
                  <c:v>2020</c:v>
                </c:pt>
                <c:pt idx="2533">
                  <c:v>2020</c:v>
                </c:pt>
                <c:pt idx="2534">
                  <c:v>2020</c:v>
                </c:pt>
                <c:pt idx="2535">
                  <c:v>2020</c:v>
                </c:pt>
                <c:pt idx="2536">
                  <c:v>2020</c:v>
                </c:pt>
                <c:pt idx="2537">
                  <c:v>2020</c:v>
                </c:pt>
                <c:pt idx="2538">
                  <c:v>2020</c:v>
                </c:pt>
                <c:pt idx="2539">
                  <c:v>2020</c:v>
                </c:pt>
                <c:pt idx="2540">
                  <c:v>2020</c:v>
                </c:pt>
                <c:pt idx="2541">
                  <c:v>2020</c:v>
                </c:pt>
                <c:pt idx="2542">
                  <c:v>2020</c:v>
                </c:pt>
                <c:pt idx="2543">
                  <c:v>2020</c:v>
                </c:pt>
                <c:pt idx="2544">
                  <c:v>2020</c:v>
                </c:pt>
                <c:pt idx="2545">
                  <c:v>2020</c:v>
                </c:pt>
                <c:pt idx="2546">
                  <c:v>2020</c:v>
                </c:pt>
                <c:pt idx="2547">
                  <c:v>2020</c:v>
                </c:pt>
                <c:pt idx="2548">
                  <c:v>2020</c:v>
                </c:pt>
                <c:pt idx="2549">
                  <c:v>2020</c:v>
                </c:pt>
                <c:pt idx="2550">
                  <c:v>2020</c:v>
                </c:pt>
                <c:pt idx="2551">
                  <c:v>2020</c:v>
                </c:pt>
                <c:pt idx="2552">
                  <c:v>2020</c:v>
                </c:pt>
                <c:pt idx="2553">
                  <c:v>2020</c:v>
                </c:pt>
                <c:pt idx="2554">
                  <c:v>2020</c:v>
                </c:pt>
                <c:pt idx="2555">
                  <c:v>2020</c:v>
                </c:pt>
                <c:pt idx="2556">
                  <c:v>2020</c:v>
                </c:pt>
                <c:pt idx="2557">
                  <c:v>2020</c:v>
                </c:pt>
                <c:pt idx="2558">
                  <c:v>2020</c:v>
                </c:pt>
                <c:pt idx="2559">
                  <c:v>2020</c:v>
                </c:pt>
                <c:pt idx="2560">
                  <c:v>2020</c:v>
                </c:pt>
                <c:pt idx="2561">
                  <c:v>2020</c:v>
                </c:pt>
                <c:pt idx="2562">
                  <c:v>2020</c:v>
                </c:pt>
                <c:pt idx="2563">
                  <c:v>2020</c:v>
                </c:pt>
                <c:pt idx="2564">
                  <c:v>2020</c:v>
                </c:pt>
                <c:pt idx="2565">
                  <c:v>2020</c:v>
                </c:pt>
                <c:pt idx="2566">
                  <c:v>2020</c:v>
                </c:pt>
                <c:pt idx="2567">
                  <c:v>2020</c:v>
                </c:pt>
                <c:pt idx="2568">
                  <c:v>2000</c:v>
                </c:pt>
                <c:pt idx="2569">
                  <c:v>2000</c:v>
                </c:pt>
                <c:pt idx="2570">
                  <c:v>2000</c:v>
                </c:pt>
                <c:pt idx="2571">
                  <c:v>2000</c:v>
                </c:pt>
                <c:pt idx="2572">
                  <c:v>2000</c:v>
                </c:pt>
                <c:pt idx="2573">
                  <c:v>2000</c:v>
                </c:pt>
                <c:pt idx="2574">
                  <c:v>2000</c:v>
                </c:pt>
                <c:pt idx="2575">
                  <c:v>2000</c:v>
                </c:pt>
                <c:pt idx="2576">
                  <c:v>2000</c:v>
                </c:pt>
                <c:pt idx="2577">
                  <c:v>2000</c:v>
                </c:pt>
                <c:pt idx="2578">
                  <c:v>2000</c:v>
                </c:pt>
                <c:pt idx="2579">
                  <c:v>2000</c:v>
                </c:pt>
                <c:pt idx="2580">
                  <c:v>2000</c:v>
                </c:pt>
                <c:pt idx="2581">
                  <c:v>2000</c:v>
                </c:pt>
                <c:pt idx="2582">
                  <c:v>2000</c:v>
                </c:pt>
                <c:pt idx="2583">
                  <c:v>2020</c:v>
                </c:pt>
                <c:pt idx="2584">
                  <c:v>2020</c:v>
                </c:pt>
                <c:pt idx="2585">
                  <c:v>2020</c:v>
                </c:pt>
                <c:pt idx="2586">
                  <c:v>2020</c:v>
                </c:pt>
                <c:pt idx="2587">
                  <c:v>2020</c:v>
                </c:pt>
                <c:pt idx="2588">
                  <c:v>2020</c:v>
                </c:pt>
                <c:pt idx="2589">
                  <c:v>2020</c:v>
                </c:pt>
                <c:pt idx="2590">
                  <c:v>2020</c:v>
                </c:pt>
                <c:pt idx="2591">
                  <c:v>2020</c:v>
                </c:pt>
                <c:pt idx="2592">
                  <c:v>2020</c:v>
                </c:pt>
                <c:pt idx="2593">
                  <c:v>2020</c:v>
                </c:pt>
                <c:pt idx="2594">
                  <c:v>2020</c:v>
                </c:pt>
                <c:pt idx="2595">
                  <c:v>2020</c:v>
                </c:pt>
                <c:pt idx="2596">
                  <c:v>2020</c:v>
                </c:pt>
                <c:pt idx="2597">
                  <c:v>2020</c:v>
                </c:pt>
                <c:pt idx="2598">
                  <c:v>2020</c:v>
                </c:pt>
                <c:pt idx="2599">
                  <c:v>2020</c:v>
                </c:pt>
                <c:pt idx="2600">
                  <c:v>2020</c:v>
                </c:pt>
                <c:pt idx="2601">
                  <c:v>2020</c:v>
                </c:pt>
                <c:pt idx="2602">
                  <c:v>2020</c:v>
                </c:pt>
                <c:pt idx="2603">
                  <c:v>2020</c:v>
                </c:pt>
                <c:pt idx="2604">
                  <c:v>2020</c:v>
                </c:pt>
                <c:pt idx="2605">
                  <c:v>2020</c:v>
                </c:pt>
                <c:pt idx="2606">
                  <c:v>2020</c:v>
                </c:pt>
                <c:pt idx="2607">
                  <c:v>2020</c:v>
                </c:pt>
                <c:pt idx="2608">
                  <c:v>2020</c:v>
                </c:pt>
                <c:pt idx="2609">
                  <c:v>2020</c:v>
                </c:pt>
                <c:pt idx="2610">
                  <c:v>2020</c:v>
                </c:pt>
                <c:pt idx="2611">
                  <c:v>2000</c:v>
                </c:pt>
                <c:pt idx="2612">
                  <c:v>2000</c:v>
                </c:pt>
                <c:pt idx="2613">
                  <c:v>2000</c:v>
                </c:pt>
                <c:pt idx="2614">
                  <c:v>2000</c:v>
                </c:pt>
                <c:pt idx="2615">
                  <c:v>2000</c:v>
                </c:pt>
                <c:pt idx="2616">
                  <c:v>2000</c:v>
                </c:pt>
                <c:pt idx="2617">
                  <c:v>2000</c:v>
                </c:pt>
                <c:pt idx="2618">
                  <c:v>2000</c:v>
                </c:pt>
                <c:pt idx="2619">
                  <c:v>2000</c:v>
                </c:pt>
                <c:pt idx="2620">
                  <c:v>2000</c:v>
                </c:pt>
                <c:pt idx="2621">
                  <c:v>2000</c:v>
                </c:pt>
                <c:pt idx="2622">
                  <c:v>1990</c:v>
                </c:pt>
                <c:pt idx="2623">
                  <c:v>1990</c:v>
                </c:pt>
                <c:pt idx="2624">
                  <c:v>1990</c:v>
                </c:pt>
                <c:pt idx="2625">
                  <c:v>1990</c:v>
                </c:pt>
                <c:pt idx="2626">
                  <c:v>1990</c:v>
                </c:pt>
                <c:pt idx="2627">
                  <c:v>1990</c:v>
                </c:pt>
                <c:pt idx="2628">
                  <c:v>1990</c:v>
                </c:pt>
                <c:pt idx="2629">
                  <c:v>1990</c:v>
                </c:pt>
                <c:pt idx="2630">
                  <c:v>1990</c:v>
                </c:pt>
                <c:pt idx="2631">
                  <c:v>1990</c:v>
                </c:pt>
                <c:pt idx="2632">
                  <c:v>1980</c:v>
                </c:pt>
                <c:pt idx="2633">
                  <c:v>1980</c:v>
                </c:pt>
                <c:pt idx="2634">
                  <c:v>1990</c:v>
                </c:pt>
                <c:pt idx="2635">
                  <c:v>1990</c:v>
                </c:pt>
                <c:pt idx="2636">
                  <c:v>1990</c:v>
                </c:pt>
                <c:pt idx="2637">
                  <c:v>1990</c:v>
                </c:pt>
                <c:pt idx="2638">
                  <c:v>1990</c:v>
                </c:pt>
                <c:pt idx="2639">
                  <c:v>1990</c:v>
                </c:pt>
                <c:pt idx="2640">
                  <c:v>1990</c:v>
                </c:pt>
                <c:pt idx="2641">
                  <c:v>1990</c:v>
                </c:pt>
                <c:pt idx="2642">
                  <c:v>2000</c:v>
                </c:pt>
                <c:pt idx="2643">
                  <c:v>2000</c:v>
                </c:pt>
                <c:pt idx="2644">
                  <c:v>2000</c:v>
                </c:pt>
                <c:pt idx="2645">
                  <c:v>2000</c:v>
                </c:pt>
                <c:pt idx="2646">
                  <c:v>2000</c:v>
                </c:pt>
                <c:pt idx="2647">
                  <c:v>2000</c:v>
                </c:pt>
                <c:pt idx="2648">
                  <c:v>2000</c:v>
                </c:pt>
                <c:pt idx="2649">
                  <c:v>2000</c:v>
                </c:pt>
                <c:pt idx="2650">
                  <c:v>2000</c:v>
                </c:pt>
                <c:pt idx="2651">
                  <c:v>2000</c:v>
                </c:pt>
                <c:pt idx="2652">
                  <c:v>1990</c:v>
                </c:pt>
                <c:pt idx="2653">
                  <c:v>1990</c:v>
                </c:pt>
                <c:pt idx="2654">
                  <c:v>1990</c:v>
                </c:pt>
                <c:pt idx="2655">
                  <c:v>1990</c:v>
                </c:pt>
                <c:pt idx="2656">
                  <c:v>1990</c:v>
                </c:pt>
                <c:pt idx="2657">
                  <c:v>1990</c:v>
                </c:pt>
                <c:pt idx="2658">
                  <c:v>1990</c:v>
                </c:pt>
                <c:pt idx="2659">
                  <c:v>1990</c:v>
                </c:pt>
                <c:pt idx="2660">
                  <c:v>1990</c:v>
                </c:pt>
                <c:pt idx="2661">
                  <c:v>1990</c:v>
                </c:pt>
                <c:pt idx="2662">
                  <c:v>1980</c:v>
                </c:pt>
                <c:pt idx="2663">
                  <c:v>1980</c:v>
                </c:pt>
                <c:pt idx="2664">
                  <c:v>1970</c:v>
                </c:pt>
                <c:pt idx="2665">
                  <c:v>1970</c:v>
                </c:pt>
                <c:pt idx="2666">
                  <c:v>1950</c:v>
                </c:pt>
                <c:pt idx="2667">
                  <c:v>1950</c:v>
                </c:pt>
                <c:pt idx="2668">
                  <c:v>1950</c:v>
                </c:pt>
                <c:pt idx="2669">
                  <c:v>1940</c:v>
                </c:pt>
                <c:pt idx="2670">
                  <c:v>1940</c:v>
                </c:pt>
                <c:pt idx="2671">
                  <c:v>1940</c:v>
                </c:pt>
                <c:pt idx="2672">
                  <c:v>1940</c:v>
                </c:pt>
                <c:pt idx="2673">
                  <c:v>1940</c:v>
                </c:pt>
                <c:pt idx="2674">
                  <c:v>1940</c:v>
                </c:pt>
                <c:pt idx="2675">
                  <c:v>1940</c:v>
                </c:pt>
                <c:pt idx="2676">
                  <c:v>1940</c:v>
                </c:pt>
                <c:pt idx="2677">
                  <c:v>1940</c:v>
                </c:pt>
                <c:pt idx="2678">
                  <c:v>1940</c:v>
                </c:pt>
                <c:pt idx="2679">
                  <c:v>1950</c:v>
                </c:pt>
                <c:pt idx="2680">
                  <c:v>1950</c:v>
                </c:pt>
                <c:pt idx="2681">
                  <c:v>1950</c:v>
                </c:pt>
                <c:pt idx="2682">
                  <c:v>1950</c:v>
                </c:pt>
                <c:pt idx="2683">
                  <c:v>1950</c:v>
                </c:pt>
                <c:pt idx="2684">
                  <c:v>1950</c:v>
                </c:pt>
                <c:pt idx="2685">
                  <c:v>1950</c:v>
                </c:pt>
                <c:pt idx="2686">
                  <c:v>1950</c:v>
                </c:pt>
                <c:pt idx="2687">
                  <c:v>1950</c:v>
                </c:pt>
                <c:pt idx="2688">
                  <c:v>1950</c:v>
                </c:pt>
              </c:numCache>
            </c:numRef>
          </c:yVal>
          <c:smooth val="0"/>
        </c:ser>
        <c:dLbls>
          <c:showLegendKey val="0"/>
          <c:showVal val="0"/>
          <c:showCatName val="0"/>
          <c:showSerName val="0"/>
          <c:showPercent val="0"/>
          <c:showBubbleSize val="0"/>
        </c:dLbls>
        <c:axId val="33602880"/>
        <c:axId val="33603584"/>
      </c:scatterChart>
      <c:scatterChart>
        <c:scatterStyle val="lineMarker"/>
        <c:varyColors val="0"/>
        <c:ser>
          <c:idx val="6"/>
          <c:order val="6"/>
          <c:marker>
            <c:symbol val="none"/>
          </c:marker>
          <c:xVal>
            <c:numRef>
              <c:f>'[Jasper_15min_discharge_Oct24.xlsx]compiled Jasper'!$B$7</c:f>
              <c:numCache>
                <c:formatCode>General</c:formatCode>
                <c:ptCount val="1"/>
                <c:pt idx="0">
                  <c:v>30</c:v>
                </c:pt>
              </c:numCache>
            </c:numRef>
          </c:xVal>
          <c:yVal>
            <c:numRef>
              <c:f>'[Jasper_15min_discharge_Oct24.xlsx]compiled Jasper'!$C$7</c:f>
              <c:numCache>
                <c:formatCode>General</c:formatCode>
                <c:ptCount val="1"/>
                <c:pt idx="0">
                  <c:v>0</c:v>
                </c:pt>
              </c:numCache>
            </c:numRef>
          </c:yVal>
          <c:smooth val="0"/>
        </c:ser>
        <c:dLbls>
          <c:showLegendKey val="0"/>
          <c:showVal val="0"/>
          <c:showCatName val="0"/>
          <c:showSerName val="0"/>
          <c:showPercent val="0"/>
          <c:showBubbleSize val="0"/>
        </c:dLbls>
        <c:axId val="33604736"/>
        <c:axId val="33604160"/>
      </c:scatterChart>
      <c:valAx>
        <c:axId val="33602880"/>
        <c:scaling>
          <c:orientation val="minMax"/>
          <c:max val="25"/>
        </c:scaling>
        <c:delete val="0"/>
        <c:axPos val="b"/>
        <c:majorGridlines>
          <c:spPr>
            <a:ln w="3175">
              <a:solidFill>
                <a:schemeClr val="bg1">
                  <a:lumMod val="85000"/>
                </a:schemeClr>
              </a:solidFill>
            </a:ln>
          </c:spPr>
        </c:majorGridlines>
        <c:minorGridlines>
          <c:spPr>
            <a:ln w="3175">
              <a:solidFill>
                <a:schemeClr val="bg1">
                  <a:lumMod val="85000"/>
                </a:schemeClr>
              </a:solidFill>
            </a:ln>
          </c:spPr>
        </c:minorGridlines>
        <c:title>
          <c:tx>
            <c:rich>
              <a:bodyPr/>
              <a:lstStyle/>
              <a:p>
                <a:pPr>
                  <a:defRPr sz="1600" b="1">
                    <a:latin typeface="Arial" panose="020B0604020202020204" pitchFamily="34" charset="0"/>
                    <a:cs typeface="Arial" panose="020B0604020202020204" pitchFamily="34" charset="0"/>
                  </a:defRPr>
                </a:pPr>
                <a:r>
                  <a:rPr lang="en-US" sz="1600" b="1">
                    <a:latin typeface="Arial" panose="020B0604020202020204" pitchFamily="34" charset="0"/>
                    <a:cs typeface="Arial" panose="020B0604020202020204" pitchFamily="34" charset="0"/>
                  </a:rPr>
                  <a:t>Number of days</a:t>
                </a:r>
              </a:p>
            </c:rich>
          </c:tx>
          <c:layout>
            <c:manualLayout>
              <c:xMode val="edge"/>
              <c:yMode val="edge"/>
              <c:x val="0.434229229883491"/>
              <c:y val="0.94082823898831947"/>
            </c:manualLayout>
          </c:layout>
          <c:overlay val="0"/>
        </c:title>
        <c:numFmt formatCode="#,##0" sourceLinked="0"/>
        <c:majorTickMark val="none"/>
        <c:minorTickMark val="none"/>
        <c:tickLblPos val="nextTo"/>
        <c:spPr>
          <a:ln>
            <a:noFill/>
          </a:ln>
        </c:spPr>
        <c:txPr>
          <a:bodyPr/>
          <a:lstStyle/>
          <a:p>
            <a:pPr>
              <a:defRPr sz="1600" b="1">
                <a:latin typeface="Arial" panose="020B0604020202020204" pitchFamily="34" charset="0"/>
                <a:cs typeface="Arial" panose="020B0604020202020204" pitchFamily="34" charset="0"/>
              </a:defRPr>
            </a:pPr>
            <a:endParaRPr lang="en-US"/>
          </a:p>
        </c:txPr>
        <c:crossAx val="33603584"/>
        <c:crosses val="autoZero"/>
        <c:crossBetween val="midCat"/>
      </c:valAx>
      <c:valAx>
        <c:axId val="33603584"/>
        <c:scaling>
          <c:orientation val="minMax"/>
          <c:max val="25000"/>
        </c:scaling>
        <c:delete val="0"/>
        <c:axPos val="l"/>
        <c:majorGridlines>
          <c:spPr>
            <a:ln w="3175">
              <a:solidFill>
                <a:schemeClr val="bg1">
                  <a:lumMod val="85000"/>
                </a:schemeClr>
              </a:solidFill>
            </a:ln>
          </c:spPr>
        </c:majorGridlines>
        <c:title>
          <c:tx>
            <c:rich>
              <a:bodyPr rot="-5400000" vert="horz"/>
              <a:lstStyle/>
              <a:p>
                <a:pPr>
                  <a:defRPr sz="2000" b="1">
                    <a:latin typeface="Arial" panose="020B0604020202020204" pitchFamily="34" charset="0"/>
                    <a:cs typeface="Arial" panose="020B0604020202020204" pitchFamily="34" charset="0"/>
                  </a:defRPr>
                </a:pPr>
                <a:r>
                  <a:rPr lang="en-US" sz="2000" b="1" dirty="0" smtClean="0">
                    <a:latin typeface="Arial" panose="020B0604020202020204" pitchFamily="34" charset="0"/>
                    <a:cs typeface="Arial" panose="020B0604020202020204" pitchFamily="34" charset="0"/>
                  </a:rPr>
                  <a:t>Discharge</a:t>
                </a:r>
                <a:r>
                  <a:rPr lang="en-US" sz="2000" b="1" baseline="0" dirty="0" smtClean="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a:t>
                </a:r>
                <a:r>
                  <a:rPr lang="en-US" sz="2000" b="1" dirty="0" err="1" smtClean="0">
                    <a:latin typeface="Arial" panose="020B0604020202020204" pitchFamily="34" charset="0"/>
                    <a:cs typeface="Arial" panose="020B0604020202020204" pitchFamily="34" charset="0"/>
                  </a:rPr>
                  <a:t>cfs</a:t>
                </a:r>
                <a:r>
                  <a:rPr lang="en-US" sz="2000" b="1" dirty="0">
                    <a:latin typeface="Arial" panose="020B0604020202020204" pitchFamily="34" charset="0"/>
                    <a:cs typeface="Arial" panose="020B0604020202020204" pitchFamily="34" charset="0"/>
                  </a:rPr>
                  <a:t>)</a:t>
                </a:r>
              </a:p>
            </c:rich>
          </c:tx>
          <c:layout>
            <c:manualLayout>
              <c:xMode val="edge"/>
              <c:yMode val="edge"/>
              <c:x val="2.6296381795779641E-2"/>
              <c:y val="0.30445917230240338"/>
            </c:manualLayout>
          </c:layout>
          <c:overlay val="0"/>
        </c:title>
        <c:numFmt formatCode="#,##0" sourceLinked="0"/>
        <c:majorTickMark val="none"/>
        <c:minorTickMark val="none"/>
        <c:tickLblPos val="nextTo"/>
        <c:spPr>
          <a:ln>
            <a:noFill/>
          </a:ln>
        </c:spPr>
        <c:txPr>
          <a:bodyPr/>
          <a:lstStyle/>
          <a:p>
            <a:pPr>
              <a:defRPr sz="1400" b="1">
                <a:latin typeface="Arial" panose="020B0604020202020204" pitchFamily="34" charset="0"/>
                <a:cs typeface="Arial" panose="020B0604020202020204" pitchFamily="34" charset="0"/>
              </a:defRPr>
            </a:pPr>
            <a:endParaRPr lang="en-US"/>
          </a:p>
        </c:txPr>
        <c:crossAx val="33602880"/>
        <c:crosses val="autoZero"/>
        <c:crossBetween val="midCat"/>
      </c:valAx>
      <c:valAx>
        <c:axId val="33604160"/>
        <c:scaling>
          <c:orientation val="minMax"/>
          <c:max val="850"/>
          <c:min val="0"/>
        </c:scaling>
        <c:delete val="1"/>
        <c:axPos val="r"/>
        <c:numFmt formatCode="General" sourceLinked="1"/>
        <c:majorTickMark val="out"/>
        <c:minorTickMark val="none"/>
        <c:tickLblPos val="nextTo"/>
        <c:crossAx val="33604736"/>
        <c:crosses val="max"/>
        <c:crossBetween val="midCat"/>
        <c:majorUnit val="200"/>
      </c:valAx>
      <c:valAx>
        <c:axId val="33604736"/>
        <c:scaling>
          <c:orientation val="minMax"/>
        </c:scaling>
        <c:delete val="1"/>
        <c:axPos val="b"/>
        <c:numFmt formatCode="General" sourceLinked="1"/>
        <c:majorTickMark val="out"/>
        <c:minorTickMark val="none"/>
        <c:tickLblPos val="nextTo"/>
        <c:crossAx val="33604160"/>
        <c:crosses val="autoZero"/>
        <c:crossBetween val="midCat"/>
      </c:valAx>
      <c:spPr>
        <a:ln w="6350">
          <a:solidFill>
            <a:sysClr val="windowText" lastClr="000000"/>
          </a:solidFill>
        </a:ln>
      </c:spPr>
    </c:plotArea>
    <c:plotVisOnly val="1"/>
    <c:dispBlanksAs val="gap"/>
    <c:showDLblsOverMax val="0"/>
  </c:chart>
  <c:spPr>
    <a:solidFill>
      <a:schemeClr val="bg1"/>
    </a:solidFill>
    <a:ln>
      <a:noFill/>
    </a:ln>
  </c:spPr>
  <c:txPr>
    <a:bodyPr/>
    <a:lstStyle/>
    <a:p>
      <a:pPr>
        <a:defRPr sz="1000">
          <a:latin typeface="Univers 57 Condensed" pitchFamily="50" charset="0"/>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0.13251</cdr:x>
      <cdr:y>0.26697</cdr:y>
    </cdr:from>
    <cdr:to>
      <cdr:x>0.99704</cdr:x>
      <cdr:y>0.26707</cdr:y>
    </cdr:to>
    <cdr:cxnSp macro="">
      <cdr:nvCxnSpPr>
        <cdr:cNvPr id="3" name="Straight Connector 2"/>
        <cdr:cNvCxnSpPr/>
      </cdr:nvCxnSpPr>
      <cdr:spPr bwMode="auto">
        <a:xfrm xmlns:a="http://schemas.openxmlformats.org/drawingml/2006/main" flipV="1">
          <a:off x="1198037" y="1412709"/>
          <a:ext cx="7816371" cy="506"/>
        </a:xfrm>
        <a:prstGeom xmlns:a="http://schemas.openxmlformats.org/drawingml/2006/main" prst="line">
          <a:avLst/>
        </a:prstGeom>
        <a:solidFill xmlns:a="http://schemas.openxmlformats.org/drawingml/2006/main">
          <a:schemeClr val="accent1"/>
        </a:solidFill>
        <a:ln xmlns:a="http://schemas.openxmlformats.org/drawingml/2006/main" w="38100" cap="flat" cmpd="sng" algn="ctr">
          <a:solidFill>
            <a:schemeClr val="accent1">
              <a:lumMod val="50000"/>
            </a:schemeClr>
          </a:solidFill>
          <a:prstDash val="solid"/>
          <a:round/>
          <a:headEnd type="none" w="med" len="med"/>
          <a:tailEnd type="none" w="med" len="med"/>
        </a:ln>
        <a:effectLst xmlns:a="http://schemas.openxmlformats.org/drawingml/2006/main"/>
        <a:extLst xmlns:a="http://schemas.openxmlformats.org/drawingml/2006/main">
          <a:ext uri="{AF507438-7753-43E0-B8FC-AC1667EBCBE1}">
            <a14:hiddenEffects xmlns:a14="http://schemas.microsoft.com/office/drawing/2010/main">
              <a:effectLst>
                <a:outerShdw dist="35921" dir="2700000" algn="ctr" rotWithShape="0">
                  <a:schemeClr val="bg2"/>
                </a:outerShdw>
              </a:effectLst>
            </a14:hiddenEffects>
          </a:ext>
        </a:extLst>
      </cdr:spPr>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E5630BB-AF5E-48FA-B466-7A51DE440F75}" type="datetimeFigureOut">
              <a:rPr lang="en-US" smtClean="0"/>
              <a:t>2/11/2015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AC00F03-3448-4A6B-B505-E1640A642768}" type="slidenum">
              <a:rPr lang="en-US" smtClean="0"/>
              <a:t>‹#›</a:t>
            </a:fld>
            <a:endParaRPr lang="en-US"/>
          </a:p>
        </p:txBody>
      </p:sp>
    </p:spTree>
    <p:extLst>
      <p:ext uri="{BB962C8B-B14F-4D97-AF65-F5344CB8AC3E}">
        <p14:creationId xmlns:p14="http://schemas.microsoft.com/office/powerpoint/2010/main" val="3297813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00F03-3448-4A6B-B505-E1640A642768}" type="slidenum">
              <a:rPr lang="en-US" smtClean="0"/>
              <a:t>3</a:t>
            </a:fld>
            <a:endParaRPr lang="en-US"/>
          </a:p>
        </p:txBody>
      </p:sp>
    </p:spTree>
    <p:extLst>
      <p:ext uri="{BB962C8B-B14F-4D97-AF65-F5344CB8AC3E}">
        <p14:creationId xmlns:p14="http://schemas.microsoft.com/office/powerpoint/2010/main" val="4072793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AC00F03-3448-4A6B-B505-E1640A642768}" type="slidenum">
              <a:rPr lang="en-US" smtClean="0"/>
              <a:t>17</a:t>
            </a:fld>
            <a:endParaRPr lang="en-US"/>
          </a:p>
        </p:txBody>
      </p:sp>
    </p:spTree>
    <p:extLst>
      <p:ext uri="{BB962C8B-B14F-4D97-AF65-F5344CB8AC3E}">
        <p14:creationId xmlns:p14="http://schemas.microsoft.com/office/powerpoint/2010/main" val="271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00F03-3448-4A6B-B505-E1640A642768}" type="slidenum">
              <a:rPr lang="en-US" smtClean="0"/>
              <a:t>18</a:t>
            </a:fld>
            <a:endParaRPr lang="en-US"/>
          </a:p>
        </p:txBody>
      </p:sp>
    </p:spTree>
    <p:extLst>
      <p:ext uri="{BB962C8B-B14F-4D97-AF65-F5344CB8AC3E}">
        <p14:creationId xmlns:p14="http://schemas.microsoft.com/office/powerpoint/2010/main" val="2270458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AC00F03-3448-4A6B-B505-E1640A642768}" type="slidenum">
              <a:rPr lang="en-US" smtClean="0"/>
              <a:t>19</a:t>
            </a:fld>
            <a:endParaRPr lang="en-US"/>
          </a:p>
        </p:txBody>
      </p:sp>
    </p:spTree>
    <p:extLst>
      <p:ext uri="{BB962C8B-B14F-4D97-AF65-F5344CB8AC3E}">
        <p14:creationId xmlns:p14="http://schemas.microsoft.com/office/powerpoint/2010/main" val="4031782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00F03-3448-4A6B-B505-E1640A642768}" type="slidenum">
              <a:rPr lang="en-US" smtClean="0"/>
              <a:t>4</a:t>
            </a:fld>
            <a:endParaRPr lang="en-US"/>
          </a:p>
        </p:txBody>
      </p:sp>
    </p:spTree>
    <p:extLst>
      <p:ext uri="{BB962C8B-B14F-4D97-AF65-F5344CB8AC3E}">
        <p14:creationId xmlns:p14="http://schemas.microsoft.com/office/powerpoint/2010/main" val="4258693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AC00F03-3448-4A6B-B505-E1640A642768}" type="slidenum">
              <a:rPr lang="en-US" smtClean="0"/>
              <a:t>6</a:t>
            </a:fld>
            <a:endParaRPr lang="en-US"/>
          </a:p>
        </p:txBody>
      </p:sp>
    </p:spTree>
    <p:extLst>
      <p:ext uri="{BB962C8B-B14F-4D97-AF65-F5344CB8AC3E}">
        <p14:creationId xmlns:p14="http://schemas.microsoft.com/office/powerpoint/2010/main" val="1479209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the SRP</a:t>
            </a:r>
            <a:r>
              <a:rPr lang="en-US" baseline="0" dirty="0" smtClean="0"/>
              <a:t> objective for small floods is to create new floodplain surfaces through migration. Assuming that banks are erodible, and that sediment is available, new floodplain surfaces can be created by the combination of lateral accretion through migration and vertical accretion by overbank deposition. </a:t>
            </a:r>
          </a:p>
          <a:p>
            <a:r>
              <a:rPr lang="en-US" baseline="0" dirty="0" smtClean="0"/>
              <a:t>However, all of the SRP study reaches are influenced to varying degrees by revetments and diminished sediment supply from upstream dams. So it’s possible that instead of meander migration and floodplain creation, high flows could trigger incision.</a:t>
            </a:r>
          </a:p>
          <a:p>
            <a:r>
              <a:rPr lang="en-US" baseline="0" dirty="0" smtClean="0"/>
              <a:t>Another possibility is that SC can fill with fine sediment – and </a:t>
            </a:r>
            <a:r>
              <a:rPr lang="en-US" baseline="0" dirty="0" err="1" smtClean="0"/>
              <a:t>bc</a:t>
            </a:r>
            <a:r>
              <a:rPr lang="en-US" baseline="0" dirty="0" smtClean="0"/>
              <a:t> many of these important habitats are not being replaced due to channel stability; excess fine sediment can hasten their demise.</a:t>
            </a:r>
          </a:p>
          <a:p>
            <a:r>
              <a:rPr lang="en-US" baseline="0" dirty="0" smtClean="0"/>
              <a:t>Also, vegetation…</a:t>
            </a:r>
          </a:p>
          <a:p>
            <a:r>
              <a:rPr lang="en-US" baseline="0" dirty="0" smtClean="0"/>
              <a:t>Can answer some of these questions through site-scale monitoring, but to fully understand how these processes are playing out across entire river corridor, need to employ combination of reach and site-scale monitoring.</a:t>
            </a:r>
            <a:endParaRPr lang="en-US" dirty="0"/>
          </a:p>
        </p:txBody>
      </p:sp>
      <p:sp>
        <p:nvSpPr>
          <p:cNvPr id="4" name="Slide Number Placeholder 3"/>
          <p:cNvSpPr>
            <a:spLocks noGrp="1"/>
          </p:cNvSpPr>
          <p:nvPr>
            <p:ph type="sldNum" sz="quarter" idx="10"/>
          </p:nvPr>
        </p:nvSpPr>
        <p:spPr/>
        <p:txBody>
          <a:bodyPr/>
          <a:lstStyle/>
          <a:p>
            <a:fld id="{FAC00F03-3448-4A6B-B505-E1640A642768}" type="slidenum">
              <a:rPr lang="en-US" smtClean="0"/>
              <a:t>7</a:t>
            </a:fld>
            <a:endParaRPr lang="en-US"/>
          </a:p>
        </p:txBody>
      </p:sp>
    </p:spTree>
    <p:extLst>
      <p:ext uri="{BB962C8B-B14F-4D97-AF65-F5344CB8AC3E}">
        <p14:creationId xmlns:p14="http://schemas.microsoft.com/office/powerpoint/2010/main" val="1479209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outline a monitoring framework that utilizes a blend of site and reach-scale measurements to track hydraulic, geomorphic and vegetation responses to year-round environmental flows.</a:t>
            </a:r>
          </a:p>
          <a:p>
            <a:endParaRPr lang="en-US" baseline="0" dirty="0" smtClean="0"/>
          </a:p>
          <a:p>
            <a:pPr marL="232943" indent="-232943">
              <a:buAutoNum type="arabicParenR"/>
            </a:pPr>
            <a:r>
              <a:rPr lang="en-US" baseline="0" dirty="0" smtClean="0"/>
              <a:t>Annual implementation to document which flow targets were met</a:t>
            </a:r>
          </a:p>
          <a:p>
            <a:pPr marL="232943" indent="-232943">
              <a:buAutoNum type="arabicParenR"/>
            </a:pPr>
            <a:r>
              <a:rPr lang="en-US" baseline="0" dirty="0" smtClean="0"/>
              <a:t>Site-scale </a:t>
            </a:r>
            <a:r>
              <a:rPr lang="en-US" baseline="0" dirty="0" err="1" smtClean="0"/>
              <a:t>msmts</a:t>
            </a:r>
            <a:r>
              <a:rPr lang="en-US" baseline="0" dirty="0" smtClean="0"/>
              <a:t> at transects to document inundation for different flows, track veg establishment and succession at veg plots; document bank erosion and geomorphic changes thru repeat photographs</a:t>
            </a:r>
          </a:p>
          <a:p>
            <a:pPr marL="232943" indent="-232943">
              <a:buAutoNum type="arabicParenR"/>
            </a:pPr>
            <a:r>
              <a:rPr lang="en-US" baseline="0" dirty="0" smtClean="0"/>
              <a:t>At monitoring zones, repeat mapping of active channel every 2-5 years or after floods to track changes in active channel</a:t>
            </a:r>
          </a:p>
          <a:p>
            <a:pPr marL="232943" indent="-232943">
              <a:buAutoNum type="arabicParenR"/>
            </a:pPr>
            <a:r>
              <a:rPr lang="en-US" baseline="0" dirty="0" smtClean="0"/>
              <a:t>Every 10 years, or after a large flood, track geomorphic and veg changes along entire reach through </a:t>
            </a:r>
            <a:r>
              <a:rPr lang="en-US" baseline="0" dirty="0" err="1" smtClean="0"/>
              <a:t>lidar</a:t>
            </a:r>
            <a:r>
              <a:rPr lang="en-US" baseline="0" dirty="0" smtClean="0"/>
              <a:t> or air photo mapping; also survey </a:t>
            </a:r>
            <a:r>
              <a:rPr lang="en-US" baseline="0" dirty="0" err="1" smtClean="0"/>
              <a:t>thalweg</a:t>
            </a:r>
            <a:r>
              <a:rPr lang="en-US" baseline="0" dirty="0" smtClean="0"/>
              <a:t> to track incision</a:t>
            </a:r>
          </a:p>
          <a:p>
            <a:endParaRPr lang="en-US" baseline="0" dirty="0" smtClean="0"/>
          </a:p>
          <a:p>
            <a:r>
              <a:rPr lang="en-US" baseline="0" dirty="0" smtClean="0"/>
              <a:t>Premise here is that we’ll never have enough $ to track everything, so focusing on a few key metrics that will enable us to track status and trends of key habitats and how they are changing in relation to flows.</a:t>
            </a:r>
          </a:p>
          <a:p>
            <a:pPr marL="232943" indent="-232943">
              <a:buAutoNum type="arabicParenR"/>
            </a:pPr>
            <a:endParaRPr lang="en-US" dirty="0"/>
          </a:p>
        </p:txBody>
      </p:sp>
      <p:sp>
        <p:nvSpPr>
          <p:cNvPr id="4" name="Slide Number Placeholder 3"/>
          <p:cNvSpPr>
            <a:spLocks noGrp="1"/>
          </p:cNvSpPr>
          <p:nvPr>
            <p:ph type="sldNum" sz="quarter" idx="10"/>
          </p:nvPr>
        </p:nvSpPr>
        <p:spPr/>
        <p:txBody>
          <a:bodyPr/>
          <a:lstStyle/>
          <a:p>
            <a:fld id="{FAC00F03-3448-4A6B-B505-E1640A642768}" type="slidenum">
              <a:rPr lang="en-US" smtClean="0"/>
              <a:t>8</a:t>
            </a:fld>
            <a:endParaRPr lang="en-US"/>
          </a:p>
        </p:txBody>
      </p:sp>
    </p:spTree>
    <p:extLst>
      <p:ext uri="{BB962C8B-B14F-4D97-AF65-F5344CB8AC3E}">
        <p14:creationId xmlns:p14="http://schemas.microsoft.com/office/powerpoint/2010/main" val="3361439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MFK Willamette is the river corridor that is farthest</a:t>
            </a:r>
            <a:r>
              <a:rPr lang="en-US" baseline="0" dirty="0" smtClean="0"/>
              <a:t> along in the SRP adaptive management process, so now I’m going to shift gears and describe the monitoring approach we’ve applied to the MFK and some insights we’ve gained from this monitoring.</a:t>
            </a:r>
          </a:p>
          <a:p>
            <a:endParaRPr lang="en-US" baseline="0" dirty="0" smtClean="0"/>
          </a:p>
          <a:p>
            <a:r>
              <a:rPr lang="en-US" baseline="0" dirty="0" smtClean="0"/>
              <a:t>Now the MFK is perhaps the most altered of all the major Willamette </a:t>
            </a:r>
            <a:r>
              <a:rPr lang="en-US" baseline="0" dirty="0" err="1" smtClean="0"/>
              <a:t>tribs</a:t>
            </a:r>
            <a:r>
              <a:rPr lang="en-US" baseline="0" dirty="0" smtClean="0"/>
              <a:t>. Floods here have been substantially diminished, there is essentially no gravel inputs to the lower river below Dexter Dam. In response, the river is much more stable than historically, and mature forest now extends to the low water line. The side channels that you see here are relict features from the pre-dam era.</a:t>
            </a:r>
          </a:p>
          <a:p>
            <a:endParaRPr lang="en-US" baseline="0" dirty="0" smtClean="0"/>
          </a:p>
          <a:p>
            <a:r>
              <a:rPr lang="en-US" baseline="0" dirty="0" smtClean="0"/>
              <a:t>So a key question for the MFK is: how can SRP use flow to enhance aquatic and riparian ecosystems? </a:t>
            </a:r>
            <a:endParaRPr lang="en-US" dirty="0"/>
          </a:p>
        </p:txBody>
      </p:sp>
      <p:sp>
        <p:nvSpPr>
          <p:cNvPr id="4" name="Slide Number Placeholder 3"/>
          <p:cNvSpPr>
            <a:spLocks noGrp="1"/>
          </p:cNvSpPr>
          <p:nvPr>
            <p:ph type="sldNum" sz="quarter" idx="10"/>
          </p:nvPr>
        </p:nvSpPr>
        <p:spPr/>
        <p:txBody>
          <a:bodyPr/>
          <a:lstStyle/>
          <a:p>
            <a:fld id="{FAC00F03-3448-4A6B-B505-E1640A642768}" type="slidenum">
              <a:rPr lang="en-US" smtClean="0"/>
              <a:t>9</a:t>
            </a:fld>
            <a:endParaRPr lang="en-US"/>
          </a:p>
        </p:txBody>
      </p:sp>
    </p:spTree>
    <p:extLst>
      <p:ext uri="{BB962C8B-B14F-4D97-AF65-F5344CB8AC3E}">
        <p14:creationId xmlns:p14="http://schemas.microsoft.com/office/powerpoint/2010/main" val="3406121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00F03-3448-4A6B-B505-E1640A642768}" type="slidenum">
              <a:rPr lang="en-US" smtClean="0"/>
              <a:t>11</a:t>
            </a:fld>
            <a:endParaRPr lang="en-US"/>
          </a:p>
        </p:txBody>
      </p:sp>
    </p:spTree>
    <p:extLst>
      <p:ext uri="{BB962C8B-B14F-4D97-AF65-F5344CB8AC3E}">
        <p14:creationId xmlns:p14="http://schemas.microsoft.com/office/powerpoint/2010/main" val="1539381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AC00F03-3448-4A6B-B505-E1640A642768}" type="slidenum">
              <a:rPr lang="en-US" smtClean="0"/>
              <a:t>15</a:t>
            </a:fld>
            <a:endParaRPr lang="en-US"/>
          </a:p>
        </p:txBody>
      </p:sp>
    </p:spTree>
    <p:extLst>
      <p:ext uri="{BB962C8B-B14F-4D97-AF65-F5344CB8AC3E}">
        <p14:creationId xmlns:p14="http://schemas.microsoft.com/office/powerpoint/2010/main" val="520026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00F03-3448-4A6B-B505-E1640A642768}" type="slidenum">
              <a:rPr lang="en-US" smtClean="0"/>
              <a:t>16</a:t>
            </a:fld>
            <a:endParaRPr lang="en-US"/>
          </a:p>
        </p:txBody>
      </p:sp>
    </p:spTree>
    <p:extLst>
      <p:ext uri="{BB962C8B-B14F-4D97-AF65-F5344CB8AC3E}">
        <p14:creationId xmlns:p14="http://schemas.microsoft.com/office/powerpoint/2010/main" val="1030359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381000" y="2286000"/>
            <a:ext cx="8305800" cy="1143000"/>
          </a:xfrm>
        </p:spPr>
        <p:txBody>
          <a:bodyPr/>
          <a:lstStyle>
            <a:lvl1pPr>
              <a:defRPr sz="4400"/>
            </a:lvl1pPr>
          </a:lstStyle>
          <a:p>
            <a:pPr lvl="0"/>
            <a:r>
              <a:rPr lang="en-US" altLang="en-US" noProof="0" smtClean="0"/>
              <a:t>Click to edit Master title style</a:t>
            </a:r>
          </a:p>
        </p:txBody>
      </p:sp>
      <p:sp>
        <p:nvSpPr>
          <p:cNvPr id="104451" name="Rectangle 3"/>
          <p:cNvSpPr>
            <a:spLocks noGrp="1" noChangeArrowheads="1"/>
          </p:cNvSpPr>
          <p:nvPr>
            <p:ph type="subTitle" idx="1"/>
          </p:nvPr>
        </p:nvSpPr>
        <p:spPr>
          <a:xfrm>
            <a:off x="381000" y="3886200"/>
            <a:ext cx="8305800" cy="1752600"/>
          </a:xfrm>
        </p:spPr>
        <p:txBody>
          <a:bodyPr/>
          <a:lstStyle>
            <a:lvl1pPr marL="0" indent="0">
              <a:buFont typeface="Wingdings" pitchFamily="2" charset="2"/>
              <a:buNone/>
              <a:defRPr/>
            </a:lvl1pPr>
          </a:lstStyle>
          <a:p>
            <a:pPr lvl="0"/>
            <a:r>
              <a:rPr lang="en-US" altLang="en-US" noProof="0" smtClean="0"/>
              <a:t>Click to edit Master subtitle style</a:t>
            </a:r>
          </a:p>
        </p:txBody>
      </p:sp>
      <p:sp>
        <p:nvSpPr>
          <p:cNvPr id="104455" name="Rectangle 7"/>
          <p:cNvSpPr>
            <a:spLocks noChangeArrowheads="1"/>
          </p:cNvSpPr>
          <p:nvPr/>
        </p:nvSpPr>
        <p:spPr bwMode="auto">
          <a:xfrm>
            <a:off x="404813" y="6083300"/>
            <a:ext cx="20161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885825">
              <a:defRPr sz="2400">
                <a:solidFill>
                  <a:schemeClr val="tx1"/>
                </a:solidFill>
                <a:latin typeface="Times New Roman" charset="0"/>
              </a:defRPr>
            </a:lvl1pPr>
            <a:lvl2pPr marL="442913" defTabSz="885825">
              <a:defRPr sz="2400">
                <a:solidFill>
                  <a:schemeClr val="tx1"/>
                </a:solidFill>
                <a:latin typeface="Times New Roman" charset="0"/>
              </a:defRPr>
            </a:lvl2pPr>
            <a:lvl3pPr marL="885825" defTabSz="885825">
              <a:defRPr sz="2400">
                <a:solidFill>
                  <a:schemeClr val="tx1"/>
                </a:solidFill>
                <a:latin typeface="Times New Roman" charset="0"/>
              </a:defRPr>
            </a:lvl3pPr>
            <a:lvl4pPr marL="1327150" defTabSz="885825">
              <a:defRPr sz="2400">
                <a:solidFill>
                  <a:schemeClr val="tx1"/>
                </a:solidFill>
                <a:latin typeface="Times New Roman" charset="0"/>
              </a:defRPr>
            </a:lvl4pPr>
            <a:lvl5pPr marL="1770063" defTabSz="885825">
              <a:defRPr sz="2400">
                <a:solidFill>
                  <a:schemeClr val="tx1"/>
                </a:solidFill>
                <a:latin typeface="Times New Roman" charset="0"/>
              </a:defRPr>
            </a:lvl5pPr>
            <a:lvl6pPr marL="2227263" defTabSz="885825" eaLnBrk="0" fontAlgn="base" hangingPunct="0">
              <a:spcBef>
                <a:spcPct val="0"/>
              </a:spcBef>
              <a:spcAft>
                <a:spcPct val="0"/>
              </a:spcAft>
              <a:defRPr sz="2400">
                <a:solidFill>
                  <a:schemeClr val="tx1"/>
                </a:solidFill>
                <a:latin typeface="Times New Roman" charset="0"/>
              </a:defRPr>
            </a:lvl6pPr>
            <a:lvl7pPr marL="2684463" defTabSz="885825" eaLnBrk="0" fontAlgn="base" hangingPunct="0">
              <a:spcBef>
                <a:spcPct val="0"/>
              </a:spcBef>
              <a:spcAft>
                <a:spcPct val="0"/>
              </a:spcAft>
              <a:defRPr sz="2400">
                <a:solidFill>
                  <a:schemeClr val="tx1"/>
                </a:solidFill>
                <a:latin typeface="Times New Roman" charset="0"/>
              </a:defRPr>
            </a:lvl7pPr>
            <a:lvl8pPr marL="3141663" defTabSz="885825" eaLnBrk="0" fontAlgn="base" hangingPunct="0">
              <a:spcBef>
                <a:spcPct val="0"/>
              </a:spcBef>
              <a:spcAft>
                <a:spcPct val="0"/>
              </a:spcAft>
              <a:defRPr sz="2400">
                <a:solidFill>
                  <a:schemeClr val="tx1"/>
                </a:solidFill>
                <a:latin typeface="Times New Roman" charset="0"/>
              </a:defRPr>
            </a:lvl8pPr>
            <a:lvl9pPr marL="3598863" defTabSz="885825" eaLnBrk="0" fontAlgn="base" hangingPunct="0">
              <a:spcBef>
                <a:spcPct val="0"/>
              </a:spcBef>
              <a:spcAft>
                <a:spcPct val="0"/>
              </a:spcAft>
              <a:defRPr sz="2400">
                <a:solidFill>
                  <a:schemeClr val="tx1"/>
                </a:solidFill>
                <a:latin typeface="Times New Roman" charset="0"/>
              </a:defRPr>
            </a:lvl9pPr>
          </a:lstStyle>
          <a:p>
            <a:r>
              <a:rPr lang="en-US" altLang="en-US" sz="1000" b="1" dirty="0">
                <a:solidFill>
                  <a:schemeClr val="bg1"/>
                </a:solidFill>
                <a:latin typeface="Arial" charset="0"/>
              </a:rPr>
              <a:t>U.S. Department of the Interior</a:t>
            </a:r>
          </a:p>
          <a:p>
            <a:r>
              <a:rPr lang="en-US" altLang="en-US" sz="1000" b="1" dirty="0">
                <a:solidFill>
                  <a:schemeClr val="bg1"/>
                </a:solidFill>
                <a:latin typeface="Arial" charset="0"/>
              </a:rPr>
              <a:t>U.S. Geological Survey</a:t>
            </a:r>
          </a:p>
        </p:txBody>
      </p:sp>
      <p:pic>
        <p:nvPicPr>
          <p:cNvPr id="104457" name="Picture 9" descr="D:\Vugraph Info\Vugraph Templates\Templates-NEW-NMP and Bureau\ident_4_onscreen_png.png"/>
          <p:cNvPicPr>
            <a:picLocks noChangeAspect="1" noChangeArrowheads="1"/>
          </p:cNvPicPr>
          <p:nvPr/>
        </p:nvPicPr>
        <p:blipFill>
          <a:blip r:embed="rId2" cstate="email">
            <a:lum bright="100000"/>
            <a:extLst>
              <a:ext uri="{28A0092B-C50C-407E-A947-70E740481C1C}">
                <a14:useLocalDpi xmlns:a14="http://schemas.microsoft.com/office/drawing/2010/main"/>
              </a:ext>
            </a:extLst>
          </a:blip>
          <a:srcRect/>
          <a:stretch>
            <a:fillRect/>
          </a:stretch>
        </p:blipFill>
        <p:spPr bwMode="black">
          <a:xfrm>
            <a:off x="457200" y="461963"/>
            <a:ext cx="20574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9203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0586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26490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147361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565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2639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2627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740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7622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2866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F4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smtClean="0"/>
              <a:t>Click to edit Master </a:t>
            </a:r>
          </a:p>
        </p:txBody>
      </p:sp>
      <p:sp>
        <p:nvSpPr>
          <p:cNvPr id="1027" name="Rectangle 3"/>
          <p:cNvSpPr>
            <a:spLocks noGrp="1" noChangeArrowheads="1"/>
          </p:cNvSpPr>
          <p:nvPr>
            <p:ph type="body" idx="1"/>
          </p:nvPr>
        </p:nvSpPr>
        <p:spPr bwMode="auto">
          <a:xfrm>
            <a:off x="381000" y="1371600"/>
            <a:ext cx="8305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First level</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35" name="Picture 11" descr="D:\Vugraph Info\Vugraph Templates\Templates-NEW-NMP and Bureau\ident-small_4_onscreen_png.png"/>
          <p:cNvPicPr>
            <a:picLocks noChangeAspect="1" noChangeArrowheads="1"/>
          </p:cNvPicPr>
          <p:nvPr/>
        </p:nvPicPr>
        <p:blipFill>
          <a:blip r:embed="rId13" cstate="email">
            <a:lum bright="100000"/>
            <a:extLst>
              <a:ext uri="{28A0092B-C50C-407E-A947-70E740481C1C}">
                <a14:useLocalDpi xmlns:a14="http://schemas.microsoft.com/office/drawing/2010/main"/>
              </a:ext>
            </a:extLst>
          </a:blip>
          <a:srcRect/>
          <a:stretch>
            <a:fillRect/>
          </a:stretch>
        </p:blipFill>
        <p:spPr bwMode="black">
          <a:xfrm>
            <a:off x="457200" y="6094413"/>
            <a:ext cx="1143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3600" b="1">
          <a:solidFill>
            <a:srgbClr val="FFFF99"/>
          </a:solidFill>
          <a:latin typeface="+mj-lt"/>
          <a:ea typeface="+mj-ea"/>
          <a:cs typeface="+mj-cs"/>
        </a:defRPr>
      </a:lvl1pPr>
      <a:lvl2pPr algn="l" rtl="0" eaLnBrk="1" fontAlgn="base" hangingPunct="1">
        <a:spcBef>
          <a:spcPct val="0"/>
        </a:spcBef>
        <a:spcAft>
          <a:spcPct val="0"/>
        </a:spcAft>
        <a:defRPr sz="3600" b="1">
          <a:solidFill>
            <a:srgbClr val="FFFF99"/>
          </a:solidFill>
          <a:latin typeface="Arial" charset="0"/>
        </a:defRPr>
      </a:lvl2pPr>
      <a:lvl3pPr algn="l" rtl="0" eaLnBrk="1" fontAlgn="base" hangingPunct="1">
        <a:spcBef>
          <a:spcPct val="0"/>
        </a:spcBef>
        <a:spcAft>
          <a:spcPct val="0"/>
        </a:spcAft>
        <a:defRPr sz="3600" b="1">
          <a:solidFill>
            <a:srgbClr val="FFFF99"/>
          </a:solidFill>
          <a:latin typeface="Arial" charset="0"/>
        </a:defRPr>
      </a:lvl3pPr>
      <a:lvl4pPr algn="l" rtl="0" eaLnBrk="1" fontAlgn="base" hangingPunct="1">
        <a:spcBef>
          <a:spcPct val="0"/>
        </a:spcBef>
        <a:spcAft>
          <a:spcPct val="0"/>
        </a:spcAft>
        <a:defRPr sz="3600" b="1">
          <a:solidFill>
            <a:srgbClr val="FFFF99"/>
          </a:solidFill>
          <a:latin typeface="Arial" charset="0"/>
        </a:defRPr>
      </a:lvl4pPr>
      <a:lvl5pPr algn="l" rtl="0" eaLnBrk="1" fontAlgn="base" hangingPunct="1">
        <a:spcBef>
          <a:spcPct val="0"/>
        </a:spcBef>
        <a:spcAft>
          <a:spcPct val="0"/>
        </a:spcAft>
        <a:defRPr sz="3600" b="1">
          <a:solidFill>
            <a:srgbClr val="FFFF99"/>
          </a:solidFill>
          <a:latin typeface="Arial" charset="0"/>
        </a:defRPr>
      </a:lvl5pPr>
      <a:lvl6pPr marL="457200" algn="l" rtl="0" eaLnBrk="1" fontAlgn="base" hangingPunct="1">
        <a:spcBef>
          <a:spcPct val="0"/>
        </a:spcBef>
        <a:spcAft>
          <a:spcPct val="0"/>
        </a:spcAft>
        <a:defRPr sz="3600" b="1">
          <a:solidFill>
            <a:srgbClr val="FFFF99"/>
          </a:solidFill>
          <a:latin typeface="Arial" charset="0"/>
        </a:defRPr>
      </a:lvl6pPr>
      <a:lvl7pPr marL="914400" algn="l" rtl="0" eaLnBrk="1" fontAlgn="base" hangingPunct="1">
        <a:spcBef>
          <a:spcPct val="0"/>
        </a:spcBef>
        <a:spcAft>
          <a:spcPct val="0"/>
        </a:spcAft>
        <a:defRPr sz="3600" b="1">
          <a:solidFill>
            <a:srgbClr val="FFFF99"/>
          </a:solidFill>
          <a:latin typeface="Arial" charset="0"/>
        </a:defRPr>
      </a:lvl7pPr>
      <a:lvl8pPr marL="1371600" algn="l" rtl="0" eaLnBrk="1" fontAlgn="base" hangingPunct="1">
        <a:spcBef>
          <a:spcPct val="0"/>
        </a:spcBef>
        <a:spcAft>
          <a:spcPct val="0"/>
        </a:spcAft>
        <a:defRPr sz="3600" b="1">
          <a:solidFill>
            <a:srgbClr val="FFFF99"/>
          </a:solidFill>
          <a:latin typeface="Arial" charset="0"/>
        </a:defRPr>
      </a:lvl8pPr>
      <a:lvl9pPr marL="1828800" algn="l" rtl="0" eaLnBrk="1" fontAlgn="base" hangingPunct="1">
        <a:spcBef>
          <a:spcPct val="0"/>
        </a:spcBef>
        <a:spcAft>
          <a:spcPct val="0"/>
        </a:spcAft>
        <a:defRPr sz="3600" b="1">
          <a:solidFill>
            <a:srgbClr val="FFFF99"/>
          </a:solidFill>
          <a:latin typeface="Arial" charset="0"/>
        </a:defRPr>
      </a:lvl9pPr>
    </p:titleStyle>
    <p:bodyStyle>
      <a:lvl1pPr marL="342900" indent="-342900" algn="l" rtl="0" eaLnBrk="1" fontAlgn="base" hangingPunct="1">
        <a:spcBef>
          <a:spcPct val="20000"/>
        </a:spcBef>
        <a:spcAft>
          <a:spcPct val="0"/>
        </a:spcAft>
        <a:buClr>
          <a:srgbClr val="FAFD00"/>
        </a:buClr>
        <a:buSzPct val="125000"/>
        <a:buFont typeface="Wingdings" pitchFamily="2" charset="2"/>
        <a:buChar char="§"/>
        <a:defRPr sz="2800" b="1">
          <a:solidFill>
            <a:schemeClr val="bg1"/>
          </a:solidFill>
          <a:latin typeface="+mn-lt"/>
          <a:ea typeface="+mn-ea"/>
          <a:cs typeface="+mn-cs"/>
        </a:defRPr>
      </a:lvl1pPr>
      <a:lvl2pPr marL="742950" indent="-285750" algn="l" rtl="0" eaLnBrk="1" fontAlgn="base" hangingPunct="1">
        <a:spcBef>
          <a:spcPct val="20000"/>
        </a:spcBef>
        <a:spcAft>
          <a:spcPct val="0"/>
        </a:spcAft>
        <a:buClr>
          <a:srgbClr val="FAFD00"/>
        </a:buClr>
        <a:buSzPct val="125000"/>
        <a:buFont typeface="Wingdings" pitchFamily="2" charset="2"/>
        <a:buChar char="§"/>
        <a:defRPr sz="2400" b="1">
          <a:solidFill>
            <a:schemeClr val="bg1"/>
          </a:solidFill>
          <a:latin typeface="+mn-lt"/>
        </a:defRPr>
      </a:lvl2pPr>
      <a:lvl3pPr marL="1143000" indent="-228600" algn="l" rtl="0" eaLnBrk="1" fontAlgn="base" hangingPunct="1">
        <a:spcBef>
          <a:spcPct val="20000"/>
        </a:spcBef>
        <a:spcAft>
          <a:spcPct val="0"/>
        </a:spcAft>
        <a:buClr>
          <a:srgbClr val="FAFD00"/>
        </a:buClr>
        <a:buSzPct val="125000"/>
        <a:buFont typeface="Wingdings" pitchFamily="2" charset="2"/>
        <a:buChar char="§"/>
        <a:defRPr sz="2000" b="1">
          <a:solidFill>
            <a:schemeClr val="bg1"/>
          </a:solidFill>
          <a:latin typeface="+mn-lt"/>
        </a:defRPr>
      </a:lvl3pPr>
      <a:lvl4pPr marL="16002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4pPr>
      <a:lvl5pPr marL="20574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5pPr>
      <a:lvl6pPr marL="25146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6pPr>
      <a:lvl7pPr marL="29718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7pPr>
      <a:lvl8pPr marL="34290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8pPr>
      <a:lvl9pPr marL="38862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133600"/>
            <a:ext cx="8305800" cy="1143000"/>
          </a:xfrm>
        </p:spPr>
        <p:txBody>
          <a:bodyPr/>
          <a:lstStyle/>
          <a:p>
            <a:pPr algn="ctr"/>
            <a:r>
              <a:rPr lang="en-US" dirty="0" smtClean="0"/>
              <a:t>Update on the Sustainable Rivers Project:</a:t>
            </a:r>
            <a:br>
              <a:rPr lang="en-US" dirty="0" smtClean="0"/>
            </a:br>
            <a:r>
              <a:rPr lang="en-US" sz="3200" i="1" dirty="0" smtClean="0"/>
              <a:t>Monitoring framework and insights</a:t>
            </a:r>
            <a:br>
              <a:rPr lang="en-US" sz="3200" i="1" dirty="0" smtClean="0"/>
            </a:br>
            <a:r>
              <a:rPr lang="en-US" sz="3200" i="1" dirty="0" smtClean="0"/>
              <a:t> from the Middle Fork Willamette</a:t>
            </a:r>
            <a:endParaRPr lang="en-US" sz="3200" i="1" dirty="0"/>
          </a:p>
        </p:txBody>
      </p:sp>
      <p:sp>
        <p:nvSpPr>
          <p:cNvPr id="3" name="Subtitle 2"/>
          <p:cNvSpPr>
            <a:spLocks noGrp="1"/>
          </p:cNvSpPr>
          <p:nvPr>
            <p:ph type="subTitle" idx="1"/>
          </p:nvPr>
        </p:nvSpPr>
        <p:spPr>
          <a:xfrm>
            <a:off x="381000" y="4038600"/>
            <a:ext cx="8305800" cy="1752600"/>
          </a:xfrm>
        </p:spPr>
        <p:txBody>
          <a:bodyPr/>
          <a:lstStyle/>
          <a:p>
            <a:r>
              <a:rPr lang="en-US" sz="2000" dirty="0" smtClean="0"/>
              <a:t>Rose </a:t>
            </a:r>
            <a:r>
              <a:rPr lang="en-US" sz="2000" dirty="0" err="1" smtClean="0"/>
              <a:t>Wallick</a:t>
            </a:r>
            <a:r>
              <a:rPr lang="en-US" sz="2000" dirty="0" smtClean="0"/>
              <a:t> (USGS)</a:t>
            </a:r>
          </a:p>
          <a:p>
            <a:r>
              <a:rPr lang="en-US" sz="2000" dirty="0" smtClean="0"/>
              <a:t>Leslie Bach (The Nature Conservancy)</a:t>
            </a:r>
            <a:endParaRPr lang="en-US" sz="2000" dirty="0"/>
          </a:p>
        </p:txBody>
      </p:sp>
      <p:grpSp>
        <p:nvGrpSpPr>
          <p:cNvPr id="7" name="Group 6"/>
          <p:cNvGrpSpPr/>
          <p:nvPr/>
        </p:nvGrpSpPr>
        <p:grpSpPr>
          <a:xfrm>
            <a:off x="5674202" y="4657960"/>
            <a:ext cx="3174570" cy="1057580"/>
            <a:chOff x="5800960" y="5541275"/>
            <a:chExt cx="3174570" cy="1057580"/>
          </a:xfrm>
        </p:grpSpPr>
        <p:sp>
          <p:nvSpPr>
            <p:cNvPr id="6" name="Rectangle 5"/>
            <p:cNvSpPr/>
            <p:nvPr/>
          </p:nvSpPr>
          <p:spPr bwMode="auto">
            <a:xfrm>
              <a:off x="5800960" y="5541275"/>
              <a:ext cx="3174570" cy="1057580"/>
            </a:xfrm>
            <a:prstGeom prst="rect">
              <a:avLst/>
            </a:prstGeom>
            <a:solidFill>
              <a:schemeClr val="bg1"/>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605" y="5579680"/>
              <a:ext cx="2828925" cy="1019175"/>
            </a:xfrm>
            <a:prstGeom prst="rect">
              <a:avLst/>
            </a:prstGeom>
            <a:solidFill>
              <a:schemeClr val="bg1"/>
            </a:solidFill>
          </p:spPr>
        </p:pic>
      </p:grpSp>
      <p:grpSp>
        <p:nvGrpSpPr>
          <p:cNvPr id="9" name="Group 8"/>
          <p:cNvGrpSpPr/>
          <p:nvPr/>
        </p:nvGrpSpPr>
        <p:grpSpPr>
          <a:xfrm>
            <a:off x="3919115" y="5848515"/>
            <a:ext cx="5107865" cy="883315"/>
            <a:chOff x="3419850" y="5733300"/>
            <a:chExt cx="5107865" cy="883315"/>
          </a:xfrm>
        </p:grpSpPr>
        <p:sp>
          <p:nvSpPr>
            <p:cNvPr id="8" name="Rectangle 7"/>
            <p:cNvSpPr/>
            <p:nvPr/>
          </p:nvSpPr>
          <p:spPr bwMode="auto">
            <a:xfrm>
              <a:off x="3419850" y="5733300"/>
              <a:ext cx="5107865" cy="883315"/>
            </a:xfrm>
            <a:prstGeom prst="rect">
              <a:avLst/>
            </a:prstGeom>
            <a:solidFill>
              <a:schemeClr val="bg1"/>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602" y="5848515"/>
              <a:ext cx="4761905" cy="685714"/>
            </a:xfrm>
            <a:prstGeom prst="rect">
              <a:avLst/>
            </a:prstGeom>
            <a:solidFill>
              <a:schemeClr val="bg1"/>
            </a:solidFill>
          </p:spPr>
        </p:pic>
      </p:grpSp>
    </p:spTree>
    <p:extLst>
      <p:ext uri="{BB962C8B-B14F-4D97-AF65-F5344CB8AC3E}">
        <p14:creationId xmlns:p14="http://schemas.microsoft.com/office/powerpoint/2010/main" val="17450247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270640" y="1239915"/>
            <a:ext cx="8717935" cy="5415105"/>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dirty="0" smtClean="0">
              <a:ln>
                <a:noFill/>
              </a:ln>
              <a:solidFill>
                <a:schemeClr val="tx1"/>
              </a:solidFill>
              <a:effectLst/>
              <a:latin typeface="Arial" charset="0"/>
            </a:endParaRPr>
          </a:p>
        </p:txBody>
      </p:sp>
      <p:sp>
        <p:nvSpPr>
          <p:cNvPr id="2" name="Title 1"/>
          <p:cNvSpPr>
            <a:spLocks noGrp="1"/>
          </p:cNvSpPr>
          <p:nvPr>
            <p:ph type="title"/>
          </p:nvPr>
        </p:nvSpPr>
        <p:spPr>
          <a:xfrm>
            <a:off x="161204" y="107111"/>
            <a:ext cx="8936805" cy="1143000"/>
          </a:xfrm>
        </p:spPr>
        <p:txBody>
          <a:bodyPr/>
          <a:lstStyle/>
          <a:p>
            <a:r>
              <a:rPr lang="en-US" dirty="0" smtClean="0"/>
              <a:t>Middle Fork Peak Flows 1906-2013</a:t>
            </a:r>
            <a:br>
              <a:rPr lang="en-US" dirty="0" smtClean="0"/>
            </a:br>
            <a:endParaRPr lang="en-US" sz="2400" dirty="0"/>
          </a:p>
        </p:txBody>
      </p:sp>
      <p:graphicFrame>
        <p:nvGraphicFramePr>
          <p:cNvPr id="6" name="Chart 5"/>
          <p:cNvGraphicFramePr>
            <a:graphicFrameLocks noGrp="1"/>
          </p:cNvGraphicFramePr>
          <p:nvPr>
            <p:extLst>
              <p:ext uri="{D42A27DB-BD31-4B8C-83A1-F6EECF244321}">
                <p14:modId xmlns:p14="http://schemas.microsoft.com/office/powerpoint/2010/main" val="1851387565"/>
              </p:ext>
            </p:extLst>
          </p:nvPr>
        </p:nvGraphicFramePr>
        <p:xfrm>
          <a:off x="300061" y="1280907"/>
          <a:ext cx="8659091" cy="5376700"/>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Connector 7"/>
          <p:cNvCxnSpPr/>
          <p:nvPr/>
        </p:nvCxnSpPr>
        <p:spPr bwMode="auto">
          <a:xfrm>
            <a:off x="1653220" y="5042010"/>
            <a:ext cx="6452040" cy="0"/>
          </a:xfrm>
          <a:prstGeom prst="line">
            <a:avLst/>
          </a:prstGeom>
          <a:solidFill>
            <a:schemeClr val="accent1"/>
          </a:solidFill>
          <a:ln w="57150" cap="flat" cmpd="sng" algn="ctr">
            <a:solidFill>
              <a:schemeClr val="accent5">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2637749" y="5118820"/>
            <a:ext cx="1382494" cy="338554"/>
          </a:xfrm>
          <a:prstGeom prst="rect">
            <a:avLst/>
          </a:prstGeom>
          <a:solidFill>
            <a:schemeClr val="bg1"/>
          </a:solidFill>
        </p:spPr>
        <p:txBody>
          <a:bodyPr wrap="none" rtlCol="0">
            <a:spAutoFit/>
          </a:bodyPr>
          <a:lstStyle/>
          <a:p>
            <a:r>
              <a:rPr lang="en-US" sz="1600" i="1" dirty="0" smtClean="0">
                <a:solidFill>
                  <a:schemeClr val="accent1">
                    <a:lumMod val="50000"/>
                  </a:schemeClr>
                </a:solidFill>
              </a:rPr>
              <a:t>SRP </a:t>
            </a:r>
            <a:r>
              <a:rPr lang="en-US" sz="1600" i="1" dirty="0" err="1" smtClean="0">
                <a:solidFill>
                  <a:schemeClr val="accent1">
                    <a:lumMod val="50000"/>
                  </a:schemeClr>
                </a:solidFill>
              </a:rPr>
              <a:t>Bankfull</a:t>
            </a:r>
            <a:endParaRPr lang="en-US" sz="1600" i="1" dirty="0">
              <a:solidFill>
                <a:schemeClr val="accent1">
                  <a:lumMod val="50000"/>
                </a:schemeClr>
              </a:solidFill>
            </a:endParaRPr>
          </a:p>
        </p:txBody>
      </p:sp>
      <p:sp>
        <p:nvSpPr>
          <p:cNvPr id="13" name="TextBox 12"/>
          <p:cNvSpPr txBox="1"/>
          <p:nvPr/>
        </p:nvSpPr>
        <p:spPr>
          <a:xfrm>
            <a:off x="5199190" y="2229745"/>
            <a:ext cx="2906070" cy="584775"/>
          </a:xfrm>
          <a:prstGeom prst="rect">
            <a:avLst/>
          </a:prstGeom>
          <a:solidFill>
            <a:schemeClr val="bg1"/>
          </a:solidFill>
        </p:spPr>
        <p:txBody>
          <a:bodyPr wrap="square" rtlCol="0">
            <a:spAutoFit/>
          </a:bodyPr>
          <a:lstStyle/>
          <a:p>
            <a:r>
              <a:rPr lang="en-US" sz="1600" b="1" i="1" dirty="0" smtClean="0"/>
              <a:t>Flood control dams fully operational</a:t>
            </a:r>
            <a:endParaRPr lang="en-US" sz="1600" b="1" i="1" dirty="0"/>
          </a:p>
        </p:txBody>
      </p:sp>
      <p:sp>
        <p:nvSpPr>
          <p:cNvPr id="4" name="TextBox 3"/>
          <p:cNvSpPr txBox="1"/>
          <p:nvPr/>
        </p:nvSpPr>
        <p:spPr>
          <a:xfrm>
            <a:off x="5244554" y="3944599"/>
            <a:ext cx="3424132" cy="646331"/>
          </a:xfrm>
          <a:prstGeom prst="rect">
            <a:avLst/>
          </a:prstGeom>
          <a:solidFill>
            <a:schemeClr val="bg1"/>
          </a:solidFill>
        </p:spPr>
        <p:txBody>
          <a:bodyPr wrap="square" rtlCol="0">
            <a:spAutoFit/>
          </a:bodyPr>
          <a:lstStyle/>
          <a:p>
            <a:pPr algn="ctr"/>
            <a:r>
              <a:rPr lang="en-US" b="1" i="1" dirty="0" smtClean="0">
                <a:solidFill>
                  <a:srgbClr val="C00000"/>
                </a:solidFill>
              </a:rPr>
              <a:t>What happens during </a:t>
            </a:r>
            <a:r>
              <a:rPr lang="en-US" b="1" i="1" dirty="0" err="1" smtClean="0">
                <a:solidFill>
                  <a:srgbClr val="C00000"/>
                </a:solidFill>
              </a:rPr>
              <a:t>bankfull</a:t>
            </a:r>
            <a:r>
              <a:rPr lang="en-US" b="1" i="1" dirty="0" smtClean="0">
                <a:solidFill>
                  <a:srgbClr val="C00000"/>
                </a:solidFill>
              </a:rPr>
              <a:t> floods?</a:t>
            </a:r>
            <a:endParaRPr lang="en-US" b="1" i="1" dirty="0">
              <a:solidFill>
                <a:srgbClr val="C00000"/>
              </a:solidFill>
            </a:endParaRPr>
          </a:p>
        </p:txBody>
      </p:sp>
      <p:sp>
        <p:nvSpPr>
          <p:cNvPr id="3" name="Rectangle 2"/>
          <p:cNvSpPr/>
          <p:nvPr/>
        </p:nvSpPr>
        <p:spPr bwMode="auto">
          <a:xfrm>
            <a:off x="5167131" y="1969610"/>
            <a:ext cx="77423" cy="3969902"/>
          </a:xfrm>
          <a:prstGeom prst="rect">
            <a:avLst/>
          </a:prstGeom>
          <a:solidFill>
            <a:srgbClr val="6D6D6D">
              <a:alpha val="41961"/>
            </a:srgb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5" name="TextBox 4"/>
          <p:cNvSpPr txBox="1"/>
          <p:nvPr/>
        </p:nvSpPr>
        <p:spPr>
          <a:xfrm>
            <a:off x="1269170" y="1424581"/>
            <a:ext cx="6857455" cy="369332"/>
          </a:xfrm>
          <a:prstGeom prst="rect">
            <a:avLst/>
          </a:prstGeom>
          <a:noFill/>
        </p:spPr>
        <p:txBody>
          <a:bodyPr wrap="none" rtlCol="0">
            <a:spAutoFit/>
          </a:bodyPr>
          <a:lstStyle/>
          <a:p>
            <a:r>
              <a:rPr lang="en-US" b="1" dirty="0" smtClean="0"/>
              <a:t>Peak Annual Discharge from USGS gage at Jasper, 14152000</a:t>
            </a:r>
            <a:endParaRPr lang="en-US" b="1" dirty="0"/>
          </a:p>
        </p:txBody>
      </p:sp>
    </p:spTree>
    <p:extLst>
      <p:ext uri="{BB962C8B-B14F-4D97-AF65-F5344CB8AC3E}">
        <p14:creationId xmlns:p14="http://schemas.microsoft.com/office/powerpoint/2010/main" val="10038616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132593" y="48555"/>
            <a:ext cx="2944502" cy="6760085"/>
            <a:chOff x="3132593" y="48555"/>
            <a:chExt cx="2944502" cy="6760085"/>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38540" t="7440" r="27360"/>
            <a:stretch/>
          </p:blipFill>
          <p:spPr>
            <a:xfrm>
              <a:off x="3151015" y="398425"/>
              <a:ext cx="2926080" cy="6410215"/>
            </a:xfrm>
            <a:prstGeom prst="rect">
              <a:avLst/>
            </a:prstGeom>
            <a:ln w="19050">
              <a:solidFill>
                <a:srgbClr val="FFFF00"/>
              </a:solidFill>
            </a:ln>
          </p:spPr>
        </p:pic>
        <p:sp>
          <p:nvSpPr>
            <p:cNvPr id="5" name="TextBox 4"/>
            <p:cNvSpPr txBox="1"/>
            <p:nvPr/>
          </p:nvSpPr>
          <p:spPr>
            <a:xfrm>
              <a:off x="3132593" y="48555"/>
              <a:ext cx="2944502" cy="461665"/>
            </a:xfrm>
            <a:prstGeom prst="rect">
              <a:avLst/>
            </a:prstGeom>
            <a:solidFill>
              <a:srgbClr val="FFFF99"/>
            </a:solidFill>
            <a:ln w="38100">
              <a:solidFill>
                <a:srgbClr val="FFFF99"/>
              </a:solidFill>
            </a:ln>
          </p:spPr>
          <p:txBody>
            <a:bodyPr wrap="square" rtlCol="0">
              <a:spAutoFit/>
            </a:bodyPr>
            <a:lstStyle/>
            <a:p>
              <a:r>
                <a:rPr lang="en-US" sz="2400" dirty="0" smtClean="0"/>
                <a:t>2011</a:t>
              </a:r>
              <a:endParaRPr lang="en-US" sz="2400" dirty="0"/>
            </a:p>
          </p:txBody>
        </p:sp>
      </p:gr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7842" t="6436" r="28230" b="2025"/>
          <a:stretch/>
        </p:blipFill>
        <p:spPr>
          <a:xfrm>
            <a:off x="110023" y="430049"/>
            <a:ext cx="2926080" cy="6371584"/>
          </a:xfrm>
          <a:prstGeom prst="rect">
            <a:avLst/>
          </a:prstGeom>
          <a:ln w="38100">
            <a:solidFill>
              <a:schemeClr val="bg1">
                <a:lumMod val="85000"/>
              </a:schemeClr>
            </a:solidFill>
          </a:ln>
        </p:spPr>
      </p:pic>
      <p:grpSp>
        <p:nvGrpSpPr>
          <p:cNvPr id="12" name="Group 11"/>
          <p:cNvGrpSpPr/>
          <p:nvPr/>
        </p:nvGrpSpPr>
        <p:grpSpPr>
          <a:xfrm>
            <a:off x="6127583" y="48555"/>
            <a:ext cx="2976207" cy="6782230"/>
            <a:chOff x="6127583" y="48555"/>
            <a:chExt cx="2976207" cy="6782230"/>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8820" t="7452" r="27220"/>
            <a:stretch/>
          </p:blipFill>
          <p:spPr>
            <a:xfrm>
              <a:off x="6146605" y="395005"/>
              <a:ext cx="2926080" cy="6435780"/>
            </a:xfrm>
            <a:prstGeom prst="rect">
              <a:avLst/>
            </a:prstGeom>
            <a:ln w="19050">
              <a:solidFill>
                <a:schemeClr val="accent2">
                  <a:lumMod val="40000"/>
                  <a:lumOff val="60000"/>
                </a:schemeClr>
              </a:solidFill>
            </a:ln>
          </p:spPr>
        </p:pic>
        <p:sp>
          <p:nvSpPr>
            <p:cNvPr id="9" name="TextBox 8"/>
            <p:cNvSpPr txBox="1"/>
            <p:nvPr/>
          </p:nvSpPr>
          <p:spPr>
            <a:xfrm>
              <a:off x="6127583" y="48555"/>
              <a:ext cx="2976207" cy="461665"/>
            </a:xfrm>
            <a:prstGeom prst="rect">
              <a:avLst/>
            </a:prstGeom>
            <a:solidFill>
              <a:schemeClr val="accent2">
                <a:lumMod val="20000"/>
                <a:lumOff val="80000"/>
              </a:schemeClr>
            </a:solidFill>
            <a:ln w="19050">
              <a:solidFill>
                <a:schemeClr val="accent6">
                  <a:lumMod val="20000"/>
                  <a:lumOff val="80000"/>
                </a:schemeClr>
              </a:solidFill>
            </a:ln>
          </p:spPr>
          <p:txBody>
            <a:bodyPr wrap="square" rtlCol="0">
              <a:spAutoFit/>
            </a:bodyPr>
            <a:lstStyle/>
            <a:p>
              <a:r>
                <a:rPr lang="en-US" sz="2400" dirty="0" smtClean="0"/>
                <a:t>2012</a:t>
              </a:r>
              <a:endParaRPr lang="en-US" sz="2400" dirty="0"/>
            </a:p>
          </p:txBody>
        </p:sp>
      </p:grpSp>
      <p:sp>
        <p:nvSpPr>
          <p:cNvPr id="10" name="TextBox 9"/>
          <p:cNvSpPr txBox="1"/>
          <p:nvPr/>
        </p:nvSpPr>
        <p:spPr>
          <a:xfrm>
            <a:off x="72356" y="49360"/>
            <a:ext cx="3001850" cy="461665"/>
          </a:xfrm>
          <a:prstGeom prst="rect">
            <a:avLst/>
          </a:prstGeom>
          <a:solidFill>
            <a:schemeClr val="bg1">
              <a:lumMod val="95000"/>
            </a:schemeClr>
          </a:solidFill>
          <a:ln w="12700">
            <a:solidFill>
              <a:schemeClr val="bg1">
                <a:lumMod val="95000"/>
              </a:schemeClr>
            </a:solidFill>
          </a:ln>
        </p:spPr>
        <p:txBody>
          <a:bodyPr wrap="square" rtlCol="0">
            <a:spAutoFit/>
          </a:bodyPr>
          <a:lstStyle/>
          <a:p>
            <a:r>
              <a:rPr lang="en-US" sz="2400" dirty="0" smtClean="0"/>
              <a:t>2005</a:t>
            </a:r>
            <a:endParaRPr lang="en-US" sz="2400" dirty="0"/>
          </a:p>
        </p:txBody>
      </p:sp>
      <p:sp>
        <p:nvSpPr>
          <p:cNvPr id="50" name="TextBox 49"/>
          <p:cNvSpPr txBox="1"/>
          <p:nvPr/>
        </p:nvSpPr>
        <p:spPr>
          <a:xfrm>
            <a:off x="2201005" y="1108002"/>
            <a:ext cx="844865" cy="523220"/>
          </a:xfrm>
          <a:prstGeom prst="rect">
            <a:avLst/>
          </a:prstGeom>
          <a:noFill/>
        </p:spPr>
        <p:txBody>
          <a:bodyPr wrap="square" rtlCol="0">
            <a:spAutoFit/>
          </a:bodyPr>
          <a:lstStyle/>
          <a:p>
            <a:pPr algn="ctr"/>
            <a:r>
              <a:rPr lang="en-US" sz="1400" b="1" i="1" dirty="0" smtClean="0">
                <a:solidFill>
                  <a:schemeClr val="accent1">
                    <a:lumMod val="75000"/>
                  </a:schemeClr>
                </a:solidFill>
              </a:rPr>
              <a:t>Fall Creek</a:t>
            </a:r>
            <a:endParaRPr lang="en-US" sz="1400" b="1" i="1" dirty="0">
              <a:solidFill>
                <a:schemeClr val="accent1">
                  <a:lumMod val="75000"/>
                </a:schemeClr>
              </a:solidFill>
            </a:endParaRPr>
          </a:p>
        </p:txBody>
      </p:sp>
      <p:cxnSp>
        <p:nvCxnSpPr>
          <p:cNvPr id="51" name="Straight Arrow Connector 50"/>
          <p:cNvCxnSpPr/>
          <p:nvPr/>
        </p:nvCxnSpPr>
        <p:spPr bwMode="auto">
          <a:xfrm flipH="1" flipV="1">
            <a:off x="2343501" y="817460"/>
            <a:ext cx="422454" cy="78159"/>
          </a:xfrm>
          <a:prstGeom prst="straightConnector1">
            <a:avLst/>
          </a:prstGeom>
          <a:solidFill>
            <a:schemeClr val="accent1"/>
          </a:solidFill>
          <a:ln w="38100" cap="flat" cmpd="sng" algn="ctr">
            <a:solidFill>
              <a:schemeClr val="accent1">
                <a:lumMod val="60000"/>
                <a:lumOff val="4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3" name="Group 62"/>
          <p:cNvGrpSpPr/>
          <p:nvPr/>
        </p:nvGrpSpPr>
        <p:grpSpPr>
          <a:xfrm>
            <a:off x="157303" y="1163105"/>
            <a:ext cx="1823140" cy="2931207"/>
            <a:chOff x="121095" y="1286726"/>
            <a:chExt cx="1823140" cy="2931207"/>
          </a:xfrm>
        </p:grpSpPr>
        <p:sp>
          <p:nvSpPr>
            <p:cNvPr id="27" name="TextBox 26"/>
            <p:cNvSpPr txBox="1"/>
            <p:nvPr/>
          </p:nvSpPr>
          <p:spPr>
            <a:xfrm>
              <a:off x="121095" y="3848601"/>
              <a:ext cx="1420985" cy="369332"/>
            </a:xfrm>
            <a:prstGeom prst="rect">
              <a:avLst/>
            </a:prstGeom>
            <a:noFill/>
          </p:spPr>
          <p:txBody>
            <a:bodyPr wrap="square" rtlCol="0">
              <a:spAutoFit/>
            </a:bodyPr>
            <a:lstStyle/>
            <a:p>
              <a:pPr algn="ctr"/>
              <a:r>
                <a:rPr lang="en-US" b="1" dirty="0" smtClean="0">
                  <a:solidFill>
                    <a:schemeClr val="bg1"/>
                  </a:solidFill>
                </a:rPr>
                <a:t>Floodplain</a:t>
              </a:r>
              <a:endParaRPr lang="en-US" b="1" dirty="0">
                <a:solidFill>
                  <a:schemeClr val="bg1"/>
                </a:solidFill>
              </a:endParaRPr>
            </a:p>
          </p:txBody>
        </p:sp>
        <p:sp>
          <p:nvSpPr>
            <p:cNvPr id="28" name="TextBox 27"/>
            <p:cNvSpPr txBox="1"/>
            <p:nvPr/>
          </p:nvSpPr>
          <p:spPr>
            <a:xfrm>
              <a:off x="656887" y="1862801"/>
              <a:ext cx="1287348" cy="584775"/>
            </a:xfrm>
            <a:prstGeom prst="rect">
              <a:avLst/>
            </a:prstGeom>
            <a:noFill/>
          </p:spPr>
          <p:txBody>
            <a:bodyPr wrap="square" rtlCol="0">
              <a:spAutoFit/>
            </a:bodyPr>
            <a:lstStyle/>
            <a:p>
              <a:pPr algn="ctr"/>
              <a:r>
                <a:rPr lang="en-US" sz="1600" b="1" dirty="0" smtClean="0">
                  <a:solidFill>
                    <a:schemeClr val="bg1"/>
                  </a:solidFill>
                </a:rPr>
                <a:t>Vegetated bars</a:t>
              </a:r>
              <a:endParaRPr lang="en-US" sz="1600" b="1" dirty="0">
                <a:solidFill>
                  <a:schemeClr val="bg1"/>
                </a:solidFill>
              </a:endParaRPr>
            </a:p>
          </p:txBody>
        </p:sp>
        <p:grpSp>
          <p:nvGrpSpPr>
            <p:cNvPr id="57" name="Group 56"/>
            <p:cNvGrpSpPr/>
            <p:nvPr/>
          </p:nvGrpSpPr>
          <p:grpSpPr>
            <a:xfrm>
              <a:off x="214449" y="1286726"/>
              <a:ext cx="1459827" cy="1933990"/>
              <a:chOff x="214449" y="1286726"/>
              <a:chExt cx="1459827" cy="1933990"/>
            </a:xfrm>
          </p:grpSpPr>
          <p:sp>
            <p:nvSpPr>
              <p:cNvPr id="58" name="TextBox 57"/>
              <p:cNvSpPr txBox="1"/>
              <p:nvPr/>
            </p:nvSpPr>
            <p:spPr>
              <a:xfrm>
                <a:off x="214449" y="2432952"/>
                <a:ext cx="921720" cy="646331"/>
              </a:xfrm>
              <a:prstGeom prst="rect">
                <a:avLst/>
              </a:prstGeom>
              <a:noFill/>
            </p:spPr>
            <p:txBody>
              <a:bodyPr wrap="square" rtlCol="0">
                <a:spAutoFit/>
              </a:bodyPr>
              <a:lstStyle/>
              <a:p>
                <a:pPr algn="ctr"/>
                <a:r>
                  <a:rPr lang="en-US" dirty="0" smtClean="0">
                    <a:solidFill>
                      <a:srgbClr val="FFFF00"/>
                    </a:solidFill>
                  </a:rPr>
                  <a:t>Bare gravel</a:t>
                </a:r>
                <a:endParaRPr lang="en-US" dirty="0">
                  <a:solidFill>
                    <a:srgbClr val="FFFF00"/>
                  </a:solidFill>
                </a:endParaRPr>
              </a:p>
            </p:txBody>
          </p:sp>
          <p:sp>
            <p:nvSpPr>
              <p:cNvPr id="59" name="Oval 58"/>
              <p:cNvSpPr/>
              <p:nvPr/>
            </p:nvSpPr>
            <p:spPr bwMode="auto">
              <a:xfrm>
                <a:off x="347450" y="1286726"/>
                <a:ext cx="455358" cy="505339"/>
              </a:xfrm>
              <a:prstGeom prst="ellipse">
                <a:avLst/>
              </a:prstGeom>
              <a:noFill/>
              <a:ln w="1905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60" name="Oval 59"/>
              <p:cNvSpPr/>
              <p:nvPr/>
            </p:nvSpPr>
            <p:spPr bwMode="auto">
              <a:xfrm>
                <a:off x="1218918" y="2715377"/>
                <a:ext cx="455358" cy="505339"/>
              </a:xfrm>
              <a:prstGeom prst="ellipse">
                <a:avLst/>
              </a:prstGeom>
              <a:noFill/>
              <a:ln w="1905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cxnSp>
            <p:nvCxnSpPr>
              <p:cNvPr id="61" name="Straight Connector 60"/>
              <p:cNvCxnSpPr>
                <a:stCxn id="59" idx="4"/>
                <a:endCxn id="58" idx="0"/>
              </p:cNvCxnSpPr>
              <p:nvPr/>
            </p:nvCxnSpPr>
            <p:spPr bwMode="auto">
              <a:xfrm>
                <a:off x="575129" y="1792065"/>
                <a:ext cx="100180" cy="640887"/>
              </a:xfrm>
              <a:prstGeom prst="line">
                <a:avLst/>
              </a:prstGeom>
              <a:solidFill>
                <a:schemeClr val="accent1"/>
              </a:solid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p:cNvCxnSpPr>
                <a:endCxn id="60" idx="2"/>
              </p:cNvCxnSpPr>
              <p:nvPr/>
            </p:nvCxnSpPr>
            <p:spPr bwMode="auto">
              <a:xfrm>
                <a:off x="1000335" y="2756117"/>
                <a:ext cx="218583" cy="211930"/>
              </a:xfrm>
              <a:prstGeom prst="line">
                <a:avLst/>
              </a:prstGeom>
              <a:solidFill>
                <a:schemeClr val="accent1"/>
              </a:solid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5" name="Group 84"/>
          <p:cNvGrpSpPr/>
          <p:nvPr/>
        </p:nvGrpSpPr>
        <p:grpSpPr>
          <a:xfrm>
            <a:off x="3112610" y="1369612"/>
            <a:ext cx="1190554" cy="1666226"/>
            <a:chOff x="3112610" y="1369612"/>
            <a:chExt cx="1190554" cy="1666226"/>
          </a:xfrm>
        </p:grpSpPr>
        <p:cxnSp>
          <p:nvCxnSpPr>
            <p:cNvPr id="21" name="Straight Arrow Connector 20"/>
            <p:cNvCxnSpPr/>
            <p:nvPr/>
          </p:nvCxnSpPr>
          <p:spPr bwMode="auto">
            <a:xfrm flipV="1">
              <a:off x="3478224" y="1369612"/>
              <a:ext cx="0" cy="844908"/>
            </a:xfrm>
            <a:prstGeom prst="straightConnector1">
              <a:avLst/>
            </a:prstGeom>
            <a:solidFill>
              <a:schemeClr val="accent1"/>
            </a:solidFill>
            <a:ln w="38100"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 name="TextBox 70"/>
            <p:cNvSpPr txBox="1"/>
            <p:nvPr/>
          </p:nvSpPr>
          <p:spPr>
            <a:xfrm>
              <a:off x="3112610" y="2112508"/>
              <a:ext cx="1190554" cy="923330"/>
            </a:xfrm>
            <a:prstGeom prst="rect">
              <a:avLst/>
            </a:prstGeom>
            <a:noFill/>
          </p:spPr>
          <p:txBody>
            <a:bodyPr wrap="square" rtlCol="0">
              <a:spAutoFit/>
            </a:bodyPr>
            <a:lstStyle/>
            <a:p>
              <a:r>
                <a:rPr lang="en-US" dirty="0" smtClean="0">
                  <a:solidFill>
                    <a:schemeClr val="bg1"/>
                  </a:solidFill>
                </a:rPr>
                <a:t>Avulsion and bar growth</a:t>
              </a:r>
              <a:endParaRPr lang="en-US" dirty="0">
                <a:solidFill>
                  <a:schemeClr val="bg1"/>
                </a:solidFill>
              </a:endParaRPr>
            </a:p>
          </p:txBody>
        </p:sp>
      </p:grpSp>
      <p:grpSp>
        <p:nvGrpSpPr>
          <p:cNvPr id="84" name="Group 83"/>
          <p:cNvGrpSpPr/>
          <p:nvPr/>
        </p:nvGrpSpPr>
        <p:grpSpPr>
          <a:xfrm>
            <a:off x="3434260" y="2554773"/>
            <a:ext cx="2284388" cy="3346345"/>
            <a:chOff x="3434260" y="2554773"/>
            <a:chExt cx="2284388" cy="3346345"/>
          </a:xfrm>
        </p:grpSpPr>
        <p:sp>
          <p:nvSpPr>
            <p:cNvPr id="74" name="TextBox 73"/>
            <p:cNvSpPr txBox="1"/>
            <p:nvPr/>
          </p:nvSpPr>
          <p:spPr>
            <a:xfrm>
              <a:off x="3434260" y="3160165"/>
              <a:ext cx="1190554" cy="923330"/>
            </a:xfrm>
            <a:prstGeom prst="rect">
              <a:avLst/>
            </a:prstGeom>
            <a:noFill/>
          </p:spPr>
          <p:txBody>
            <a:bodyPr wrap="square" rtlCol="0">
              <a:spAutoFit/>
            </a:bodyPr>
            <a:lstStyle/>
            <a:p>
              <a:pPr algn="ctr"/>
              <a:r>
                <a:rPr lang="en-US" dirty="0" smtClean="0">
                  <a:solidFill>
                    <a:srgbClr val="FFFF00"/>
                  </a:solidFill>
                </a:rPr>
                <a:t>Shifting patches of gravel</a:t>
              </a:r>
              <a:endParaRPr lang="en-US" dirty="0">
                <a:solidFill>
                  <a:srgbClr val="FFFF00"/>
                </a:solidFill>
              </a:endParaRPr>
            </a:p>
          </p:txBody>
        </p:sp>
        <p:sp>
          <p:nvSpPr>
            <p:cNvPr id="75" name="Oval 74"/>
            <p:cNvSpPr/>
            <p:nvPr/>
          </p:nvSpPr>
          <p:spPr bwMode="auto">
            <a:xfrm>
              <a:off x="4267511" y="2554773"/>
              <a:ext cx="455358" cy="505339"/>
            </a:xfrm>
            <a:prstGeom prst="ellipse">
              <a:avLst/>
            </a:prstGeom>
            <a:noFill/>
            <a:ln w="1905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76" name="Oval 75"/>
            <p:cNvSpPr/>
            <p:nvPr/>
          </p:nvSpPr>
          <p:spPr bwMode="auto">
            <a:xfrm>
              <a:off x="5263290" y="5395779"/>
              <a:ext cx="455358" cy="505339"/>
            </a:xfrm>
            <a:prstGeom prst="ellipse">
              <a:avLst/>
            </a:prstGeom>
            <a:noFill/>
            <a:ln w="1905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cxnSp>
          <p:nvCxnSpPr>
            <p:cNvPr id="78" name="Straight Connector 77"/>
            <p:cNvCxnSpPr>
              <a:endCxn id="75" idx="3"/>
            </p:cNvCxnSpPr>
            <p:nvPr/>
          </p:nvCxnSpPr>
          <p:spPr bwMode="auto">
            <a:xfrm flipV="1">
              <a:off x="4149545" y="2986107"/>
              <a:ext cx="184652" cy="234609"/>
            </a:xfrm>
            <a:prstGeom prst="line">
              <a:avLst/>
            </a:prstGeom>
            <a:solidFill>
              <a:schemeClr val="accent1"/>
            </a:solid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Straight Connector 79"/>
            <p:cNvCxnSpPr/>
            <p:nvPr/>
          </p:nvCxnSpPr>
          <p:spPr bwMode="auto">
            <a:xfrm>
              <a:off x="4110798" y="4090240"/>
              <a:ext cx="1152492" cy="1558208"/>
            </a:xfrm>
            <a:prstGeom prst="line">
              <a:avLst/>
            </a:prstGeom>
            <a:solidFill>
              <a:schemeClr val="accent1"/>
            </a:solid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98"/>
          <p:cNvGrpSpPr/>
          <p:nvPr/>
        </p:nvGrpSpPr>
        <p:grpSpPr>
          <a:xfrm>
            <a:off x="6185010" y="1097713"/>
            <a:ext cx="2841970" cy="5686986"/>
            <a:chOff x="6185010" y="1097713"/>
            <a:chExt cx="2841970" cy="5686986"/>
          </a:xfrm>
        </p:grpSpPr>
        <p:sp>
          <p:nvSpPr>
            <p:cNvPr id="87" name="Oval 86"/>
            <p:cNvSpPr/>
            <p:nvPr/>
          </p:nvSpPr>
          <p:spPr bwMode="auto">
            <a:xfrm>
              <a:off x="6229596" y="1097713"/>
              <a:ext cx="844910" cy="1067017"/>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88" name="Oval 87"/>
            <p:cNvSpPr/>
            <p:nvPr/>
          </p:nvSpPr>
          <p:spPr bwMode="auto">
            <a:xfrm>
              <a:off x="7196201" y="2432952"/>
              <a:ext cx="844910" cy="1369913"/>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89" name="TextBox 88"/>
            <p:cNvSpPr txBox="1"/>
            <p:nvPr/>
          </p:nvSpPr>
          <p:spPr>
            <a:xfrm>
              <a:off x="6185010" y="3447981"/>
              <a:ext cx="1215079" cy="923330"/>
            </a:xfrm>
            <a:prstGeom prst="rect">
              <a:avLst/>
            </a:prstGeom>
            <a:noFill/>
          </p:spPr>
          <p:txBody>
            <a:bodyPr wrap="square" rtlCol="0">
              <a:spAutoFit/>
            </a:bodyPr>
            <a:lstStyle/>
            <a:p>
              <a:pPr algn="ctr"/>
              <a:r>
                <a:rPr lang="en-US" dirty="0" smtClean="0">
                  <a:solidFill>
                    <a:srgbClr val="FFFF00"/>
                  </a:solidFill>
                </a:rPr>
                <a:t>Increases in bare gravel</a:t>
              </a:r>
              <a:endParaRPr lang="en-US" dirty="0">
                <a:solidFill>
                  <a:srgbClr val="FFFF00"/>
                </a:solidFill>
              </a:endParaRPr>
            </a:p>
          </p:txBody>
        </p:sp>
        <p:sp>
          <p:nvSpPr>
            <p:cNvPr id="97" name="Oval 96"/>
            <p:cNvSpPr/>
            <p:nvPr/>
          </p:nvSpPr>
          <p:spPr bwMode="auto">
            <a:xfrm>
              <a:off x="8299090" y="4869345"/>
              <a:ext cx="727890" cy="1915354"/>
            </a:xfrm>
            <a:prstGeom prst="ellipse">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grpSp>
      <p:grpSp>
        <p:nvGrpSpPr>
          <p:cNvPr id="103" name="Group 102"/>
          <p:cNvGrpSpPr/>
          <p:nvPr/>
        </p:nvGrpSpPr>
        <p:grpSpPr>
          <a:xfrm>
            <a:off x="867795" y="202980"/>
            <a:ext cx="8286076" cy="338554"/>
            <a:chOff x="867795" y="202980"/>
            <a:chExt cx="8286076" cy="338554"/>
          </a:xfrm>
        </p:grpSpPr>
        <p:sp>
          <p:nvSpPr>
            <p:cNvPr id="100" name="TextBox 99"/>
            <p:cNvSpPr txBox="1"/>
            <p:nvPr/>
          </p:nvSpPr>
          <p:spPr>
            <a:xfrm>
              <a:off x="867795" y="202980"/>
              <a:ext cx="2321626" cy="338554"/>
            </a:xfrm>
            <a:prstGeom prst="rect">
              <a:avLst/>
            </a:prstGeom>
            <a:noFill/>
          </p:spPr>
          <p:txBody>
            <a:bodyPr wrap="square" rtlCol="0">
              <a:spAutoFit/>
            </a:bodyPr>
            <a:lstStyle/>
            <a:p>
              <a:pPr algn="ctr"/>
              <a:r>
                <a:rPr lang="en-US" sz="1600" b="1" i="1" dirty="0" smtClean="0">
                  <a:solidFill>
                    <a:schemeClr val="accent5">
                      <a:lumMod val="25000"/>
                    </a:schemeClr>
                  </a:solidFill>
                </a:rPr>
                <a:t>Photo Q= 2,290 ft</a:t>
              </a:r>
              <a:r>
                <a:rPr lang="en-US" sz="1600" b="1" i="1" baseline="30000" dirty="0" smtClean="0">
                  <a:solidFill>
                    <a:schemeClr val="accent5">
                      <a:lumMod val="25000"/>
                    </a:schemeClr>
                  </a:solidFill>
                </a:rPr>
                <a:t>3</a:t>
              </a:r>
              <a:r>
                <a:rPr lang="en-US" sz="1600" b="1" i="1" dirty="0" smtClean="0">
                  <a:solidFill>
                    <a:schemeClr val="accent5">
                      <a:lumMod val="25000"/>
                    </a:schemeClr>
                  </a:solidFill>
                </a:rPr>
                <a:t>/s</a:t>
              </a:r>
              <a:endParaRPr lang="en-US" sz="1600" b="1" i="1" dirty="0">
                <a:solidFill>
                  <a:schemeClr val="accent5">
                    <a:lumMod val="25000"/>
                  </a:schemeClr>
                </a:solidFill>
              </a:endParaRPr>
            </a:p>
          </p:txBody>
        </p:sp>
        <p:sp>
          <p:nvSpPr>
            <p:cNvPr id="101" name="TextBox 100"/>
            <p:cNvSpPr txBox="1"/>
            <p:nvPr/>
          </p:nvSpPr>
          <p:spPr>
            <a:xfrm>
              <a:off x="4029537" y="202980"/>
              <a:ext cx="2098047" cy="338554"/>
            </a:xfrm>
            <a:prstGeom prst="rect">
              <a:avLst/>
            </a:prstGeom>
            <a:noFill/>
          </p:spPr>
          <p:txBody>
            <a:bodyPr wrap="square" rtlCol="0">
              <a:spAutoFit/>
            </a:bodyPr>
            <a:lstStyle/>
            <a:p>
              <a:pPr algn="ctr"/>
              <a:r>
                <a:rPr lang="en-US" sz="1600" b="1" i="1" dirty="0" smtClean="0">
                  <a:solidFill>
                    <a:schemeClr val="accent5">
                      <a:lumMod val="25000"/>
                    </a:schemeClr>
                  </a:solidFill>
                </a:rPr>
                <a:t>Photo Q =3,430 ft</a:t>
              </a:r>
              <a:r>
                <a:rPr lang="en-US" sz="1600" b="1" i="1" baseline="30000" dirty="0" smtClean="0">
                  <a:solidFill>
                    <a:schemeClr val="accent5">
                      <a:lumMod val="25000"/>
                    </a:schemeClr>
                  </a:solidFill>
                </a:rPr>
                <a:t>3</a:t>
              </a:r>
              <a:r>
                <a:rPr lang="en-US" sz="1600" b="1" i="1" dirty="0" smtClean="0">
                  <a:solidFill>
                    <a:schemeClr val="accent5">
                      <a:lumMod val="25000"/>
                    </a:schemeClr>
                  </a:solidFill>
                </a:rPr>
                <a:t>/s</a:t>
              </a:r>
              <a:endParaRPr lang="en-US" sz="1600" b="1" i="1" dirty="0">
                <a:solidFill>
                  <a:schemeClr val="accent5">
                    <a:lumMod val="25000"/>
                  </a:schemeClr>
                </a:solidFill>
              </a:endParaRPr>
            </a:p>
          </p:txBody>
        </p:sp>
        <p:sp>
          <p:nvSpPr>
            <p:cNvPr id="102" name="TextBox 101"/>
            <p:cNvSpPr txBox="1"/>
            <p:nvPr/>
          </p:nvSpPr>
          <p:spPr>
            <a:xfrm>
              <a:off x="6792549" y="202980"/>
              <a:ext cx="2361322" cy="338554"/>
            </a:xfrm>
            <a:prstGeom prst="rect">
              <a:avLst/>
            </a:prstGeom>
            <a:noFill/>
          </p:spPr>
          <p:txBody>
            <a:bodyPr wrap="square" rtlCol="0">
              <a:spAutoFit/>
            </a:bodyPr>
            <a:lstStyle/>
            <a:p>
              <a:pPr algn="r"/>
              <a:r>
                <a:rPr lang="en-US" sz="1600" b="1" i="1" dirty="0" smtClean="0">
                  <a:solidFill>
                    <a:schemeClr val="accent5">
                      <a:lumMod val="25000"/>
                    </a:schemeClr>
                  </a:solidFill>
                </a:rPr>
                <a:t>Photo Q =1,840 ft</a:t>
              </a:r>
              <a:r>
                <a:rPr lang="en-US" sz="1600" b="1" i="1" baseline="30000" dirty="0" smtClean="0">
                  <a:solidFill>
                    <a:schemeClr val="accent5">
                      <a:lumMod val="25000"/>
                    </a:schemeClr>
                  </a:solidFill>
                </a:rPr>
                <a:t>3</a:t>
              </a:r>
              <a:r>
                <a:rPr lang="en-US" sz="1600" b="1" i="1" dirty="0" smtClean="0">
                  <a:solidFill>
                    <a:schemeClr val="accent5">
                      <a:lumMod val="25000"/>
                    </a:schemeClr>
                  </a:solidFill>
                </a:rPr>
                <a:t>/s</a:t>
              </a:r>
              <a:endParaRPr lang="en-US" sz="1600" b="1" i="1" dirty="0">
                <a:solidFill>
                  <a:schemeClr val="accent5">
                    <a:lumMod val="25000"/>
                  </a:schemeClr>
                </a:solidFill>
              </a:endParaRPr>
            </a:p>
          </p:txBody>
        </p:sp>
      </p:grpSp>
      <p:sp>
        <p:nvSpPr>
          <p:cNvPr id="2" name="TextBox 1"/>
          <p:cNvSpPr txBox="1"/>
          <p:nvPr/>
        </p:nvSpPr>
        <p:spPr>
          <a:xfrm>
            <a:off x="72355" y="6323825"/>
            <a:ext cx="3001850" cy="523220"/>
          </a:xfrm>
          <a:prstGeom prst="rect">
            <a:avLst/>
          </a:prstGeom>
          <a:solidFill>
            <a:schemeClr val="bg1"/>
          </a:solidFill>
        </p:spPr>
        <p:txBody>
          <a:bodyPr wrap="square" rtlCol="0">
            <a:spAutoFit/>
          </a:bodyPr>
          <a:lstStyle/>
          <a:p>
            <a:r>
              <a:rPr lang="en-US" sz="1400" i="1" dirty="0" smtClean="0"/>
              <a:t>Geomorphic mapping by USGS and UO from NAIP air photos</a:t>
            </a:r>
            <a:endParaRPr lang="en-US" sz="1400" i="1" dirty="0"/>
          </a:p>
        </p:txBody>
      </p:sp>
    </p:spTree>
    <p:extLst>
      <p:ext uri="{BB962C8B-B14F-4D97-AF65-F5344CB8AC3E}">
        <p14:creationId xmlns:p14="http://schemas.microsoft.com/office/powerpoint/2010/main" val="278284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6129206"/>
              </p:ext>
            </p:extLst>
          </p:nvPr>
        </p:nvGraphicFramePr>
        <p:xfrm>
          <a:off x="89696" y="1478621"/>
          <a:ext cx="9041165" cy="529161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403574" y="2968140"/>
            <a:ext cx="1382494" cy="338554"/>
          </a:xfrm>
          <a:prstGeom prst="rect">
            <a:avLst/>
          </a:prstGeom>
          <a:solidFill>
            <a:schemeClr val="bg1"/>
          </a:solidFill>
        </p:spPr>
        <p:txBody>
          <a:bodyPr wrap="none" rtlCol="0">
            <a:spAutoFit/>
          </a:bodyPr>
          <a:lstStyle/>
          <a:p>
            <a:r>
              <a:rPr lang="en-US" sz="1600" i="1" dirty="0" smtClean="0">
                <a:solidFill>
                  <a:schemeClr val="accent1">
                    <a:lumMod val="50000"/>
                  </a:schemeClr>
                </a:solidFill>
              </a:rPr>
              <a:t>SRP </a:t>
            </a:r>
            <a:r>
              <a:rPr lang="en-US" sz="1600" i="1" dirty="0" err="1" smtClean="0">
                <a:solidFill>
                  <a:schemeClr val="accent1">
                    <a:lumMod val="50000"/>
                  </a:schemeClr>
                </a:solidFill>
              </a:rPr>
              <a:t>Bankfull</a:t>
            </a:r>
            <a:endParaRPr lang="en-US" sz="1600" i="1" dirty="0">
              <a:solidFill>
                <a:schemeClr val="accent1">
                  <a:lumMod val="50000"/>
                </a:schemeClr>
              </a:solidFill>
            </a:endParaRPr>
          </a:p>
        </p:txBody>
      </p:sp>
      <p:sp>
        <p:nvSpPr>
          <p:cNvPr id="6" name="TextBox 5"/>
          <p:cNvSpPr txBox="1"/>
          <p:nvPr/>
        </p:nvSpPr>
        <p:spPr>
          <a:xfrm>
            <a:off x="4575751" y="3912546"/>
            <a:ext cx="3738690" cy="646331"/>
          </a:xfrm>
          <a:prstGeom prst="rect">
            <a:avLst/>
          </a:prstGeom>
          <a:solidFill>
            <a:srgbClr val="0B52FC"/>
          </a:solidFill>
        </p:spPr>
        <p:txBody>
          <a:bodyPr wrap="square" rtlCol="0">
            <a:spAutoFit/>
          </a:bodyPr>
          <a:lstStyle/>
          <a:p>
            <a:pPr algn="ctr"/>
            <a:r>
              <a:rPr lang="en-US" b="1" dirty="0" smtClean="0">
                <a:solidFill>
                  <a:schemeClr val="bg1"/>
                </a:solidFill>
              </a:rPr>
              <a:t>High flows 2005-2011:</a:t>
            </a:r>
          </a:p>
          <a:p>
            <a:pPr algn="ctr"/>
            <a:r>
              <a:rPr lang="en-US" b="1" dirty="0" smtClean="0">
                <a:solidFill>
                  <a:schemeClr val="bg1"/>
                </a:solidFill>
              </a:rPr>
              <a:t>Large increases in bare bars</a:t>
            </a:r>
            <a:endParaRPr lang="en-US" b="1" dirty="0">
              <a:solidFill>
                <a:schemeClr val="bg1"/>
              </a:solidFill>
            </a:endParaRPr>
          </a:p>
        </p:txBody>
      </p:sp>
      <p:sp>
        <p:nvSpPr>
          <p:cNvPr id="2" name="Title 1"/>
          <p:cNvSpPr>
            <a:spLocks noGrp="1"/>
          </p:cNvSpPr>
          <p:nvPr>
            <p:ph type="title"/>
          </p:nvPr>
        </p:nvSpPr>
        <p:spPr>
          <a:xfrm>
            <a:off x="0" y="0"/>
            <a:ext cx="9214814" cy="1143000"/>
          </a:xfrm>
        </p:spPr>
        <p:txBody>
          <a:bodyPr/>
          <a:lstStyle/>
          <a:p>
            <a:r>
              <a:rPr lang="en-US" dirty="0" smtClean="0"/>
              <a:t>Middle Fork </a:t>
            </a:r>
            <a:r>
              <a:rPr lang="en-US" dirty="0" err="1" smtClean="0"/>
              <a:t>Streamflows</a:t>
            </a:r>
            <a:r>
              <a:rPr lang="en-US" dirty="0" smtClean="0"/>
              <a:t> and           Channel Change 2005-2012</a:t>
            </a:r>
            <a:endParaRPr lang="en-US" dirty="0"/>
          </a:p>
        </p:txBody>
      </p:sp>
      <p:sp>
        <p:nvSpPr>
          <p:cNvPr id="17" name="TextBox 16"/>
          <p:cNvSpPr txBox="1"/>
          <p:nvPr/>
        </p:nvSpPr>
        <p:spPr>
          <a:xfrm>
            <a:off x="1287733" y="4235712"/>
            <a:ext cx="3275888" cy="923330"/>
          </a:xfrm>
          <a:prstGeom prst="rect">
            <a:avLst/>
          </a:prstGeom>
          <a:solidFill>
            <a:srgbClr val="FF99FF"/>
          </a:solidFill>
        </p:spPr>
        <p:txBody>
          <a:bodyPr wrap="square" rtlCol="0">
            <a:spAutoFit/>
          </a:bodyPr>
          <a:lstStyle/>
          <a:p>
            <a:pPr algn="ctr"/>
            <a:r>
              <a:rPr lang="en-US" b="1" dirty="0" smtClean="0"/>
              <a:t>Low flows 2000-2005:</a:t>
            </a:r>
          </a:p>
          <a:p>
            <a:pPr algn="ctr"/>
            <a:r>
              <a:rPr lang="en-US" b="1" dirty="0" smtClean="0"/>
              <a:t>Vegetation encroachment onto bare bars</a:t>
            </a:r>
            <a:endParaRPr lang="en-US" b="1" dirty="0"/>
          </a:p>
        </p:txBody>
      </p:sp>
      <p:sp>
        <p:nvSpPr>
          <p:cNvPr id="27" name="Rectangle 26"/>
          <p:cNvSpPr/>
          <p:nvPr/>
        </p:nvSpPr>
        <p:spPr bwMode="auto">
          <a:xfrm>
            <a:off x="4563621" y="1764730"/>
            <a:ext cx="115215" cy="4659860"/>
          </a:xfrm>
          <a:prstGeom prst="rect">
            <a:avLst/>
          </a:prstGeom>
          <a:solidFill>
            <a:schemeClr val="bg1">
              <a:lumMod val="50000"/>
            </a:schemeClr>
          </a:solidFill>
          <a:ln w="12700" cap="flat" cmpd="sng" algn="ctr">
            <a:solidFill>
              <a:schemeClr val="bg2">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28" name="Rectangle 27"/>
          <p:cNvSpPr/>
          <p:nvPr/>
        </p:nvSpPr>
        <p:spPr bwMode="auto">
          <a:xfrm>
            <a:off x="8042907" y="1818533"/>
            <a:ext cx="132371" cy="4623642"/>
          </a:xfrm>
          <a:prstGeom prst="rect">
            <a:avLst/>
          </a:prstGeom>
          <a:solidFill>
            <a:schemeClr val="bg1">
              <a:lumMod val="50000"/>
            </a:schemeClr>
          </a:solidFill>
          <a:ln w="12700" cap="flat" cmpd="sng" algn="ctr">
            <a:solidFill>
              <a:schemeClr val="bg2">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29" name="Rectangle 28"/>
          <p:cNvSpPr/>
          <p:nvPr/>
        </p:nvSpPr>
        <p:spPr bwMode="auto">
          <a:xfrm>
            <a:off x="8719740" y="1764730"/>
            <a:ext cx="115215" cy="4657832"/>
          </a:xfrm>
          <a:prstGeom prst="rect">
            <a:avLst/>
          </a:prstGeom>
          <a:solidFill>
            <a:schemeClr val="bg1">
              <a:lumMod val="50000"/>
            </a:schemeClr>
          </a:solidFill>
          <a:ln w="12700" cap="flat" cmpd="sng" algn="ctr">
            <a:solidFill>
              <a:schemeClr val="bg2">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30" name="TextBox 29"/>
          <p:cNvSpPr txBox="1"/>
          <p:nvPr/>
        </p:nvSpPr>
        <p:spPr>
          <a:xfrm>
            <a:off x="2279122" y="1805457"/>
            <a:ext cx="2201244" cy="338554"/>
          </a:xfrm>
          <a:prstGeom prst="rect">
            <a:avLst/>
          </a:prstGeom>
          <a:noFill/>
        </p:spPr>
        <p:txBody>
          <a:bodyPr wrap="none" rtlCol="0">
            <a:spAutoFit/>
          </a:bodyPr>
          <a:lstStyle/>
          <a:p>
            <a:pPr algn="ctr"/>
            <a:r>
              <a:rPr lang="en-US" sz="1600" b="1" dirty="0" smtClean="0"/>
              <a:t>2005 Photo analyses</a:t>
            </a:r>
          </a:p>
        </p:txBody>
      </p:sp>
      <p:sp>
        <p:nvSpPr>
          <p:cNvPr id="32" name="TextBox 31"/>
          <p:cNvSpPr txBox="1"/>
          <p:nvPr/>
        </p:nvSpPr>
        <p:spPr>
          <a:xfrm>
            <a:off x="8143665" y="1818533"/>
            <a:ext cx="639919" cy="338554"/>
          </a:xfrm>
          <a:prstGeom prst="rect">
            <a:avLst/>
          </a:prstGeom>
          <a:noFill/>
        </p:spPr>
        <p:txBody>
          <a:bodyPr wrap="none" rtlCol="0">
            <a:spAutoFit/>
          </a:bodyPr>
          <a:lstStyle/>
          <a:p>
            <a:pPr algn="ctr"/>
            <a:r>
              <a:rPr lang="en-US" sz="1600" b="1" dirty="0" smtClean="0"/>
              <a:t>2012</a:t>
            </a:r>
          </a:p>
        </p:txBody>
      </p:sp>
      <p:sp>
        <p:nvSpPr>
          <p:cNvPr id="26" name="TextBox 25"/>
          <p:cNvSpPr txBox="1"/>
          <p:nvPr/>
        </p:nvSpPr>
        <p:spPr>
          <a:xfrm>
            <a:off x="7410763" y="5146608"/>
            <a:ext cx="1458170" cy="923330"/>
          </a:xfrm>
          <a:prstGeom prst="rect">
            <a:avLst/>
          </a:prstGeom>
          <a:solidFill>
            <a:srgbClr val="008000"/>
          </a:solidFill>
        </p:spPr>
        <p:txBody>
          <a:bodyPr wrap="square" rtlCol="0">
            <a:spAutoFit/>
          </a:bodyPr>
          <a:lstStyle/>
          <a:p>
            <a:pPr algn="ctr"/>
            <a:r>
              <a:rPr lang="en-US" b="1" dirty="0" smtClean="0">
                <a:solidFill>
                  <a:srgbClr val="FFFF00"/>
                </a:solidFill>
              </a:rPr>
              <a:t>2011-2012</a:t>
            </a:r>
          </a:p>
          <a:p>
            <a:pPr algn="ctr"/>
            <a:r>
              <a:rPr lang="en-US" b="1" dirty="0" smtClean="0">
                <a:solidFill>
                  <a:srgbClr val="FFFF00"/>
                </a:solidFill>
              </a:rPr>
              <a:t>More bar building?</a:t>
            </a:r>
            <a:endParaRPr lang="en-US" b="1" dirty="0">
              <a:solidFill>
                <a:srgbClr val="FFFF00"/>
              </a:solidFill>
            </a:endParaRPr>
          </a:p>
        </p:txBody>
      </p:sp>
      <p:sp>
        <p:nvSpPr>
          <p:cNvPr id="7" name="Rectangle 6"/>
          <p:cNvSpPr/>
          <p:nvPr/>
        </p:nvSpPr>
        <p:spPr bwMode="auto">
          <a:xfrm>
            <a:off x="78615" y="1124700"/>
            <a:ext cx="9065385" cy="384050"/>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31" name="TextBox 30"/>
          <p:cNvSpPr txBox="1"/>
          <p:nvPr/>
        </p:nvSpPr>
        <p:spPr>
          <a:xfrm>
            <a:off x="7375565" y="1823081"/>
            <a:ext cx="628570" cy="338554"/>
          </a:xfrm>
          <a:prstGeom prst="rect">
            <a:avLst/>
          </a:prstGeom>
          <a:solidFill>
            <a:schemeClr val="bg1"/>
          </a:solidFill>
        </p:spPr>
        <p:txBody>
          <a:bodyPr wrap="none" rtlCol="0">
            <a:spAutoFit/>
          </a:bodyPr>
          <a:lstStyle/>
          <a:p>
            <a:pPr algn="ctr"/>
            <a:r>
              <a:rPr lang="en-US" sz="1600" b="1" dirty="0" smtClean="0"/>
              <a:t>2011</a:t>
            </a:r>
          </a:p>
        </p:txBody>
      </p:sp>
      <p:sp>
        <p:nvSpPr>
          <p:cNvPr id="3" name="TextBox 2"/>
          <p:cNvSpPr txBox="1"/>
          <p:nvPr/>
        </p:nvSpPr>
        <p:spPr>
          <a:xfrm>
            <a:off x="1406113" y="1139418"/>
            <a:ext cx="6801927" cy="369332"/>
          </a:xfrm>
          <a:prstGeom prst="rect">
            <a:avLst/>
          </a:prstGeom>
          <a:noFill/>
        </p:spPr>
        <p:txBody>
          <a:bodyPr wrap="none" rtlCol="0">
            <a:spAutoFit/>
          </a:bodyPr>
          <a:lstStyle/>
          <a:p>
            <a:r>
              <a:rPr lang="en-US" b="1" dirty="0" smtClean="0"/>
              <a:t>Mean Daily Discharge from USGS </a:t>
            </a:r>
            <a:r>
              <a:rPr lang="en-US" b="1" dirty="0"/>
              <a:t>Gage at Jasper, </a:t>
            </a:r>
            <a:r>
              <a:rPr lang="en-US" b="1" dirty="0" smtClean="0"/>
              <a:t>14152000</a:t>
            </a:r>
            <a:endParaRPr lang="en-US" b="1" dirty="0"/>
          </a:p>
        </p:txBody>
      </p:sp>
      <p:grpSp>
        <p:nvGrpSpPr>
          <p:cNvPr id="10" name="Group 9"/>
          <p:cNvGrpSpPr/>
          <p:nvPr/>
        </p:nvGrpSpPr>
        <p:grpSpPr>
          <a:xfrm>
            <a:off x="5109670" y="2202703"/>
            <a:ext cx="3959347" cy="369332"/>
            <a:chOff x="5109670" y="2202703"/>
            <a:chExt cx="3959347" cy="369332"/>
          </a:xfrm>
        </p:grpSpPr>
        <p:sp>
          <p:nvSpPr>
            <p:cNvPr id="8" name="Oval 7"/>
            <p:cNvSpPr/>
            <p:nvPr/>
          </p:nvSpPr>
          <p:spPr bwMode="auto">
            <a:xfrm>
              <a:off x="8314441" y="2315255"/>
              <a:ext cx="134417" cy="134417"/>
            </a:xfrm>
            <a:prstGeom prst="ellipse">
              <a:avLst/>
            </a:prstGeom>
            <a:solidFill>
              <a:srgbClr val="C000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18" name="Oval 17"/>
            <p:cNvSpPr/>
            <p:nvPr/>
          </p:nvSpPr>
          <p:spPr bwMode="auto">
            <a:xfrm>
              <a:off x="8934600" y="2313963"/>
              <a:ext cx="134417" cy="134417"/>
            </a:xfrm>
            <a:prstGeom prst="ellipse">
              <a:avLst/>
            </a:prstGeom>
            <a:solidFill>
              <a:srgbClr val="C000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9" name="TextBox 8"/>
            <p:cNvSpPr txBox="1"/>
            <p:nvPr/>
          </p:nvSpPr>
          <p:spPr>
            <a:xfrm>
              <a:off x="5109670" y="2202703"/>
              <a:ext cx="3057247" cy="369332"/>
            </a:xfrm>
            <a:prstGeom prst="rect">
              <a:avLst/>
            </a:prstGeom>
            <a:noFill/>
          </p:spPr>
          <p:txBody>
            <a:bodyPr wrap="none" rtlCol="0">
              <a:spAutoFit/>
            </a:bodyPr>
            <a:lstStyle/>
            <a:p>
              <a:r>
                <a:rPr lang="en-US" dirty="0" smtClean="0">
                  <a:solidFill>
                    <a:srgbClr val="C00000"/>
                  </a:solidFill>
                </a:rPr>
                <a:t>Fall Creek sediment release</a:t>
              </a:r>
              <a:endParaRPr lang="en-US" dirty="0">
                <a:solidFill>
                  <a:srgbClr val="C00000"/>
                </a:solidFill>
              </a:endParaRPr>
            </a:p>
          </p:txBody>
        </p:sp>
      </p:grpSp>
    </p:spTree>
    <p:extLst>
      <p:ext uri="{BB962C8B-B14F-4D97-AF65-F5344CB8AC3E}">
        <p14:creationId xmlns:p14="http://schemas.microsoft.com/office/powerpoint/2010/main" val="66855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30" grpId="0"/>
      <p:bldP spid="32" grpId="0"/>
      <p:bldP spid="26"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9" y="202980"/>
            <a:ext cx="8305800" cy="1143000"/>
          </a:xfrm>
        </p:spPr>
        <p:txBody>
          <a:bodyPr/>
          <a:lstStyle/>
          <a:p>
            <a:r>
              <a:rPr lang="en-US" dirty="0" smtClean="0"/>
              <a:t>Middle Fork Preliminary Findings:</a:t>
            </a:r>
            <a:br>
              <a:rPr lang="en-US" dirty="0" smtClean="0"/>
            </a:br>
            <a:r>
              <a:rPr lang="en-US" sz="2400" dirty="0" smtClean="0"/>
              <a:t>1) Primary channel, side channels and vegetated bars predominantly stable during </a:t>
            </a:r>
            <a:r>
              <a:rPr lang="en-US" sz="2400" dirty="0" err="1" smtClean="0"/>
              <a:t>bankfull</a:t>
            </a:r>
            <a:r>
              <a:rPr lang="en-US" sz="2400" dirty="0" smtClean="0"/>
              <a:t> flows</a:t>
            </a:r>
            <a:endParaRPr lang="en-US" sz="2400" dirty="0"/>
          </a:p>
        </p:txBody>
      </p:sp>
      <p:pic>
        <p:nvPicPr>
          <p:cNvPr id="20" name="Picture 1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5425" y="1517297"/>
            <a:ext cx="4389120" cy="3878527"/>
          </a:xfrm>
          <a:prstGeom prst="rect">
            <a:avLst/>
          </a:prstGeom>
          <a:ln w="12700">
            <a:solidFill>
              <a:schemeClr val="accent3"/>
            </a:solidFill>
          </a:ln>
        </p:spPr>
      </p:pic>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b="5035"/>
          <a:stretch/>
        </p:blipFill>
        <p:spPr>
          <a:xfrm>
            <a:off x="4610405" y="2820076"/>
            <a:ext cx="4440696" cy="3902619"/>
          </a:xfrm>
          <a:prstGeom prst="rect">
            <a:avLst/>
          </a:prstGeom>
          <a:ln w="19050">
            <a:solidFill>
              <a:schemeClr val="accent5"/>
            </a:solidFill>
          </a:ln>
        </p:spPr>
      </p:pic>
      <p:sp>
        <p:nvSpPr>
          <p:cNvPr id="22" name="TextBox 21"/>
          <p:cNvSpPr txBox="1"/>
          <p:nvPr/>
        </p:nvSpPr>
        <p:spPr>
          <a:xfrm>
            <a:off x="4601555" y="6261030"/>
            <a:ext cx="853760" cy="461665"/>
          </a:xfrm>
          <a:prstGeom prst="rect">
            <a:avLst/>
          </a:prstGeom>
          <a:solidFill>
            <a:schemeClr val="bg2">
              <a:lumMod val="20000"/>
              <a:lumOff val="80000"/>
            </a:schemeClr>
          </a:solidFill>
        </p:spPr>
        <p:txBody>
          <a:bodyPr wrap="none" rtlCol="0">
            <a:spAutoFit/>
          </a:bodyPr>
          <a:lstStyle/>
          <a:p>
            <a:r>
              <a:rPr lang="en-US" sz="2400" b="1" dirty="0" smtClean="0"/>
              <a:t>2011</a:t>
            </a:r>
            <a:endParaRPr lang="en-US" sz="2400" b="1" dirty="0"/>
          </a:p>
        </p:txBody>
      </p:sp>
      <p:sp>
        <p:nvSpPr>
          <p:cNvPr id="23" name="TextBox 22"/>
          <p:cNvSpPr txBox="1"/>
          <p:nvPr/>
        </p:nvSpPr>
        <p:spPr>
          <a:xfrm>
            <a:off x="155425" y="4964395"/>
            <a:ext cx="870751" cy="461665"/>
          </a:xfrm>
          <a:prstGeom prst="rect">
            <a:avLst/>
          </a:prstGeom>
          <a:solidFill>
            <a:schemeClr val="bg2">
              <a:lumMod val="20000"/>
              <a:lumOff val="80000"/>
            </a:schemeClr>
          </a:solidFill>
        </p:spPr>
        <p:txBody>
          <a:bodyPr wrap="none" rtlCol="0">
            <a:spAutoFit/>
          </a:bodyPr>
          <a:lstStyle/>
          <a:p>
            <a:r>
              <a:rPr lang="en-US" sz="2400" b="1" dirty="0" smtClean="0"/>
              <a:t>2005</a:t>
            </a:r>
            <a:endParaRPr lang="en-US" sz="2400" b="1" dirty="0"/>
          </a:p>
        </p:txBody>
      </p:sp>
      <p:cxnSp>
        <p:nvCxnSpPr>
          <p:cNvPr id="4" name="Straight Arrow Connector 3"/>
          <p:cNvCxnSpPr/>
          <p:nvPr/>
        </p:nvCxnSpPr>
        <p:spPr bwMode="auto">
          <a:xfrm flipH="1">
            <a:off x="7605996" y="4964395"/>
            <a:ext cx="384049" cy="800739"/>
          </a:xfrm>
          <a:prstGeom prst="straightConnector1">
            <a:avLst/>
          </a:prstGeom>
          <a:solidFill>
            <a:schemeClr val="accent1"/>
          </a:solidFill>
          <a:ln w="57150"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flipH="1">
            <a:off x="3189420" y="3659430"/>
            <a:ext cx="384049" cy="800739"/>
          </a:xfrm>
          <a:prstGeom prst="straightConnector1">
            <a:avLst/>
          </a:prstGeom>
          <a:solidFill>
            <a:schemeClr val="accent1"/>
          </a:solidFill>
          <a:ln w="57150" cap="flat" cmpd="sng" algn="ctr">
            <a:solidFill>
              <a:schemeClr val="bg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p:cNvSpPr txBox="1"/>
          <p:nvPr/>
        </p:nvSpPr>
        <p:spPr>
          <a:xfrm>
            <a:off x="146188" y="6117350"/>
            <a:ext cx="4272192" cy="523220"/>
          </a:xfrm>
          <a:prstGeom prst="rect">
            <a:avLst/>
          </a:prstGeom>
          <a:noFill/>
        </p:spPr>
        <p:txBody>
          <a:bodyPr wrap="square" rtlCol="0">
            <a:spAutoFit/>
          </a:bodyPr>
          <a:lstStyle/>
          <a:p>
            <a:r>
              <a:rPr lang="en-US" sz="1400" i="1" dirty="0" smtClean="0">
                <a:solidFill>
                  <a:schemeClr val="bg1"/>
                </a:solidFill>
              </a:rPr>
              <a:t>FPKM 20, below Dexter Dam.</a:t>
            </a:r>
          </a:p>
          <a:p>
            <a:r>
              <a:rPr lang="en-US" sz="1400" i="1" dirty="0" smtClean="0">
                <a:solidFill>
                  <a:schemeClr val="bg1"/>
                </a:solidFill>
              </a:rPr>
              <a:t>Geomorphic mapping overlain on NAIP air photos</a:t>
            </a:r>
            <a:endParaRPr lang="en-US" sz="1400" i="1" dirty="0">
              <a:solidFill>
                <a:schemeClr val="bg1"/>
              </a:solidFill>
            </a:endParaRPr>
          </a:p>
        </p:txBody>
      </p:sp>
    </p:spTree>
    <p:extLst>
      <p:ext uri="{BB962C8B-B14F-4D97-AF65-F5344CB8AC3E}">
        <p14:creationId xmlns:p14="http://schemas.microsoft.com/office/powerpoint/2010/main" val="38786041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15" y="126170"/>
            <a:ext cx="8988575" cy="1143000"/>
          </a:xfrm>
        </p:spPr>
        <p:txBody>
          <a:bodyPr/>
          <a:lstStyle/>
          <a:p>
            <a:r>
              <a:rPr lang="en-US" dirty="0" smtClean="0"/>
              <a:t>Middle Fork Preliminary Findings: </a:t>
            </a:r>
            <a:br>
              <a:rPr lang="en-US" dirty="0" smtClean="0"/>
            </a:br>
            <a:r>
              <a:rPr lang="en-US" sz="2400" dirty="0" smtClean="0"/>
              <a:t>2) Even sparsely vegetated bars are stable in </a:t>
            </a:r>
            <a:r>
              <a:rPr lang="en-US" sz="2400" dirty="0" err="1" smtClean="0"/>
              <a:t>bankfull</a:t>
            </a:r>
            <a:r>
              <a:rPr lang="en-US" sz="2400" dirty="0" smtClean="0"/>
              <a:t> flows</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7941" t="28000" r="38453" b="21741"/>
          <a:stretch/>
        </p:blipFill>
        <p:spPr>
          <a:xfrm>
            <a:off x="288582" y="1763797"/>
            <a:ext cx="4209867" cy="3921904"/>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8827" t="21527" r="25696" b="17412"/>
          <a:stretch/>
        </p:blipFill>
        <p:spPr>
          <a:xfrm>
            <a:off x="4631282" y="2608428"/>
            <a:ext cx="4369887" cy="3751744"/>
          </a:xfrm>
          <a:prstGeom prst="rect">
            <a:avLst/>
          </a:prstGeom>
        </p:spPr>
      </p:pic>
      <p:sp>
        <p:nvSpPr>
          <p:cNvPr id="7" name="TextBox 6"/>
          <p:cNvSpPr txBox="1"/>
          <p:nvPr/>
        </p:nvSpPr>
        <p:spPr>
          <a:xfrm>
            <a:off x="3611875" y="1776780"/>
            <a:ext cx="870751" cy="461665"/>
          </a:xfrm>
          <a:prstGeom prst="rect">
            <a:avLst/>
          </a:prstGeom>
          <a:solidFill>
            <a:schemeClr val="bg2">
              <a:lumMod val="20000"/>
              <a:lumOff val="80000"/>
            </a:schemeClr>
          </a:solidFill>
        </p:spPr>
        <p:txBody>
          <a:bodyPr wrap="none" rtlCol="0">
            <a:spAutoFit/>
          </a:bodyPr>
          <a:lstStyle/>
          <a:p>
            <a:r>
              <a:rPr lang="en-US" sz="2400" b="1" dirty="0" smtClean="0"/>
              <a:t>2005</a:t>
            </a:r>
            <a:endParaRPr lang="en-US" sz="2400" b="1" dirty="0"/>
          </a:p>
        </p:txBody>
      </p:sp>
      <p:sp>
        <p:nvSpPr>
          <p:cNvPr id="11" name="TextBox 10"/>
          <p:cNvSpPr txBox="1"/>
          <p:nvPr/>
        </p:nvSpPr>
        <p:spPr>
          <a:xfrm>
            <a:off x="8145158" y="2621690"/>
            <a:ext cx="853760" cy="461665"/>
          </a:xfrm>
          <a:prstGeom prst="rect">
            <a:avLst/>
          </a:prstGeom>
          <a:solidFill>
            <a:schemeClr val="bg2">
              <a:lumMod val="20000"/>
              <a:lumOff val="80000"/>
            </a:schemeClr>
          </a:solidFill>
        </p:spPr>
        <p:txBody>
          <a:bodyPr wrap="none" rtlCol="0">
            <a:spAutoFit/>
          </a:bodyPr>
          <a:lstStyle/>
          <a:p>
            <a:r>
              <a:rPr lang="en-US" sz="2400" b="1" dirty="0" smtClean="0"/>
              <a:t>2011</a:t>
            </a:r>
            <a:endParaRPr lang="en-US" sz="2400" b="1" dirty="0"/>
          </a:p>
        </p:txBody>
      </p:sp>
      <p:sp>
        <p:nvSpPr>
          <p:cNvPr id="16" name="TextBox 15"/>
          <p:cNvSpPr txBox="1"/>
          <p:nvPr/>
        </p:nvSpPr>
        <p:spPr>
          <a:xfrm>
            <a:off x="148994" y="5760703"/>
            <a:ext cx="4333632" cy="707886"/>
          </a:xfrm>
          <a:prstGeom prst="rect">
            <a:avLst/>
          </a:prstGeom>
          <a:noFill/>
        </p:spPr>
        <p:txBody>
          <a:bodyPr wrap="square" rtlCol="0">
            <a:spAutoFit/>
          </a:bodyPr>
          <a:lstStyle/>
          <a:p>
            <a:r>
              <a:rPr lang="en-US" sz="2000" b="1" dirty="0" smtClean="0">
                <a:solidFill>
                  <a:srgbClr val="FFFF00"/>
                </a:solidFill>
              </a:rPr>
              <a:t>Scoured by floods 1996-97</a:t>
            </a:r>
          </a:p>
          <a:p>
            <a:r>
              <a:rPr lang="en-US" sz="2000" b="1" dirty="0" smtClean="0">
                <a:solidFill>
                  <a:srgbClr val="FFFF00"/>
                </a:solidFill>
              </a:rPr>
              <a:t>Vegetation recruitment 1997-2005 </a:t>
            </a:r>
            <a:endParaRPr lang="en-US" sz="2000" b="1" dirty="0">
              <a:solidFill>
                <a:srgbClr val="FFFF00"/>
              </a:solidFill>
            </a:endParaRPr>
          </a:p>
        </p:txBody>
      </p:sp>
      <p:sp>
        <p:nvSpPr>
          <p:cNvPr id="20" name="TextBox 19"/>
          <p:cNvSpPr txBox="1"/>
          <p:nvPr/>
        </p:nvSpPr>
        <p:spPr>
          <a:xfrm>
            <a:off x="4517513" y="6401697"/>
            <a:ext cx="2321726" cy="400110"/>
          </a:xfrm>
          <a:prstGeom prst="rect">
            <a:avLst/>
          </a:prstGeom>
          <a:noFill/>
        </p:spPr>
        <p:txBody>
          <a:bodyPr wrap="none" rtlCol="0">
            <a:spAutoFit/>
          </a:bodyPr>
          <a:lstStyle/>
          <a:p>
            <a:r>
              <a:rPr lang="en-US" sz="2000" b="1" dirty="0" smtClean="0">
                <a:solidFill>
                  <a:srgbClr val="FFFF00"/>
                </a:solidFill>
              </a:rPr>
              <a:t>Stable 2005-2011</a:t>
            </a:r>
            <a:endParaRPr lang="en-US" sz="2000" b="1" dirty="0">
              <a:solidFill>
                <a:srgbClr val="FFFF00"/>
              </a:solidFill>
            </a:endParaRPr>
          </a:p>
        </p:txBody>
      </p:sp>
      <p:sp>
        <p:nvSpPr>
          <p:cNvPr id="21" name="TextBox 20"/>
          <p:cNvSpPr txBox="1"/>
          <p:nvPr/>
        </p:nvSpPr>
        <p:spPr>
          <a:xfrm>
            <a:off x="4923862" y="1946057"/>
            <a:ext cx="3830753" cy="584775"/>
          </a:xfrm>
          <a:prstGeom prst="rect">
            <a:avLst/>
          </a:prstGeom>
          <a:noFill/>
        </p:spPr>
        <p:txBody>
          <a:bodyPr wrap="square" rtlCol="0">
            <a:spAutoFit/>
          </a:bodyPr>
          <a:lstStyle/>
          <a:p>
            <a:pPr algn="ctr"/>
            <a:r>
              <a:rPr lang="en-US" sz="1600" i="1" dirty="0" smtClean="0">
                <a:solidFill>
                  <a:schemeClr val="bg1"/>
                </a:solidFill>
              </a:rPr>
              <a:t>NAIP air photos from FPKM 6, near TNC’s Willamette Confluence Preserve</a:t>
            </a:r>
            <a:endParaRPr lang="en-US" sz="1600" i="1" dirty="0">
              <a:solidFill>
                <a:schemeClr val="bg1"/>
              </a:solidFill>
            </a:endParaRPr>
          </a:p>
        </p:txBody>
      </p:sp>
    </p:spTree>
    <p:extLst>
      <p:ext uri="{BB962C8B-B14F-4D97-AF65-F5344CB8AC3E}">
        <p14:creationId xmlns:p14="http://schemas.microsoft.com/office/powerpoint/2010/main" val="42511065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164575"/>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l" rtl="0" eaLnBrk="1" fontAlgn="base" hangingPunct="1">
              <a:spcBef>
                <a:spcPct val="0"/>
              </a:spcBef>
              <a:spcAft>
                <a:spcPct val="0"/>
              </a:spcAft>
              <a:defRPr sz="3600" b="1">
                <a:solidFill>
                  <a:srgbClr val="FFFF99"/>
                </a:solidFill>
                <a:latin typeface="+mj-lt"/>
                <a:ea typeface="+mj-ea"/>
                <a:cs typeface="+mj-cs"/>
              </a:defRPr>
            </a:lvl1pPr>
            <a:lvl2pPr algn="l" rtl="0" eaLnBrk="1" fontAlgn="base" hangingPunct="1">
              <a:spcBef>
                <a:spcPct val="0"/>
              </a:spcBef>
              <a:spcAft>
                <a:spcPct val="0"/>
              </a:spcAft>
              <a:defRPr sz="3600" b="1">
                <a:solidFill>
                  <a:srgbClr val="FFFF99"/>
                </a:solidFill>
                <a:latin typeface="Arial" charset="0"/>
              </a:defRPr>
            </a:lvl2pPr>
            <a:lvl3pPr algn="l" rtl="0" eaLnBrk="1" fontAlgn="base" hangingPunct="1">
              <a:spcBef>
                <a:spcPct val="0"/>
              </a:spcBef>
              <a:spcAft>
                <a:spcPct val="0"/>
              </a:spcAft>
              <a:defRPr sz="3600" b="1">
                <a:solidFill>
                  <a:srgbClr val="FFFF99"/>
                </a:solidFill>
                <a:latin typeface="Arial" charset="0"/>
              </a:defRPr>
            </a:lvl3pPr>
            <a:lvl4pPr algn="l" rtl="0" eaLnBrk="1" fontAlgn="base" hangingPunct="1">
              <a:spcBef>
                <a:spcPct val="0"/>
              </a:spcBef>
              <a:spcAft>
                <a:spcPct val="0"/>
              </a:spcAft>
              <a:defRPr sz="3600" b="1">
                <a:solidFill>
                  <a:srgbClr val="FFFF99"/>
                </a:solidFill>
                <a:latin typeface="Arial" charset="0"/>
              </a:defRPr>
            </a:lvl4pPr>
            <a:lvl5pPr algn="l" rtl="0" eaLnBrk="1" fontAlgn="base" hangingPunct="1">
              <a:spcBef>
                <a:spcPct val="0"/>
              </a:spcBef>
              <a:spcAft>
                <a:spcPct val="0"/>
              </a:spcAft>
              <a:defRPr sz="3600" b="1">
                <a:solidFill>
                  <a:srgbClr val="FFFF99"/>
                </a:solidFill>
                <a:latin typeface="Arial" charset="0"/>
              </a:defRPr>
            </a:lvl5pPr>
            <a:lvl6pPr marL="457200" algn="l" rtl="0" eaLnBrk="1" fontAlgn="base" hangingPunct="1">
              <a:spcBef>
                <a:spcPct val="0"/>
              </a:spcBef>
              <a:spcAft>
                <a:spcPct val="0"/>
              </a:spcAft>
              <a:defRPr sz="3600" b="1">
                <a:solidFill>
                  <a:srgbClr val="FFFF99"/>
                </a:solidFill>
                <a:latin typeface="Arial" charset="0"/>
              </a:defRPr>
            </a:lvl6pPr>
            <a:lvl7pPr marL="914400" algn="l" rtl="0" eaLnBrk="1" fontAlgn="base" hangingPunct="1">
              <a:spcBef>
                <a:spcPct val="0"/>
              </a:spcBef>
              <a:spcAft>
                <a:spcPct val="0"/>
              </a:spcAft>
              <a:defRPr sz="3600" b="1">
                <a:solidFill>
                  <a:srgbClr val="FFFF99"/>
                </a:solidFill>
                <a:latin typeface="Arial" charset="0"/>
              </a:defRPr>
            </a:lvl7pPr>
            <a:lvl8pPr marL="1371600" algn="l" rtl="0" eaLnBrk="1" fontAlgn="base" hangingPunct="1">
              <a:spcBef>
                <a:spcPct val="0"/>
              </a:spcBef>
              <a:spcAft>
                <a:spcPct val="0"/>
              </a:spcAft>
              <a:defRPr sz="3600" b="1">
                <a:solidFill>
                  <a:srgbClr val="FFFF99"/>
                </a:solidFill>
                <a:latin typeface="Arial" charset="0"/>
              </a:defRPr>
            </a:lvl8pPr>
            <a:lvl9pPr marL="1828800" algn="l" rtl="0" eaLnBrk="1" fontAlgn="base" hangingPunct="1">
              <a:spcBef>
                <a:spcPct val="0"/>
              </a:spcBef>
              <a:spcAft>
                <a:spcPct val="0"/>
              </a:spcAft>
              <a:defRPr sz="3600" b="1">
                <a:solidFill>
                  <a:srgbClr val="FFFF99"/>
                </a:solidFill>
                <a:latin typeface="Arial" charset="0"/>
              </a:defRPr>
            </a:lvl9pPr>
          </a:lstStyle>
          <a:p>
            <a:r>
              <a:rPr lang="en-US" kern="0" dirty="0" smtClean="0"/>
              <a:t>Middle Fork Preliminary Findings:</a:t>
            </a:r>
            <a:br>
              <a:rPr lang="en-US" kern="0" dirty="0" smtClean="0"/>
            </a:br>
            <a:r>
              <a:rPr lang="en-US" sz="2400" kern="0" dirty="0" smtClean="0"/>
              <a:t>3) Actively shifting bare bars small and sparse, but area of bare bars increased ~85% 2005-2011</a:t>
            </a:r>
            <a:endParaRPr lang="en-US" sz="2400" kern="0" dirty="0"/>
          </a:p>
        </p:txBody>
      </p:sp>
      <p:pic>
        <p:nvPicPr>
          <p:cNvPr id="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8615" y="1521745"/>
            <a:ext cx="2995590" cy="5216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213514" y="1540325"/>
            <a:ext cx="3009901" cy="5198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309351" y="1502262"/>
            <a:ext cx="2663199" cy="5229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p:cNvCxnSpPr/>
          <p:nvPr/>
        </p:nvCxnSpPr>
        <p:spPr bwMode="auto">
          <a:xfrm flipV="1">
            <a:off x="1105075" y="4504340"/>
            <a:ext cx="471335" cy="1678736"/>
          </a:xfrm>
          <a:prstGeom prst="straightConnector1">
            <a:avLst/>
          </a:prstGeom>
          <a:solidFill>
            <a:schemeClr val="accent1"/>
          </a:solidFill>
          <a:ln w="57150" cap="flat" cmpd="sng" algn="ctr">
            <a:solidFill>
              <a:schemeClr val="bg1">
                <a:lumMod val="9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78615" y="6030674"/>
            <a:ext cx="2457920" cy="707886"/>
          </a:xfrm>
          <a:prstGeom prst="rect">
            <a:avLst/>
          </a:prstGeom>
          <a:solidFill>
            <a:schemeClr val="bg1">
              <a:lumMod val="85000"/>
            </a:schemeClr>
          </a:solidFill>
        </p:spPr>
        <p:txBody>
          <a:bodyPr wrap="square" rtlCol="0">
            <a:spAutoFit/>
          </a:bodyPr>
          <a:lstStyle/>
          <a:p>
            <a:pPr algn="ctr"/>
            <a:r>
              <a:rPr lang="en-US" sz="2000" b="1" dirty="0" smtClean="0"/>
              <a:t>Sparsely vegetated bars</a:t>
            </a:r>
            <a:endParaRPr lang="en-US" sz="2000" b="1" dirty="0"/>
          </a:p>
        </p:txBody>
      </p:sp>
      <p:sp>
        <p:nvSpPr>
          <p:cNvPr id="20" name="TextBox 19"/>
          <p:cNvSpPr txBox="1"/>
          <p:nvPr/>
        </p:nvSpPr>
        <p:spPr>
          <a:xfrm>
            <a:off x="78615" y="1502262"/>
            <a:ext cx="1152150" cy="461665"/>
          </a:xfrm>
          <a:prstGeom prst="rect">
            <a:avLst/>
          </a:prstGeom>
          <a:solidFill>
            <a:srgbClr val="008000"/>
          </a:solidFill>
        </p:spPr>
        <p:txBody>
          <a:bodyPr wrap="square" rtlCol="0">
            <a:spAutoFit/>
          </a:bodyPr>
          <a:lstStyle/>
          <a:p>
            <a:pPr algn="ctr"/>
            <a:r>
              <a:rPr lang="en-US" sz="2400" b="1" dirty="0" smtClean="0">
                <a:solidFill>
                  <a:schemeClr val="bg1"/>
                </a:solidFill>
              </a:rPr>
              <a:t>2005</a:t>
            </a:r>
            <a:endParaRPr lang="en-US" sz="2400" b="1" dirty="0">
              <a:solidFill>
                <a:schemeClr val="bg1"/>
              </a:solidFill>
            </a:endParaRPr>
          </a:p>
        </p:txBody>
      </p:sp>
      <p:sp>
        <p:nvSpPr>
          <p:cNvPr id="21" name="TextBox 20"/>
          <p:cNvSpPr txBox="1"/>
          <p:nvPr/>
        </p:nvSpPr>
        <p:spPr>
          <a:xfrm>
            <a:off x="3213514" y="1540325"/>
            <a:ext cx="1152150" cy="461665"/>
          </a:xfrm>
          <a:prstGeom prst="rect">
            <a:avLst/>
          </a:prstGeom>
          <a:solidFill>
            <a:srgbClr val="008000"/>
          </a:solidFill>
        </p:spPr>
        <p:txBody>
          <a:bodyPr wrap="square" rtlCol="0">
            <a:spAutoFit/>
          </a:bodyPr>
          <a:lstStyle/>
          <a:p>
            <a:pPr algn="ctr"/>
            <a:r>
              <a:rPr lang="en-US" sz="2400" b="1" dirty="0" smtClean="0">
                <a:solidFill>
                  <a:schemeClr val="bg1"/>
                </a:solidFill>
              </a:rPr>
              <a:t>2011</a:t>
            </a:r>
            <a:endParaRPr lang="en-US" sz="2400" b="1" dirty="0">
              <a:solidFill>
                <a:schemeClr val="bg1"/>
              </a:solidFill>
            </a:endParaRPr>
          </a:p>
        </p:txBody>
      </p:sp>
      <p:cxnSp>
        <p:nvCxnSpPr>
          <p:cNvPr id="23" name="Straight Arrow Connector 22"/>
          <p:cNvCxnSpPr/>
          <p:nvPr/>
        </p:nvCxnSpPr>
        <p:spPr bwMode="auto">
          <a:xfrm flipV="1">
            <a:off x="3911959" y="4350720"/>
            <a:ext cx="806505" cy="1759517"/>
          </a:xfrm>
          <a:prstGeom prst="straightConnector1">
            <a:avLst/>
          </a:prstGeom>
          <a:solidFill>
            <a:schemeClr val="accent1"/>
          </a:solidFill>
          <a:ln w="57150" cap="flat" cmpd="sng" algn="ctr">
            <a:solidFill>
              <a:schemeClr val="bg1">
                <a:lumMod val="9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Box 21"/>
          <p:cNvSpPr txBox="1"/>
          <p:nvPr/>
        </p:nvSpPr>
        <p:spPr>
          <a:xfrm>
            <a:off x="3189420" y="6041549"/>
            <a:ext cx="2290958" cy="707886"/>
          </a:xfrm>
          <a:prstGeom prst="rect">
            <a:avLst/>
          </a:prstGeom>
          <a:solidFill>
            <a:schemeClr val="bg1">
              <a:lumMod val="85000"/>
            </a:schemeClr>
          </a:solidFill>
        </p:spPr>
        <p:txBody>
          <a:bodyPr wrap="square" rtlCol="0">
            <a:spAutoFit/>
          </a:bodyPr>
          <a:lstStyle/>
          <a:p>
            <a:pPr algn="ctr"/>
            <a:r>
              <a:rPr lang="en-US" sz="2000" b="1" dirty="0" smtClean="0"/>
              <a:t>Erosion and                     re-deposition</a:t>
            </a:r>
            <a:endParaRPr lang="en-US" sz="2000" b="1" dirty="0"/>
          </a:p>
        </p:txBody>
      </p:sp>
      <p:cxnSp>
        <p:nvCxnSpPr>
          <p:cNvPr id="29" name="Straight Arrow Connector 28"/>
          <p:cNvCxnSpPr/>
          <p:nvPr/>
        </p:nvCxnSpPr>
        <p:spPr bwMode="auto">
          <a:xfrm flipV="1">
            <a:off x="6876300" y="4116889"/>
            <a:ext cx="766759" cy="2414571"/>
          </a:xfrm>
          <a:prstGeom prst="straightConnector1">
            <a:avLst/>
          </a:prstGeom>
          <a:solidFill>
            <a:schemeClr val="accent1"/>
          </a:solidFill>
          <a:ln w="57150" cap="flat" cmpd="sng" algn="ctr">
            <a:solidFill>
              <a:schemeClr val="bg1">
                <a:lumMod val="9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Box 27"/>
          <p:cNvSpPr txBox="1"/>
          <p:nvPr/>
        </p:nvSpPr>
        <p:spPr>
          <a:xfrm>
            <a:off x="6300225" y="6331405"/>
            <a:ext cx="2266797" cy="400110"/>
          </a:xfrm>
          <a:prstGeom prst="rect">
            <a:avLst/>
          </a:prstGeom>
          <a:solidFill>
            <a:schemeClr val="bg1">
              <a:lumMod val="85000"/>
            </a:schemeClr>
          </a:solidFill>
        </p:spPr>
        <p:txBody>
          <a:bodyPr wrap="square" rtlCol="0">
            <a:spAutoFit/>
          </a:bodyPr>
          <a:lstStyle/>
          <a:p>
            <a:pPr algn="ctr"/>
            <a:r>
              <a:rPr lang="en-US" sz="2000" b="1" dirty="0" smtClean="0"/>
              <a:t>Bar shifting</a:t>
            </a:r>
            <a:endParaRPr lang="en-US" sz="2000" b="1" dirty="0"/>
          </a:p>
        </p:txBody>
      </p:sp>
      <p:sp>
        <p:nvSpPr>
          <p:cNvPr id="35" name="TextBox 34"/>
          <p:cNvSpPr txBox="1"/>
          <p:nvPr/>
        </p:nvSpPr>
        <p:spPr>
          <a:xfrm>
            <a:off x="6300225" y="1470345"/>
            <a:ext cx="1152150" cy="461665"/>
          </a:xfrm>
          <a:prstGeom prst="rect">
            <a:avLst/>
          </a:prstGeom>
          <a:solidFill>
            <a:srgbClr val="008000"/>
          </a:solidFill>
        </p:spPr>
        <p:txBody>
          <a:bodyPr wrap="square" rtlCol="0">
            <a:spAutoFit/>
          </a:bodyPr>
          <a:lstStyle/>
          <a:p>
            <a:pPr algn="ctr"/>
            <a:r>
              <a:rPr lang="en-US" sz="2400" b="1" dirty="0" smtClean="0">
                <a:solidFill>
                  <a:schemeClr val="bg1"/>
                </a:solidFill>
              </a:rPr>
              <a:t>2012</a:t>
            </a:r>
            <a:endParaRPr lang="en-US" sz="2400" b="1" dirty="0">
              <a:solidFill>
                <a:schemeClr val="bg1"/>
              </a:solidFill>
            </a:endParaRPr>
          </a:p>
        </p:txBody>
      </p:sp>
    </p:spTree>
    <p:extLst>
      <p:ext uri="{BB962C8B-B14F-4D97-AF65-F5344CB8AC3E}">
        <p14:creationId xmlns:p14="http://schemas.microsoft.com/office/powerpoint/2010/main" val="23233807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57085"/>
          </a:xfrm>
        </p:spPr>
        <p:txBody>
          <a:bodyPr/>
          <a:lstStyle/>
          <a:p>
            <a:r>
              <a:rPr lang="en-US" dirty="0" smtClean="0"/>
              <a:t>Three </a:t>
            </a:r>
            <a:r>
              <a:rPr lang="en-US" dirty="0" err="1" smtClean="0"/>
              <a:t>Bankfull</a:t>
            </a:r>
            <a:r>
              <a:rPr lang="en-US" dirty="0" smtClean="0"/>
              <a:t> Flow Events 2006-2011</a:t>
            </a:r>
            <a:r>
              <a:rPr lang="en-US" dirty="0"/>
              <a:t> </a:t>
            </a:r>
            <a:r>
              <a:rPr lang="en-US" sz="2400" i="1" dirty="0" smtClean="0"/>
              <a:t>Associated with local scour and 85% increase in bare bars</a:t>
            </a:r>
            <a:endParaRPr lang="en-US" i="1"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2868026921"/>
              </p:ext>
            </p:extLst>
          </p:nvPr>
        </p:nvGraphicFramePr>
        <p:xfrm>
          <a:off x="77712" y="1163105"/>
          <a:ext cx="8988575" cy="554127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185009" y="1853885"/>
            <a:ext cx="1646605" cy="369332"/>
          </a:xfrm>
          <a:prstGeom prst="rect">
            <a:avLst/>
          </a:prstGeom>
          <a:solidFill>
            <a:schemeClr val="bg1"/>
          </a:solidFill>
        </p:spPr>
        <p:txBody>
          <a:bodyPr wrap="none" rtlCol="0">
            <a:spAutoFit/>
          </a:bodyPr>
          <a:lstStyle/>
          <a:p>
            <a:r>
              <a:rPr lang="en-US" b="1" dirty="0" smtClean="0">
                <a:solidFill>
                  <a:schemeClr val="accent2">
                    <a:lumMod val="75000"/>
                  </a:schemeClr>
                </a:solidFill>
              </a:rPr>
              <a:t>January 2006</a:t>
            </a:r>
            <a:endParaRPr lang="en-US" b="1" dirty="0">
              <a:solidFill>
                <a:schemeClr val="accent2">
                  <a:lumMod val="75000"/>
                </a:schemeClr>
              </a:solidFill>
            </a:endParaRPr>
          </a:p>
        </p:txBody>
      </p:sp>
      <p:sp>
        <p:nvSpPr>
          <p:cNvPr id="9" name="TextBox 8"/>
          <p:cNvSpPr txBox="1"/>
          <p:nvPr/>
        </p:nvSpPr>
        <p:spPr>
          <a:xfrm>
            <a:off x="2971870" y="2189721"/>
            <a:ext cx="1300356" cy="369332"/>
          </a:xfrm>
          <a:prstGeom prst="rect">
            <a:avLst/>
          </a:prstGeom>
          <a:solidFill>
            <a:schemeClr val="bg1"/>
          </a:solidFill>
        </p:spPr>
        <p:txBody>
          <a:bodyPr wrap="none" rtlCol="0">
            <a:spAutoFit/>
          </a:bodyPr>
          <a:lstStyle/>
          <a:p>
            <a:r>
              <a:rPr lang="en-US" b="1" dirty="0" smtClean="0">
                <a:solidFill>
                  <a:srgbClr val="CC0099"/>
                </a:solidFill>
              </a:rPr>
              <a:t>June 2010</a:t>
            </a:r>
            <a:endParaRPr lang="en-US" b="1" dirty="0">
              <a:solidFill>
                <a:srgbClr val="CC0099"/>
              </a:solidFill>
            </a:endParaRPr>
          </a:p>
        </p:txBody>
      </p:sp>
      <p:cxnSp>
        <p:nvCxnSpPr>
          <p:cNvPr id="11" name="Straight Connector 10"/>
          <p:cNvCxnSpPr/>
          <p:nvPr/>
        </p:nvCxnSpPr>
        <p:spPr bwMode="auto">
          <a:xfrm>
            <a:off x="1422790" y="2814520"/>
            <a:ext cx="7143330" cy="0"/>
          </a:xfrm>
          <a:prstGeom prst="line">
            <a:avLst/>
          </a:prstGeom>
          <a:solidFill>
            <a:schemeClr val="accent1"/>
          </a:solidFill>
          <a:ln w="2857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1456338" y="2430470"/>
            <a:ext cx="1515532" cy="338554"/>
          </a:xfrm>
          <a:prstGeom prst="rect">
            <a:avLst/>
          </a:prstGeom>
          <a:solidFill>
            <a:schemeClr val="bg1"/>
          </a:solidFill>
        </p:spPr>
        <p:txBody>
          <a:bodyPr wrap="square" rtlCol="0">
            <a:spAutoFit/>
          </a:bodyPr>
          <a:lstStyle/>
          <a:p>
            <a:r>
              <a:rPr lang="en-US" sz="1600" b="1" i="1" dirty="0" smtClean="0"/>
              <a:t>SRP </a:t>
            </a:r>
            <a:r>
              <a:rPr lang="en-US" sz="1600" b="1" i="1" dirty="0" err="1" smtClean="0"/>
              <a:t>Bankfull</a:t>
            </a:r>
            <a:endParaRPr lang="en-US" sz="1600" b="1" i="1" dirty="0"/>
          </a:p>
        </p:txBody>
      </p:sp>
      <p:sp>
        <p:nvSpPr>
          <p:cNvPr id="7" name="TextBox 6"/>
          <p:cNvSpPr txBox="1"/>
          <p:nvPr/>
        </p:nvSpPr>
        <p:spPr>
          <a:xfrm>
            <a:off x="1232449" y="1183257"/>
            <a:ext cx="7058407" cy="369332"/>
          </a:xfrm>
          <a:prstGeom prst="rect">
            <a:avLst/>
          </a:prstGeom>
          <a:noFill/>
        </p:spPr>
        <p:txBody>
          <a:bodyPr wrap="none" rtlCol="0">
            <a:spAutoFit/>
          </a:bodyPr>
          <a:lstStyle/>
          <a:p>
            <a:r>
              <a:rPr lang="en-US" b="1" dirty="0" smtClean="0"/>
              <a:t>Instantaneous discharge from USGS </a:t>
            </a:r>
            <a:r>
              <a:rPr lang="en-US" b="1" dirty="0"/>
              <a:t>Gage at Jasper, </a:t>
            </a:r>
            <a:r>
              <a:rPr lang="en-US" b="1" dirty="0" smtClean="0"/>
              <a:t>14152000</a:t>
            </a:r>
            <a:endParaRPr lang="en-US" b="1" dirty="0"/>
          </a:p>
        </p:txBody>
      </p:sp>
      <p:sp>
        <p:nvSpPr>
          <p:cNvPr id="10" name="TextBox 9"/>
          <p:cNvSpPr txBox="1"/>
          <p:nvPr/>
        </p:nvSpPr>
        <p:spPr>
          <a:xfrm>
            <a:off x="4055736" y="1853885"/>
            <a:ext cx="1877437" cy="369332"/>
          </a:xfrm>
          <a:prstGeom prst="rect">
            <a:avLst/>
          </a:prstGeom>
          <a:solidFill>
            <a:schemeClr val="bg1"/>
          </a:solidFill>
        </p:spPr>
        <p:txBody>
          <a:bodyPr wrap="none" rtlCol="0">
            <a:spAutoFit/>
          </a:bodyPr>
          <a:lstStyle/>
          <a:p>
            <a:r>
              <a:rPr lang="en-US" b="1" dirty="0" smtClean="0">
                <a:solidFill>
                  <a:srgbClr val="663300"/>
                </a:solidFill>
              </a:rPr>
              <a:t>December 2008</a:t>
            </a:r>
            <a:endParaRPr lang="en-US" b="1" dirty="0">
              <a:solidFill>
                <a:srgbClr val="663300"/>
              </a:solidFill>
            </a:endParaRPr>
          </a:p>
        </p:txBody>
      </p:sp>
    </p:spTree>
    <p:extLst>
      <p:ext uri="{BB962C8B-B14F-4D97-AF65-F5344CB8AC3E}">
        <p14:creationId xmlns:p14="http://schemas.microsoft.com/office/powerpoint/2010/main" val="23755542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14" y="164575"/>
            <a:ext cx="9112986" cy="857085"/>
          </a:xfrm>
        </p:spPr>
        <p:txBody>
          <a:bodyPr/>
          <a:lstStyle/>
          <a:p>
            <a:r>
              <a:rPr lang="en-US" dirty="0" smtClean="0"/>
              <a:t>One </a:t>
            </a:r>
            <a:r>
              <a:rPr lang="en-US" sz="2400" dirty="0" smtClean="0"/>
              <a:t>(small) </a:t>
            </a:r>
            <a:r>
              <a:rPr lang="en-US" dirty="0" err="1" smtClean="0"/>
              <a:t>Bankfull</a:t>
            </a:r>
            <a:r>
              <a:rPr lang="en-US" dirty="0" smtClean="0"/>
              <a:t> Event 2011-2012</a:t>
            </a:r>
            <a:br>
              <a:rPr lang="en-US" dirty="0" smtClean="0"/>
            </a:br>
            <a:r>
              <a:rPr lang="en-US" sz="2400" i="1" dirty="0" smtClean="0"/>
              <a:t>Continued mobilization of previously scoured surfaces?</a:t>
            </a:r>
            <a:endParaRPr lang="en-US" sz="2400" i="1"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2767109328"/>
              </p:ext>
            </p:extLst>
          </p:nvPr>
        </p:nvGraphicFramePr>
        <p:xfrm>
          <a:off x="143049" y="1124700"/>
          <a:ext cx="8988575" cy="554127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198720" y="1928415"/>
            <a:ext cx="1646605" cy="369332"/>
          </a:xfrm>
          <a:prstGeom prst="rect">
            <a:avLst/>
          </a:prstGeom>
          <a:solidFill>
            <a:schemeClr val="bg1"/>
          </a:solidFill>
        </p:spPr>
        <p:txBody>
          <a:bodyPr wrap="none" rtlCol="0">
            <a:spAutoFit/>
          </a:bodyPr>
          <a:lstStyle/>
          <a:p>
            <a:r>
              <a:rPr lang="en-US" b="1" dirty="0" smtClean="0">
                <a:solidFill>
                  <a:schemeClr val="accent2">
                    <a:lumMod val="75000"/>
                  </a:schemeClr>
                </a:solidFill>
              </a:rPr>
              <a:t>January 2006</a:t>
            </a:r>
            <a:endParaRPr lang="en-US" b="1" dirty="0">
              <a:solidFill>
                <a:schemeClr val="accent2">
                  <a:lumMod val="75000"/>
                </a:schemeClr>
              </a:solidFill>
            </a:endParaRPr>
          </a:p>
        </p:txBody>
      </p:sp>
      <p:sp>
        <p:nvSpPr>
          <p:cNvPr id="6" name="TextBox 5"/>
          <p:cNvSpPr txBox="1"/>
          <p:nvPr/>
        </p:nvSpPr>
        <p:spPr>
          <a:xfrm>
            <a:off x="3957520" y="1847036"/>
            <a:ext cx="1877437" cy="369332"/>
          </a:xfrm>
          <a:prstGeom prst="rect">
            <a:avLst/>
          </a:prstGeom>
          <a:solidFill>
            <a:schemeClr val="bg1"/>
          </a:solidFill>
        </p:spPr>
        <p:txBody>
          <a:bodyPr wrap="none" rtlCol="0">
            <a:spAutoFit/>
          </a:bodyPr>
          <a:lstStyle/>
          <a:p>
            <a:r>
              <a:rPr lang="en-US" b="1" dirty="0" smtClean="0">
                <a:solidFill>
                  <a:srgbClr val="663300"/>
                </a:solidFill>
              </a:rPr>
              <a:t>December 2008</a:t>
            </a:r>
            <a:endParaRPr lang="en-US" b="1" dirty="0">
              <a:solidFill>
                <a:srgbClr val="663300"/>
              </a:solidFill>
            </a:endParaRPr>
          </a:p>
        </p:txBody>
      </p:sp>
      <p:sp>
        <p:nvSpPr>
          <p:cNvPr id="8" name="TextBox 7"/>
          <p:cNvSpPr txBox="1"/>
          <p:nvPr/>
        </p:nvSpPr>
        <p:spPr>
          <a:xfrm>
            <a:off x="1502785" y="1817166"/>
            <a:ext cx="1646605" cy="369332"/>
          </a:xfrm>
          <a:prstGeom prst="rect">
            <a:avLst/>
          </a:prstGeom>
          <a:solidFill>
            <a:schemeClr val="bg1"/>
          </a:solidFill>
        </p:spPr>
        <p:txBody>
          <a:bodyPr wrap="none" rtlCol="0">
            <a:spAutoFit/>
          </a:bodyPr>
          <a:lstStyle/>
          <a:p>
            <a:r>
              <a:rPr lang="en-US" b="1" dirty="0" smtClean="0">
                <a:solidFill>
                  <a:schemeClr val="accent5">
                    <a:lumMod val="50000"/>
                  </a:schemeClr>
                </a:solidFill>
              </a:rPr>
              <a:t>January 2012</a:t>
            </a:r>
            <a:endParaRPr lang="en-US" b="1" dirty="0">
              <a:solidFill>
                <a:schemeClr val="accent5">
                  <a:lumMod val="50000"/>
                </a:schemeClr>
              </a:solidFill>
            </a:endParaRPr>
          </a:p>
        </p:txBody>
      </p:sp>
      <p:sp>
        <p:nvSpPr>
          <p:cNvPr id="9" name="TextBox 8"/>
          <p:cNvSpPr txBox="1"/>
          <p:nvPr/>
        </p:nvSpPr>
        <p:spPr>
          <a:xfrm>
            <a:off x="2984941" y="2305468"/>
            <a:ext cx="1300356" cy="369332"/>
          </a:xfrm>
          <a:prstGeom prst="rect">
            <a:avLst/>
          </a:prstGeom>
          <a:solidFill>
            <a:schemeClr val="bg1"/>
          </a:solidFill>
        </p:spPr>
        <p:txBody>
          <a:bodyPr wrap="none" rtlCol="0">
            <a:spAutoFit/>
          </a:bodyPr>
          <a:lstStyle/>
          <a:p>
            <a:r>
              <a:rPr lang="en-US" b="1" dirty="0" smtClean="0">
                <a:solidFill>
                  <a:srgbClr val="CC0099"/>
                </a:solidFill>
              </a:rPr>
              <a:t>June 2010</a:t>
            </a:r>
            <a:endParaRPr lang="en-US" b="1" dirty="0">
              <a:solidFill>
                <a:srgbClr val="CC0099"/>
              </a:solidFill>
            </a:endParaRPr>
          </a:p>
        </p:txBody>
      </p:sp>
      <p:cxnSp>
        <p:nvCxnSpPr>
          <p:cNvPr id="11" name="Straight Connector 10"/>
          <p:cNvCxnSpPr/>
          <p:nvPr/>
        </p:nvCxnSpPr>
        <p:spPr bwMode="auto">
          <a:xfrm>
            <a:off x="1422790" y="2852925"/>
            <a:ext cx="7143330" cy="0"/>
          </a:xfrm>
          <a:prstGeom prst="line">
            <a:avLst/>
          </a:prstGeom>
          <a:solidFill>
            <a:schemeClr val="accent1"/>
          </a:solidFill>
          <a:ln w="2857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1422790" y="2514371"/>
            <a:ext cx="1301341" cy="307777"/>
          </a:xfrm>
          <a:prstGeom prst="rect">
            <a:avLst/>
          </a:prstGeom>
          <a:solidFill>
            <a:schemeClr val="bg1"/>
          </a:solidFill>
        </p:spPr>
        <p:txBody>
          <a:bodyPr wrap="square" rtlCol="0">
            <a:spAutoFit/>
          </a:bodyPr>
          <a:lstStyle/>
          <a:p>
            <a:r>
              <a:rPr lang="en-US" sz="1400" b="1" i="1" dirty="0" smtClean="0"/>
              <a:t>SRP </a:t>
            </a:r>
            <a:r>
              <a:rPr lang="en-US" sz="1400" b="1" i="1" dirty="0" err="1" smtClean="0"/>
              <a:t>Bankfull</a:t>
            </a:r>
            <a:endParaRPr lang="en-US" sz="1400" b="1" i="1" dirty="0"/>
          </a:p>
        </p:txBody>
      </p:sp>
      <p:cxnSp>
        <p:nvCxnSpPr>
          <p:cNvPr id="13" name="Straight Arrow Connector 12"/>
          <p:cNvCxnSpPr/>
          <p:nvPr/>
        </p:nvCxnSpPr>
        <p:spPr bwMode="auto">
          <a:xfrm>
            <a:off x="2719307" y="2152803"/>
            <a:ext cx="45693" cy="377053"/>
          </a:xfrm>
          <a:prstGeom prst="straightConnector1">
            <a:avLst/>
          </a:prstGeom>
          <a:solidFill>
            <a:schemeClr val="accent1"/>
          </a:solidFill>
          <a:ln w="28575" cap="flat" cmpd="sng" algn="ctr">
            <a:solidFill>
              <a:schemeClr val="accent5">
                <a:lumMod val="2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9"/>
          <p:cNvSpPr/>
          <p:nvPr/>
        </p:nvSpPr>
        <p:spPr bwMode="auto">
          <a:xfrm>
            <a:off x="1422790" y="3275380"/>
            <a:ext cx="7143330" cy="614481"/>
          </a:xfrm>
          <a:prstGeom prst="rect">
            <a:avLst/>
          </a:prstGeom>
          <a:solidFill>
            <a:srgbClr val="BFBFBF">
              <a:alpha val="63922"/>
            </a:srgbClr>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800" b="1" dirty="0" smtClean="0">
                <a:latin typeface="Arial" charset="0"/>
              </a:rPr>
              <a:t>Threshold for mobilizing bare gravel</a:t>
            </a:r>
            <a:r>
              <a:rPr kumimoji="0" lang="en-US" sz="2800" b="1" i="0" u="none" strike="noStrike" cap="none" normalizeH="0" baseline="0" dirty="0" smtClean="0">
                <a:ln>
                  <a:noFill/>
                </a:ln>
                <a:solidFill>
                  <a:schemeClr val="tx1"/>
                </a:solidFill>
                <a:effectLst/>
                <a:latin typeface="Arial" charset="0"/>
              </a:rPr>
              <a:t>?</a:t>
            </a:r>
          </a:p>
        </p:txBody>
      </p:sp>
      <p:sp>
        <p:nvSpPr>
          <p:cNvPr id="18" name="TextBox 17"/>
          <p:cNvSpPr txBox="1"/>
          <p:nvPr/>
        </p:nvSpPr>
        <p:spPr>
          <a:xfrm>
            <a:off x="1232449" y="1183257"/>
            <a:ext cx="7058407" cy="369332"/>
          </a:xfrm>
          <a:prstGeom prst="rect">
            <a:avLst/>
          </a:prstGeom>
          <a:noFill/>
        </p:spPr>
        <p:txBody>
          <a:bodyPr wrap="none" rtlCol="0">
            <a:spAutoFit/>
          </a:bodyPr>
          <a:lstStyle/>
          <a:p>
            <a:r>
              <a:rPr lang="en-US" b="1" dirty="0" smtClean="0"/>
              <a:t>Instantaneous discharge from USGS </a:t>
            </a:r>
            <a:r>
              <a:rPr lang="en-US" b="1" dirty="0"/>
              <a:t>Gage at Jasper, </a:t>
            </a:r>
            <a:r>
              <a:rPr lang="en-US" b="1" dirty="0" smtClean="0"/>
              <a:t>14152000</a:t>
            </a:r>
            <a:endParaRPr lang="en-US" b="1" dirty="0"/>
          </a:p>
        </p:txBody>
      </p:sp>
    </p:spTree>
    <p:extLst>
      <p:ext uri="{BB962C8B-B14F-4D97-AF65-F5344CB8AC3E}">
        <p14:creationId xmlns:p14="http://schemas.microsoft.com/office/powerpoint/2010/main" val="237555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173" y="0"/>
            <a:ext cx="9144000" cy="6858000"/>
          </a:xfrm>
          <a:prstGeom prst="rect">
            <a:avLst/>
          </a:prstGeom>
        </p:spPr>
      </p:pic>
      <p:sp>
        <p:nvSpPr>
          <p:cNvPr id="2" name="Title 1"/>
          <p:cNvSpPr>
            <a:spLocks noGrp="1"/>
          </p:cNvSpPr>
          <p:nvPr>
            <p:ph type="title"/>
          </p:nvPr>
        </p:nvSpPr>
        <p:spPr>
          <a:xfrm>
            <a:off x="69928" y="0"/>
            <a:ext cx="5914370" cy="1143000"/>
          </a:xfrm>
        </p:spPr>
        <p:txBody>
          <a:bodyPr/>
          <a:lstStyle/>
          <a:p>
            <a:pPr algn="ctr"/>
            <a:r>
              <a:rPr lang="en-US" sz="3200" dirty="0" smtClean="0">
                <a:solidFill>
                  <a:schemeClr val="accent6">
                    <a:lumMod val="50000"/>
                  </a:schemeClr>
                </a:solidFill>
              </a:rPr>
              <a:t>Outstanding Questions:</a:t>
            </a:r>
            <a:endParaRPr lang="en-US" sz="3200" dirty="0">
              <a:solidFill>
                <a:schemeClr val="accent6">
                  <a:lumMod val="50000"/>
                </a:schemeClr>
              </a:solidFill>
            </a:endParaRPr>
          </a:p>
        </p:txBody>
      </p:sp>
      <p:grpSp>
        <p:nvGrpSpPr>
          <p:cNvPr id="13" name="Group 12"/>
          <p:cNvGrpSpPr/>
          <p:nvPr/>
        </p:nvGrpSpPr>
        <p:grpSpPr>
          <a:xfrm>
            <a:off x="5909144" y="1047890"/>
            <a:ext cx="3348266" cy="5770477"/>
            <a:chOff x="5954580" y="1153378"/>
            <a:chExt cx="3348266" cy="5770477"/>
          </a:xfrm>
        </p:grpSpPr>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36866" y="4786578"/>
              <a:ext cx="3107133" cy="2071422"/>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36867" y="3095135"/>
              <a:ext cx="3107132" cy="2071421"/>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36866" y="1153378"/>
              <a:ext cx="3075759" cy="1937908"/>
            </a:xfrm>
            <a:prstGeom prst="rect">
              <a:avLst/>
            </a:prstGeom>
          </p:spPr>
        </p:pic>
        <p:sp>
          <p:nvSpPr>
            <p:cNvPr id="11" name="TextBox 10"/>
            <p:cNvSpPr txBox="1"/>
            <p:nvPr/>
          </p:nvSpPr>
          <p:spPr>
            <a:xfrm>
              <a:off x="5954580" y="6554523"/>
              <a:ext cx="3348266" cy="369332"/>
            </a:xfrm>
            <a:prstGeom prst="rect">
              <a:avLst/>
            </a:prstGeom>
            <a:noFill/>
          </p:spPr>
          <p:txBody>
            <a:bodyPr wrap="square" rtlCol="0">
              <a:spAutoFit/>
            </a:bodyPr>
            <a:lstStyle/>
            <a:p>
              <a:r>
                <a:rPr lang="en-US" i="1" dirty="0" smtClean="0">
                  <a:solidFill>
                    <a:srgbClr val="FFFF00"/>
                  </a:solidFill>
                </a:rPr>
                <a:t>Freshwaters Illustrated photos</a:t>
              </a:r>
              <a:endParaRPr lang="en-US" i="1" dirty="0">
                <a:solidFill>
                  <a:srgbClr val="FFFF00"/>
                </a:solidFill>
              </a:endParaRPr>
            </a:p>
          </p:txBody>
        </p:sp>
      </p:grpSp>
      <p:sp>
        <p:nvSpPr>
          <p:cNvPr id="18" name="TextBox 17"/>
          <p:cNvSpPr txBox="1"/>
          <p:nvPr/>
        </p:nvSpPr>
        <p:spPr>
          <a:xfrm>
            <a:off x="1805" y="2730466"/>
            <a:ext cx="5975258" cy="4154984"/>
          </a:xfrm>
          <a:prstGeom prst="rect">
            <a:avLst/>
          </a:prstGeom>
          <a:solidFill>
            <a:srgbClr val="4D4D4D">
              <a:alpha val="32157"/>
            </a:srgbClr>
          </a:solidFill>
        </p:spPr>
        <p:txBody>
          <a:bodyPr wrap="square" rtlCol="0">
            <a:spAutoFit/>
          </a:bodyPr>
          <a:lstStyle/>
          <a:p>
            <a:r>
              <a:rPr lang="en-US" sz="2400" b="1" dirty="0" smtClean="0">
                <a:solidFill>
                  <a:srgbClr val="FFFF00"/>
                </a:solidFill>
              </a:rPr>
              <a:t>Vegetation recruitment?</a:t>
            </a:r>
          </a:p>
          <a:p>
            <a:endParaRPr lang="en-US" sz="2400" b="1" dirty="0">
              <a:solidFill>
                <a:srgbClr val="FFFF00"/>
              </a:solidFill>
            </a:endParaRPr>
          </a:p>
          <a:p>
            <a:r>
              <a:rPr lang="en-US" sz="2400" b="1" dirty="0" smtClean="0">
                <a:solidFill>
                  <a:srgbClr val="FFFF00"/>
                </a:solidFill>
              </a:rPr>
              <a:t>Channel incision?</a:t>
            </a:r>
          </a:p>
          <a:p>
            <a:endParaRPr lang="en-US" sz="2400" b="1" dirty="0">
              <a:solidFill>
                <a:srgbClr val="FFFF00"/>
              </a:solidFill>
            </a:endParaRPr>
          </a:p>
          <a:p>
            <a:r>
              <a:rPr lang="en-US" sz="2400" b="1" dirty="0" smtClean="0">
                <a:solidFill>
                  <a:srgbClr val="FFFF00"/>
                </a:solidFill>
              </a:rPr>
              <a:t>Bed coarsening?</a:t>
            </a:r>
          </a:p>
          <a:p>
            <a:endParaRPr lang="en-US" sz="2400" b="1" dirty="0">
              <a:solidFill>
                <a:srgbClr val="FFFF00"/>
              </a:solidFill>
            </a:endParaRPr>
          </a:p>
          <a:p>
            <a:r>
              <a:rPr lang="en-US" sz="2400" b="1" dirty="0" smtClean="0">
                <a:solidFill>
                  <a:srgbClr val="FFFF00"/>
                </a:solidFill>
              </a:rPr>
              <a:t>Future trajectory of side channels</a:t>
            </a:r>
            <a:r>
              <a:rPr lang="en-US" sz="2400" b="1" dirty="0" smtClean="0">
                <a:solidFill>
                  <a:srgbClr val="FFFF00"/>
                </a:solidFill>
              </a:rPr>
              <a:t>?</a:t>
            </a:r>
          </a:p>
          <a:p>
            <a:endParaRPr lang="en-US" sz="2400" b="1" dirty="0">
              <a:solidFill>
                <a:srgbClr val="FFFF00"/>
              </a:solidFill>
            </a:endParaRPr>
          </a:p>
          <a:p>
            <a:r>
              <a:rPr lang="en-US" sz="2400" b="1" dirty="0" smtClean="0">
                <a:solidFill>
                  <a:srgbClr val="FFFF00"/>
                </a:solidFill>
              </a:rPr>
              <a:t>Status </a:t>
            </a:r>
            <a:r>
              <a:rPr lang="en-US" sz="2400" b="1" dirty="0" smtClean="0">
                <a:solidFill>
                  <a:srgbClr val="FFFF00"/>
                </a:solidFill>
              </a:rPr>
              <a:t>of McKenzie, Santiam Basins</a:t>
            </a:r>
            <a:r>
              <a:rPr lang="en-US" sz="2400" b="1" dirty="0" smtClean="0">
                <a:solidFill>
                  <a:srgbClr val="FFFF00"/>
                </a:solidFill>
              </a:rPr>
              <a:t>?</a:t>
            </a:r>
          </a:p>
          <a:p>
            <a:endParaRPr lang="en-US" sz="2400" b="1" dirty="0">
              <a:solidFill>
                <a:srgbClr val="FFFF00"/>
              </a:solidFill>
            </a:endParaRPr>
          </a:p>
          <a:p>
            <a:r>
              <a:rPr lang="en-US" sz="2400" b="1" dirty="0" smtClean="0">
                <a:solidFill>
                  <a:srgbClr val="FFFF00"/>
                </a:solidFill>
              </a:rPr>
              <a:t>Implications for ecosystems?</a:t>
            </a:r>
            <a:endParaRPr lang="en-US" sz="2400" b="1" dirty="0">
              <a:solidFill>
                <a:srgbClr val="FFFF00"/>
              </a:solidFill>
            </a:endParaRPr>
          </a:p>
        </p:txBody>
      </p:sp>
    </p:spTree>
    <p:extLst>
      <p:ext uri="{BB962C8B-B14F-4D97-AF65-F5344CB8AC3E}">
        <p14:creationId xmlns:p14="http://schemas.microsoft.com/office/powerpoint/2010/main" val="31621555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564" y="58510"/>
            <a:ext cx="8305800" cy="1143000"/>
          </a:xfrm>
        </p:spPr>
        <p:txBody>
          <a:bodyPr/>
          <a:lstStyle/>
          <a:p>
            <a:r>
              <a:rPr lang="en-US" dirty="0" smtClean="0"/>
              <a:t>Steps Toward a </a:t>
            </a:r>
            <a:r>
              <a:rPr lang="en-US" dirty="0" err="1" smtClean="0"/>
              <a:t>Basinwide</a:t>
            </a:r>
            <a:r>
              <a:rPr lang="en-US" dirty="0" smtClean="0"/>
              <a:t> Adaptive Management for the Willamette SRP</a:t>
            </a:r>
            <a:endParaRPr lang="en-US" dirty="0"/>
          </a:p>
        </p:txBody>
      </p:sp>
      <p:sp>
        <p:nvSpPr>
          <p:cNvPr id="3" name="Content Placeholder 2"/>
          <p:cNvSpPr>
            <a:spLocks noGrp="1"/>
          </p:cNvSpPr>
          <p:nvPr>
            <p:ph idx="1"/>
          </p:nvPr>
        </p:nvSpPr>
        <p:spPr>
          <a:xfrm>
            <a:off x="155425" y="1662370"/>
            <a:ext cx="3610070" cy="3716745"/>
          </a:xfrm>
        </p:spPr>
        <p:txBody>
          <a:bodyPr/>
          <a:lstStyle/>
          <a:p>
            <a:pPr marL="514350" indent="-514350">
              <a:buFont typeface="+mj-lt"/>
              <a:buAutoNum type="arabicPeriod"/>
            </a:pPr>
            <a:r>
              <a:rPr lang="en-US" dirty="0" smtClean="0">
                <a:solidFill>
                  <a:srgbClr val="FFFF00"/>
                </a:solidFill>
              </a:rPr>
              <a:t>Document implementation</a:t>
            </a:r>
          </a:p>
          <a:p>
            <a:pPr marL="514350" indent="-514350">
              <a:buFont typeface="+mj-lt"/>
              <a:buAutoNum type="arabicPeriod"/>
            </a:pPr>
            <a:endParaRPr lang="en-US" dirty="0" smtClean="0">
              <a:solidFill>
                <a:srgbClr val="FFFF00"/>
              </a:solidFill>
            </a:endParaRPr>
          </a:p>
          <a:p>
            <a:pPr marL="514350" indent="-514350">
              <a:buFont typeface="+mj-lt"/>
              <a:buAutoNum type="arabicPeriod"/>
            </a:pPr>
            <a:r>
              <a:rPr lang="en-US" dirty="0" smtClean="0">
                <a:solidFill>
                  <a:srgbClr val="FFFF00"/>
                </a:solidFill>
              </a:rPr>
              <a:t>Monitor responses</a:t>
            </a:r>
          </a:p>
          <a:p>
            <a:pPr marL="514350" indent="-514350">
              <a:buFont typeface="+mj-lt"/>
              <a:buAutoNum type="arabicPeriod"/>
            </a:pPr>
            <a:endParaRPr lang="en-US" dirty="0" smtClean="0">
              <a:solidFill>
                <a:srgbClr val="FFFF00"/>
              </a:solidFill>
            </a:endParaRPr>
          </a:p>
          <a:p>
            <a:pPr marL="514350" indent="-514350">
              <a:buFont typeface="+mj-lt"/>
              <a:buAutoNum type="arabicPeriod"/>
            </a:pPr>
            <a:r>
              <a:rPr lang="en-US" dirty="0" smtClean="0">
                <a:solidFill>
                  <a:srgbClr val="FFFF00"/>
                </a:solidFill>
              </a:rPr>
              <a:t>Refine SRP objectives </a:t>
            </a:r>
          </a:p>
          <a:p>
            <a:pPr marL="514350" indent="-514350">
              <a:buFont typeface="+mj-lt"/>
              <a:buAutoNum type="arabicPeriod"/>
            </a:pPr>
            <a:endParaRPr lang="en-US" dirty="0" smtClean="0">
              <a:solidFill>
                <a:srgbClr val="FFFF00"/>
              </a:solidFill>
            </a:endParaRPr>
          </a:p>
          <a:p>
            <a:pPr marL="514350" indent="-514350">
              <a:buFont typeface="+mj-lt"/>
              <a:buAutoNum type="arabicPeriod"/>
            </a:pPr>
            <a:r>
              <a:rPr lang="en-US" dirty="0" smtClean="0">
                <a:solidFill>
                  <a:srgbClr val="FFFF00"/>
                </a:solidFill>
              </a:rPr>
              <a:t>Repeat</a:t>
            </a:r>
          </a:p>
          <a:p>
            <a:pPr marL="514350" indent="-514350">
              <a:buFont typeface="+mj-lt"/>
              <a:buAutoNum type="arabicPeriod"/>
            </a:pPr>
            <a:endParaRPr lang="en-US" dirty="0" smtClean="0">
              <a:solidFill>
                <a:srgbClr val="FFFF00"/>
              </a:solidFill>
            </a:endParaRPr>
          </a:p>
        </p:txBody>
      </p:sp>
      <p:grpSp>
        <p:nvGrpSpPr>
          <p:cNvPr id="19" name="Group 18"/>
          <p:cNvGrpSpPr/>
          <p:nvPr/>
        </p:nvGrpSpPr>
        <p:grpSpPr>
          <a:xfrm>
            <a:off x="2817825" y="2891330"/>
            <a:ext cx="6285965" cy="3578526"/>
            <a:chOff x="2770085" y="2964779"/>
            <a:chExt cx="6285965" cy="3578526"/>
          </a:xfrm>
        </p:grpSpPr>
        <p:sp>
          <p:nvSpPr>
            <p:cNvPr id="12" name="Rectangle 11"/>
            <p:cNvSpPr/>
            <p:nvPr/>
          </p:nvSpPr>
          <p:spPr bwMode="auto">
            <a:xfrm>
              <a:off x="2871040" y="2964779"/>
              <a:ext cx="6177220" cy="3578526"/>
            </a:xfrm>
            <a:prstGeom prst="rect">
              <a:avLst/>
            </a:prstGeom>
            <a:solidFill>
              <a:schemeClr val="bg1"/>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9567" r="23551" b="40216"/>
            <a:stretch/>
          </p:blipFill>
          <p:spPr>
            <a:xfrm>
              <a:off x="2909445" y="2986378"/>
              <a:ext cx="6035647" cy="3424486"/>
            </a:xfrm>
            <a:prstGeom prst="rect">
              <a:avLst/>
            </a:prstGeom>
          </p:spPr>
        </p:pic>
        <p:sp>
          <p:nvSpPr>
            <p:cNvPr id="9" name="TextBox 8"/>
            <p:cNvSpPr txBox="1"/>
            <p:nvPr/>
          </p:nvSpPr>
          <p:spPr>
            <a:xfrm>
              <a:off x="4367803" y="3226098"/>
              <a:ext cx="3092506" cy="461665"/>
            </a:xfrm>
            <a:prstGeom prst="rect">
              <a:avLst/>
            </a:prstGeom>
            <a:solidFill>
              <a:schemeClr val="bg1"/>
            </a:solidFill>
            <a:ln>
              <a:noFill/>
            </a:ln>
          </p:spPr>
          <p:txBody>
            <a:bodyPr wrap="square" rtlCol="0">
              <a:spAutoFit/>
            </a:bodyPr>
            <a:lstStyle/>
            <a:p>
              <a:pPr algn="ctr"/>
              <a:r>
                <a:rPr lang="en-US" sz="2400" b="1" dirty="0" smtClean="0">
                  <a:latin typeface="Calibri" panose="020F0502020204030204" pitchFamily="34" charset="0"/>
                </a:rPr>
                <a:t>Recommendations</a:t>
              </a:r>
              <a:endParaRPr lang="en-US" sz="2400" b="1" dirty="0">
                <a:latin typeface="Calibri" panose="020F0502020204030204" pitchFamily="34" charset="0"/>
              </a:endParaRPr>
            </a:p>
          </p:txBody>
        </p:sp>
        <p:sp>
          <p:nvSpPr>
            <p:cNvPr id="13" name="Rectangle 12"/>
            <p:cNvSpPr/>
            <p:nvPr/>
          </p:nvSpPr>
          <p:spPr bwMode="auto">
            <a:xfrm>
              <a:off x="7095590" y="5607860"/>
              <a:ext cx="1768435" cy="935445"/>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10" name="TextBox 9"/>
            <p:cNvSpPr txBox="1"/>
            <p:nvPr/>
          </p:nvSpPr>
          <p:spPr>
            <a:xfrm>
              <a:off x="6749945" y="5614724"/>
              <a:ext cx="2306105" cy="461665"/>
            </a:xfrm>
            <a:prstGeom prst="rect">
              <a:avLst/>
            </a:prstGeom>
            <a:noFill/>
            <a:ln>
              <a:noFill/>
            </a:ln>
          </p:spPr>
          <p:txBody>
            <a:bodyPr wrap="square" rtlCol="0">
              <a:spAutoFit/>
            </a:bodyPr>
            <a:lstStyle/>
            <a:p>
              <a:pPr algn="ctr"/>
              <a:r>
                <a:rPr lang="en-US" sz="2400" b="1" dirty="0" smtClean="0">
                  <a:latin typeface="Calibri" panose="020F0502020204030204" pitchFamily="34" charset="0"/>
                </a:rPr>
                <a:t>Implementation</a:t>
              </a:r>
              <a:endParaRPr lang="en-US" sz="2400" b="1" dirty="0">
                <a:latin typeface="Calibri" panose="020F0502020204030204" pitchFamily="34" charset="0"/>
              </a:endParaRPr>
            </a:p>
          </p:txBody>
        </p:sp>
        <p:sp>
          <p:nvSpPr>
            <p:cNvPr id="14" name="Rectangle 13"/>
            <p:cNvSpPr/>
            <p:nvPr/>
          </p:nvSpPr>
          <p:spPr bwMode="auto">
            <a:xfrm>
              <a:off x="2912286" y="5541275"/>
              <a:ext cx="1769438" cy="1002030"/>
            </a:xfrm>
            <a:prstGeom prst="rect">
              <a:avLst/>
            </a:prstGeom>
            <a:solidFill>
              <a:schemeClr val="bg1"/>
            </a:solidFill>
            <a:ln w="127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11" name="TextBox 10"/>
            <p:cNvSpPr txBox="1"/>
            <p:nvPr/>
          </p:nvSpPr>
          <p:spPr>
            <a:xfrm>
              <a:off x="2770085" y="5210535"/>
              <a:ext cx="1911639" cy="1200329"/>
            </a:xfrm>
            <a:prstGeom prst="rect">
              <a:avLst/>
            </a:prstGeom>
            <a:noFill/>
            <a:ln>
              <a:noFill/>
            </a:ln>
          </p:spPr>
          <p:txBody>
            <a:bodyPr wrap="square" rtlCol="0">
              <a:spAutoFit/>
            </a:bodyPr>
            <a:lstStyle/>
            <a:p>
              <a:pPr algn="ctr"/>
              <a:r>
                <a:rPr lang="en-US" sz="2400" b="1" dirty="0" smtClean="0">
                  <a:latin typeface="Calibri" panose="020F0502020204030204" pitchFamily="34" charset="0"/>
                </a:rPr>
                <a:t>Monitoring and Evaluation</a:t>
              </a:r>
              <a:endParaRPr lang="en-US" sz="2400" b="1" dirty="0">
                <a:latin typeface="Calibri" panose="020F0502020204030204" pitchFamily="34" charset="0"/>
              </a:endParaRPr>
            </a:p>
          </p:txBody>
        </p:sp>
      </p:grpSp>
    </p:spTree>
    <p:extLst>
      <p:ext uri="{BB962C8B-B14F-4D97-AF65-F5344CB8AC3E}">
        <p14:creationId xmlns:p14="http://schemas.microsoft.com/office/powerpoint/2010/main" val="1109982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30" y="202980"/>
            <a:ext cx="8305800" cy="1143000"/>
          </a:xfrm>
        </p:spPr>
        <p:txBody>
          <a:bodyPr/>
          <a:lstStyle/>
          <a:p>
            <a:r>
              <a:rPr lang="en-US" dirty="0" smtClean="0"/>
              <a:t>Overview</a:t>
            </a:r>
            <a:endParaRPr lang="en-US" dirty="0"/>
          </a:p>
        </p:txBody>
      </p:sp>
      <p:sp>
        <p:nvSpPr>
          <p:cNvPr id="3" name="Content Placeholder 2"/>
          <p:cNvSpPr>
            <a:spLocks noGrp="1"/>
          </p:cNvSpPr>
          <p:nvPr>
            <p:ph idx="1"/>
          </p:nvPr>
        </p:nvSpPr>
        <p:spPr>
          <a:xfrm>
            <a:off x="232235" y="1393535"/>
            <a:ext cx="8305800" cy="3685918"/>
          </a:xfrm>
        </p:spPr>
        <p:txBody>
          <a:bodyPr/>
          <a:lstStyle/>
          <a:p>
            <a:r>
              <a:rPr lang="en-US" dirty="0" smtClean="0"/>
              <a:t>Sustainable Rivers Project</a:t>
            </a:r>
          </a:p>
          <a:p>
            <a:endParaRPr lang="en-US" dirty="0" smtClean="0"/>
          </a:p>
          <a:p>
            <a:r>
              <a:rPr lang="en-US" dirty="0" smtClean="0"/>
              <a:t>Monitoring framework</a:t>
            </a:r>
          </a:p>
          <a:p>
            <a:endParaRPr lang="en-US" dirty="0" smtClean="0"/>
          </a:p>
          <a:p>
            <a:r>
              <a:rPr lang="en-US" dirty="0" smtClean="0"/>
              <a:t>Application to the Middle Fork Willamette</a:t>
            </a:r>
          </a:p>
          <a:p>
            <a:endParaRPr lang="en-US" dirty="0" smtClean="0"/>
          </a:p>
          <a:p>
            <a:r>
              <a:rPr lang="en-US" dirty="0" smtClean="0"/>
              <a:t>Next steps</a:t>
            </a:r>
          </a:p>
          <a:p>
            <a:endParaRPr lang="en-US" dirty="0"/>
          </a:p>
        </p:txBody>
      </p:sp>
    </p:spTree>
    <p:extLst>
      <p:ext uri="{BB962C8B-B14F-4D97-AF65-F5344CB8AC3E}">
        <p14:creationId xmlns:p14="http://schemas.microsoft.com/office/powerpoint/2010/main" val="32896162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l" rtl="0" eaLnBrk="1" fontAlgn="base" hangingPunct="1">
              <a:spcBef>
                <a:spcPct val="0"/>
              </a:spcBef>
              <a:spcAft>
                <a:spcPct val="0"/>
              </a:spcAft>
              <a:defRPr sz="3600" b="1">
                <a:solidFill>
                  <a:srgbClr val="FFFF99"/>
                </a:solidFill>
                <a:latin typeface="+mj-lt"/>
                <a:ea typeface="+mj-ea"/>
                <a:cs typeface="+mj-cs"/>
              </a:defRPr>
            </a:lvl1pPr>
            <a:lvl2pPr algn="l" rtl="0" eaLnBrk="1" fontAlgn="base" hangingPunct="1">
              <a:spcBef>
                <a:spcPct val="0"/>
              </a:spcBef>
              <a:spcAft>
                <a:spcPct val="0"/>
              </a:spcAft>
              <a:defRPr sz="3600" b="1">
                <a:solidFill>
                  <a:srgbClr val="FFFF99"/>
                </a:solidFill>
                <a:latin typeface="Arial" charset="0"/>
              </a:defRPr>
            </a:lvl2pPr>
            <a:lvl3pPr algn="l" rtl="0" eaLnBrk="1" fontAlgn="base" hangingPunct="1">
              <a:spcBef>
                <a:spcPct val="0"/>
              </a:spcBef>
              <a:spcAft>
                <a:spcPct val="0"/>
              </a:spcAft>
              <a:defRPr sz="3600" b="1">
                <a:solidFill>
                  <a:srgbClr val="FFFF99"/>
                </a:solidFill>
                <a:latin typeface="Arial" charset="0"/>
              </a:defRPr>
            </a:lvl3pPr>
            <a:lvl4pPr algn="l" rtl="0" eaLnBrk="1" fontAlgn="base" hangingPunct="1">
              <a:spcBef>
                <a:spcPct val="0"/>
              </a:spcBef>
              <a:spcAft>
                <a:spcPct val="0"/>
              </a:spcAft>
              <a:defRPr sz="3600" b="1">
                <a:solidFill>
                  <a:srgbClr val="FFFF99"/>
                </a:solidFill>
                <a:latin typeface="Arial" charset="0"/>
              </a:defRPr>
            </a:lvl4pPr>
            <a:lvl5pPr algn="l" rtl="0" eaLnBrk="1" fontAlgn="base" hangingPunct="1">
              <a:spcBef>
                <a:spcPct val="0"/>
              </a:spcBef>
              <a:spcAft>
                <a:spcPct val="0"/>
              </a:spcAft>
              <a:defRPr sz="3600" b="1">
                <a:solidFill>
                  <a:srgbClr val="FFFF99"/>
                </a:solidFill>
                <a:latin typeface="Arial" charset="0"/>
              </a:defRPr>
            </a:lvl5pPr>
            <a:lvl6pPr marL="457200" algn="l" rtl="0" eaLnBrk="1" fontAlgn="base" hangingPunct="1">
              <a:spcBef>
                <a:spcPct val="0"/>
              </a:spcBef>
              <a:spcAft>
                <a:spcPct val="0"/>
              </a:spcAft>
              <a:defRPr sz="3600" b="1">
                <a:solidFill>
                  <a:srgbClr val="FFFF99"/>
                </a:solidFill>
                <a:latin typeface="Arial" charset="0"/>
              </a:defRPr>
            </a:lvl6pPr>
            <a:lvl7pPr marL="914400" algn="l" rtl="0" eaLnBrk="1" fontAlgn="base" hangingPunct="1">
              <a:spcBef>
                <a:spcPct val="0"/>
              </a:spcBef>
              <a:spcAft>
                <a:spcPct val="0"/>
              </a:spcAft>
              <a:defRPr sz="3600" b="1">
                <a:solidFill>
                  <a:srgbClr val="FFFF99"/>
                </a:solidFill>
                <a:latin typeface="Arial" charset="0"/>
              </a:defRPr>
            </a:lvl7pPr>
            <a:lvl8pPr marL="1371600" algn="l" rtl="0" eaLnBrk="1" fontAlgn="base" hangingPunct="1">
              <a:spcBef>
                <a:spcPct val="0"/>
              </a:spcBef>
              <a:spcAft>
                <a:spcPct val="0"/>
              </a:spcAft>
              <a:defRPr sz="3600" b="1">
                <a:solidFill>
                  <a:srgbClr val="FFFF99"/>
                </a:solidFill>
                <a:latin typeface="Arial" charset="0"/>
              </a:defRPr>
            </a:lvl8pPr>
            <a:lvl9pPr marL="1828800" algn="l" rtl="0" eaLnBrk="1" fontAlgn="base" hangingPunct="1">
              <a:spcBef>
                <a:spcPct val="0"/>
              </a:spcBef>
              <a:spcAft>
                <a:spcPct val="0"/>
              </a:spcAft>
              <a:defRPr sz="3600" b="1">
                <a:solidFill>
                  <a:srgbClr val="FFFF99"/>
                </a:solidFill>
                <a:latin typeface="Arial" charset="0"/>
              </a:defRPr>
            </a:lvl9pPr>
          </a:lstStyle>
          <a:p>
            <a:r>
              <a:rPr lang="en-US" kern="0" dirty="0" smtClean="0">
                <a:solidFill>
                  <a:srgbClr val="FFFF00"/>
                </a:solidFill>
              </a:rPr>
              <a:t>Upcoming Work for 2015</a:t>
            </a:r>
            <a:endParaRPr lang="en-US" kern="0" dirty="0">
              <a:solidFill>
                <a:srgbClr val="FFFF00"/>
              </a:solidFill>
            </a:endParaRPr>
          </a:p>
        </p:txBody>
      </p:sp>
      <p:sp>
        <p:nvSpPr>
          <p:cNvPr id="7" name="Content Placeholder 2"/>
          <p:cNvSpPr>
            <a:spLocks noGrp="1"/>
          </p:cNvSpPr>
          <p:nvPr>
            <p:ph idx="1"/>
          </p:nvPr>
        </p:nvSpPr>
        <p:spPr>
          <a:xfrm>
            <a:off x="155425" y="1162050"/>
            <a:ext cx="8833150" cy="5032110"/>
          </a:xfrm>
        </p:spPr>
        <p:txBody>
          <a:bodyPr/>
          <a:lstStyle/>
          <a:p>
            <a:pPr marL="0" indent="0">
              <a:buNone/>
            </a:pPr>
            <a:r>
              <a:rPr lang="en-US" dirty="0" smtClean="0"/>
              <a:t>Monitoring framework </a:t>
            </a:r>
          </a:p>
          <a:p>
            <a:pPr marL="0" indent="0">
              <a:buNone/>
            </a:pPr>
            <a:r>
              <a:rPr lang="en-US" sz="2400" i="1" dirty="0"/>
              <a:t> </a:t>
            </a:r>
            <a:r>
              <a:rPr lang="en-US" sz="2400" i="1" dirty="0" smtClean="0"/>
              <a:t>     (planned publication, late summer 2015)</a:t>
            </a:r>
          </a:p>
          <a:p>
            <a:pPr marL="0" indent="0">
              <a:buNone/>
            </a:pPr>
            <a:endParaRPr lang="en-US" dirty="0" smtClean="0"/>
          </a:p>
          <a:p>
            <a:pPr marL="0" indent="0">
              <a:buNone/>
            </a:pPr>
            <a:r>
              <a:rPr lang="en-US" dirty="0"/>
              <a:t>Middle Fork geomorphic assessment</a:t>
            </a:r>
          </a:p>
          <a:p>
            <a:pPr marL="0" indent="0">
              <a:buNone/>
            </a:pPr>
            <a:r>
              <a:rPr lang="en-US" sz="2400" dirty="0"/>
              <a:t> </a:t>
            </a:r>
            <a:r>
              <a:rPr lang="en-US" sz="2400" dirty="0" smtClean="0"/>
              <a:t>     </a:t>
            </a:r>
            <a:r>
              <a:rPr lang="en-US" sz="2400" i="1" dirty="0" smtClean="0"/>
              <a:t>(planned publication, fall 2015)</a:t>
            </a:r>
          </a:p>
          <a:p>
            <a:pPr marL="0" indent="0">
              <a:buNone/>
            </a:pPr>
            <a:endParaRPr lang="en-US" dirty="0" smtClean="0"/>
          </a:p>
          <a:p>
            <a:pPr marL="0" indent="0">
              <a:buNone/>
            </a:pPr>
            <a:r>
              <a:rPr lang="en-US" dirty="0" smtClean="0"/>
              <a:t>Assessment of flow -vegetation relationships for Middle Fork and McKenzie </a:t>
            </a:r>
          </a:p>
          <a:p>
            <a:pPr marL="0" indent="0">
              <a:buNone/>
            </a:pPr>
            <a:r>
              <a:rPr lang="en-US" sz="2400" i="1" dirty="0"/>
              <a:t> </a:t>
            </a:r>
            <a:r>
              <a:rPr lang="en-US" sz="2400" i="1" dirty="0" smtClean="0"/>
              <a:t>     (</a:t>
            </a:r>
            <a:r>
              <a:rPr lang="en-US" sz="2400" i="1" dirty="0"/>
              <a:t>Fieldwork summer 2015; planned publication </a:t>
            </a:r>
            <a:r>
              <a:rPr lang="en-US" sz="2400" i="1" dirty="0" smtClean="0"/>
              <a:t>fall </a:t>
            </a:r>
            <a:r>
              <a:rPr lang="en-US" sz="2400" i="1" dirty="0"/>
              <a:t>2015)</a:t>
            </a:r>
          </a:p>
          <a:p>
            <a:pPr marL="0" indent="0">
              <a:buNone/>
            </a:pPr>
            <a:endParaRPr lang="en-US" dirty="0"/>
          </a:p>
          <a:p>
            <a:pPr marL="0" indent="0">
              <a:buNone/>
            </a:pPr>
            <a:r>
              <a:rPr lang="en-US" sz="2400" i="1" dirty="0" smtClean="0"/>
              <a:t>     </a:t>
            </a:r>
          </a:p>
        </p:txBody>
      </p:sp>
    </p:spTree>
    <p:extLst>
      <p:ext uri="{BB962C8B-B14F-4D97-AF65-F5344CB8AC3E}">
        <p14:creationId xmlns:p14="http://schemas.microsoft.com/office/powerpoint/2010/main" val="7869102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9091" b="47850"/>
          <a:stretch/>
        </p:blipFill>
        <p:spPr>
          <a:xfrm>
            <a:off x="138778" y="3899883"/>
            <a:ext cx="8888202" cy="2870352"/>
          </a:xfrm>
          <a:prstGeom prst="rect">
            <a:avLst/>
          </a:prstGeom>
        </p:spPr>
      </p:pic>
      <p:sp>
        <p:nvSpPr>
          <p:cNvPr id="2" name="Title 1"/>
          <p:cNvSpPr>
            <a:spLocks noGrp="1"/>
          </p:cNvSpPr>
          <p:nvPr>
            <p:ph type="title"/>
          </p:nvPr>
        </p:nvSpPr>
        <p:spPr>
          <a:xfrm>
            <a:off x="19190" y="0"/>
            <a:ext cx="8305800" cy="1143000"/>
          </a:xfrm>
        </p:spPr>
        <p:txBody>
          <a:bodyPr/>
          <a:lstStyle/>
          <a:p>
            <a:r>
              <a:rPr lang="en-US" dirty="0" smtClean="0"/>
              <a:t>Acknowledgements</a:t>
            </a:r>
            <a:endParaRPr lang="en-US" dirty="0"/>
          </a:p>
        </p:txBody>
      </p:sp>
      <p:sp>
        <p:nvSpPr>
          <p:cNvPr id="4" name="Content Placeholder 3"/>
          <p:cNvSpPr txBox="1">
            <a:spLocks noGrp="1"/>
          </p:cNvSpPr>
          <p:nvPr>
            <p:ph idx="1"/>
          </p:nvPr>
        </p:nvSpPr>
        <p:spPr>
          <a:xfrm>
            <a:off x="15806" y="906186"/>
            <a:ext cx="9134146" cy="1363963"/>
          </a:xfrm>
          <a:prstGeom prst="rect">
            <a:avLst/>
          </a:prstGeom>
          <a:noFill/>
        </p:spPr>
        <p:txBody>
          <a:bodyPr wrap="square" rtlCol="0">
            <a:spAutoFit/>
          </a:bodyPr>
          <a:lstStyle/>
          <a:p>
            <a:pPr marL="0" indent="0">
              <a:buNone/>
            </a:pPr>
            <a:r>
              <a:rPr lang="en-US" sz="1800" b="0" dirty="0" smtClean="0"/>
              <a:t>Chris </a:t>
            </a:r>
            <a:r>
              <a:rPr lang="en-US" sz="1800" b="0" dirty="0" err="1" smtClean="0"/>
              <a:t>Budai</a:t>
            </a:r>
            <a:r>
              <a:rPr lang="en-US" sz="1800" b="0" dirty="0" smtClean="0"/>
              <a:t>, Keith Duffy, John Hickey, Mary Karen Scullion, Greg Taylor (USACE)</a:t>
            </a:r>
          </a:p>
          <a:p>
            <a:pPr marL="0" indent="0">
              <a:buNone/>
            </a:pPr>
            <a:r>
              <a:rPr lang="en-US" sz="1800" b="0" dirty="0" smtClean="0"/>
              <a:t>Melissa Olson, Emilie Blevins (TNC</a:t>
            </a:r>
            <a:r>
              <a:rPr lang="en-US" sz="1800" b="0" dirty="0" smtClean="0"/>
              <a:t>) </a:t>
            </a:r>
          </a:p>
          <a:p>
            <a:pPr marL="0" indent="0">
              <a:buNone/>
            </a:pPr>
            <a:r>
              <a:rPr lang="en-US" sz="1800" b="0" dirty="0" err="1" smtClean="0"/>
              <a:t>JoJo</a:t>
            </a:r>
            <a:r>
              <a:rPr lang="en-US" sz="1800" b="0" dirty="0" smtClean="0"/>
              <a:t> </a:t>
            </a:r>
            <a:r>
              <a:rPr lang="en-US" sz="1800" b="0" dirty="0" err="1" smtClean="0"/>
              <a:t>Mangano</a:t>
            </a:r>
            <a:r>
              <a:rPr lang="en-US" sz="1800" b="0" dirty="0" smtClean="0"/>
              <a:t>, Mackenzie Keith (USGS)</a:t>
            </a:r>
          </a:p>
          <a:p>
            <a:pPr marL="0" indent="0">
              <a:buNone/>
            </a:pPr>
            <a:r>
              <a:rPr lang="en-US" sz="1800" b="0" dirty="0" smtClean="0"/>
              <a:t>Jeremy Monroe (Freshwaters Illustrated)</a:t>
            </a:r>
            <a:endParaRPr lang="en-US" sz="1800" b="0" dirty="0"/>
          </a:p>
        </p:txBody>
      </p:sp>
      <p:sp>
        <p:nvSpPr>
          <p:cNvPr id="7" name="Title 1"/>
          <p:cNvSpPr txBox="1">
            <a:spLocks/>
          </p:cNvSpPr>
          <p:nvPr/>
        </p:nvSpPr>
        <p:spPr bwMode="auto">
          <a:xfrm>
            <a:off x="4715" y="2161635"/>
            <a:ext cx="8305800" cy="172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lvl1pPr algn="l" rtl="0" eaLnBrk="1" fontAlgn="base" hangingPunct="1">
              <a:spcBef>
                <a:spcPct val="0"/>
              </a:spcBef>
              <a:spcAft>
                <a:spcPct val="0"/>
              </a:spcAft>
              <a:defRPr sz="3600" b="1">
                <a:solidFill>
                  <a:srgbClr val="FFFF99"/>
                </a:solidFill>
                <a:latin typeface="+mj-lt"/>
                <a:ea typeface="+mj-ea"/>
                <a:cs typeface="+mj-cs"/>
              </a:defRPr>
            </a:lvl1pPr>
            <a:lvl2pPr algn="l" rtl="0" eaLnBrk="1" fontAlgn="base" hangingPunct="1">
              <a:spcBef>
                <a:spcPct val="0"/>
              </a:spcBef>
              <a:spcAft>
                <a:spcPct val="0"/>
              </a:spcAft>
              <a:defRPr sz="3600" b="1">
                <a:solidFill>
                  <a:srgbClr val="FFFF99"/>
                </a:solidFill>
                <a:latin typeface="Arial" charset="0"/>
              </a:defRPr>
            </a:lvl2pPr>
            <a:lvl3pPr algn="l" rtl="0" eaLnBrk="1" fontAlgn="base" hangingPunct="1">
              <a:spcBef>
                <a:spcPct val="0"/>
              </a:spcBef>
              <a:spcAft>
                <a:spcPct val="0"/>
              </a:spcAft>
              <a:defRPr sz="3600" b="1">
                <a:solidFill>
                  <a:srgbClr val="FFFF99"/>
                </a:solidFill>
                <a:latin typeface="Arial" charset="0"/>
              </a:defRPr>
            </a:lvl3pPr>
            <a:lvl4pPr algn="l" rtl="0" eaLnBrk="1" fontAlgn="base" hangingPunct="1">
              <a:spcBef>
                <a:spcPct val="0"/>
              </a:spcBef>
              <a:spcAft>
                <a:spcPct val="0"/>
              </a:spcAft>
              <a:defRPr sz="3600" b="1">
                <a:solidFill>
                  <a:srgbClr val="FFFF99"/>
                </a:solidFill>
                <a:latin typeface="Arial" charset="0"/>
              </a:defRPr>
            </a:lvl4pPr>
            <a:lvl5pPr algn="l" rtl="0" eaLnBrk="1" fontAlgn="base" hangingPunct="1">
              <a:spcBef>
                <a:spcPct val="0"/>
              </a:spcBef>
              <a:spcAft>
                <a:spcPct val="0"/>
              </a:spcAft>
              <a:defRPr sz="3600" b="1">
                <a:solidFill>
                  <a:srgbClr val="FFFF99"/>
                </a:solidFill>
                <a:latin typeface="Arial" charset="0"/>
              </a:defRPr>
            </a:lvl5pPr>
            <a:lvl6pPr marL="457200" algn="l" rtl="0" eaLnBrk="1" fontAlgn="base" hangingPunct="1">
              <a:spcBef>
                <a:spcPct val="0"/>
              </a:spcBef>
              <a:spcAft>
                <a:spcPct val="0"/>
              </a:spcAft>
              <a:defRPr sz="3600" b="1">
                <a:solidFill>
                  <a:srgbClr val="FFFF99"/>
                </a:solidFill>
                <a:latin typeface="Arial" charset="0"/>
              </a:defRPr>
            </a:lvl6pPr>
            <a:lvl7pPr marL="914400" algn="l" rtl="0" eaLnBrk="1" fontAlgn="base" hangingPunct="1">
              <a:spcBef>
                <a:spcPct val="0"/>
              </a:spcBef>
              <a:spcAft>
                <a:spcPct val="0"/>
              </a:spcAft>
              <a:defRPr sz="3600" b="1">
                <a:solidFill>
                  <a:srgbClr val="FFFF99"/>
                </a:solidFill>
                <a:latin typeface="Arial" charset="0"/>
              </a:defRPr>
            </a:lvl7pPr>
            <a:lvl8pPr marL="1371600" algn="l" rtl="0" eaLnBrk="1" fontAlgn="base" hangingPunct="1">
              <a:spcBef>
                <a:spcPct val="0"/>
              </a:spcBef>
              <a:spcAft>
                <a:spcPct val="0"/>
              </a:spcAft>
              <a:defRPr sz="3600" b="1">
                <a:solidFill>
                  <a:srgbClr val="FFFF99"/>
                </a:solidFill>
                <a:latin typeface="Arial" charset="0"/>
              </a:defRPr>
            </a:lvl8pPr>
            <a:lvl9pPr marL="1828800" algn="l" rtl="0" eaLnBrk="1" fontAlgn="base" hangingPunct="1">
              <a:spcBef>
                <a:spcPct val="0"/>
              </a:spcBef>
              <a:spcAft>
                <a:spcPct val="0"/>
              </a:spcAft>
              <a:defRPr sz="3600" b="1">
                <a:solidFill>
                  <a:srgbClr val="FFFF99"/>
                </a:solidFill>
                <a:latin typeface="Arial" charset="0"/>
              </a:defRPr>
            </a:lvl9pPr>
          </a:lstStyle>
          <a:p>
            <a:endParaRPr lang="en-US" kern="0" dirty="0" smtClean="0"/>
          </a:p>
          <a:p>
            <a:r>
              <a:rPr lang="en-US" kern="0" dirty="0" smtClean="0"/>
              <a:t>Questions?</a:t>
            </a:r>
            <a:r>
              <a:rPr lang="en-US" kern="0" dirty="0" smtClean="0">
                <a:solidFill>
                  <a:schemeClr val="tx1"/>
                </a:solidFill>
              </a:rPr>
              <a:t/>
            </a:r>
            <a:br>
              <a:rPr lang="en-US" kern="0" dirty="0" smtClean="0">
                <a:solidFill>
                  <a:schemeClr val="tx1"/>
                </a:solidFill>
              </a:rPr>
            </a:br>
            <a:r>
              <a:rPr lang="en-US" sz="2000" b="0" kern="0" dirty="0" smtClean="0">
                <a:solidFill>
                  <a:schemeClr val="bg1"/>
                </a:solidFill>
              </a:rPr>
              <a:t>Rose </a:t>
            </a:r>
            <a:r>
              <a:rPr lang="en-US" sz="2000" b="0" kern="0" dirty="0" err="1" smtClean="0">
                <a:solidFill>
                  <a:schemeClr val="bg1"/>
                </a:solidFill>
              </a:rPr>
              <a:t>Wallick</a:t>
            </a:r>
            <a:r>
              <a:rPr lang="en-US" sz="2000" b="0" kern="0" dirty="0" smtClean="0">
                <a:solidFill>
                  <a:schemeClr val="bg1"/>
                </a:solidFill>
              </a:rPr>
              <a:t>   </a:t>
            </a:r>
            <a:r>
              <a:rPr lang="en-US" sz="2000" b="0" i="1" kern="0" dirty="0" smtClean="0">
                <a:solidFill>
                  <a:schemeClr val="bg1"/>
                </a:solidFill>
              </a:rPr>
              <a:t>rosewall@usgs.gov</a:t>
            </a:r>
            <a:br>
              <a:rPr lang="en-US" sz="2000" b="0" i="1" kern="0" dirty="0" smtClean="0">
                <a:solidFill>
                  <a:schemeClr val="bg1"/>
                </a:solidFill>
              </a:rPr>
            </a:br>
            <a:r>
              <a:rPr lang="en-US" sz="2000" b="0" kern="0" dirty="0" smtClean="0">
                <a:solidFill>
                  <a:schemeClr val="bg1"/>
                </a:solidFill>
              </a:rPr>
              <a:t>Leslie Bach   </a:t>
            </a:r>
            <a:r>
              <a:rPr lang="en-US" sz="2000" b="0" i="1" kern="0" dirty="0" smtClean="0">
                <a:solidFill>
                  <a:schemeClr val="bg1"/>
                </a:solidFill>
              </a:rPr>
              <a:t>lbach@tnc.org</a:t>
            </a:r>
            <a:r>
              <a:rPr lang="en-US" sz="2800" i="1" kern="0" dirty="0" smtClean="0"/>
              <a:t/>
            </a:r>
            <a:br>
              <a:rPr lang="en-US" sz="2800" i="1" kern="0" dirty="0" smtClean="0"/>
            </a:br>
            <a:endParaRPr lang="en-US" sz="3200" kern="0" dirty="0">
              <a:solidFill>
                <a:schemeClr val="tx1"/>
              </a:solidFill>
            </a:endParaRPr>
          </a:p>
        </p:txBody>
      </p:sp>
      <p:sp>
        <p:nvSpPr>
          <p:cNvPr id="8" name="TextBox 7"/>
          <p:cNvSpPr txBox="1"/>
          <p:nvPr/>
        </p:nvSpPr>
        <p:spPr>
          <a:xfrm>
            <a:off x="5455315" y="6424590"/>
            <a:ext cx="3561681" cy="369332"/>
          </a:xfrm>
          <a:prstGeom prst="rect">
            <a:avLst/>
          </a:prstGeom>
          <a:noFill/>
        </p:spPr>
        <p:txBody>
          <a:bodyPr wrap="none" rtlCol="0">
            <a:spAutoFit/>
          </a:bodyPr>
          <a:lstStyle/>
          <a:p>
            <a:r>
              <a:rPr lang="en-US" b="1" i="1" dirty="0" smtClean="0">
                <a:solidFill>
                  <a:srgbClr val="FFFF00"/>
                </a:solidFill>
              </a:rPr>
              <a:t>McKenzie River, Armitage Park</a:t>
            </a:r>
            <a:endParaRPr lang="en-US" b="1" i="1" dirty="0">
              <a:solidFill>
                <a:srgbClr val="FFFF00"/>
              </a:solidFill>
            </a:endParaRPr>
          </a:p>
        </p:txBody>
      </p:sp>
    </p:spTree>
    <p:extLst>
      <p:ext uri="{BB962C8B-B14F-4D97-AF65-F5344CB8AC3E}">
        <p14:creationId xmlns:p14="http://schemas.microsoft.com/office/powerpoint/2010/main" val="5770867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43400" y="38100"/>
            <a:ext cx="4630387" cy="6726382"/>
          </a:xfrm>
          <a:prstGeom prst="rect">
            <a:avLst/>
          </a:prstGeom>
        </p:spPr>
      </p:pic>
      <p:sp>
        <p:nvSpPr>
          <p:cNvPr id="2" name="Title 1"/>
          <p:cNvSpPr>
            <a:spLocks noGrp="1"/>
          </p:cNvSpPr>
          <p:nvPr>
            <p:ph type="title"/>
          </p:nvPr>
        </p:nvSpPr>
        <p:spPr>
          <a:xfrm>
            <a:off x="-152400" y="38100"/>
            <a:ext cx="4495800" cy="1143000"/>
          </a:xfrm>
        </p:spPr>
        <p:txBody>
          <a:bodyPr/>
          <a:lstStyle/>
          <a:p>
            <a:pPr algn="ctr"/>
            <a:r>
              <a:rPr lang="en-US" dirty="0" smtClean="0"/>
              <a:t>Sustainable Rivers Project</a:t>
            </a:r>
            <a:endParaRPr lang="en-US" dirty="0"/>
          </a:p>
        </p:txBody>
      </p:sp>
      <p:sp>
        <p:nvSpPr>
          <p:cNvPr id="8" name="TextBox 7"/>
          <p:cNvSpPr txBox="1"/>
          <p:nvPr/>
        </p:nvSpPr>
        <p:spPr>
          <a:xfrm>
            <a:off x="6579579" y="943973"/>
            <a:ext cx="1393224" cy="646331"/>
          </a:xfrm>
          <a:prstGeom prst="rect">
            <a:avLst/>
          </a:prstGeom>
          <a:noFill/>
        </p:spPr>
        <p:txBody>
          <a:bodyPr wrap="square" rtlCol="0">
            <a:spAutoFit/>
          </a:bodyPr>
          <a:lstStyle/>
          <a:p>
            <a:pPr algn="ctr"/>
            <a:r>
              <a:rPr lang="en-US" b="1" i="1" dirty="0" smtClean="0">
                <a:solidFill>
                  <a:schemeClr val="accent1">
                    <a:lumMod val="50000"/>
                  </a:schemeClr>
                </a:solidFill>
              </a:rPr>
              <a:t>North Santiam</a:t>
            </a:r>
            <a:endParaRPr lang="en-US" b="1" i="1" dirty="0">
              <a:solidFill>
                <a:schemeClr val="accent1">
                  <a:lumMod val="50000"/>
                </a:schemeClr>
              </a:solidFill>
            </a:endParaRPr>
          </a:p>
        </p:txBody>
      </p:sp>
      <p:sp>
        <p:nvSpPr>
          <p:cNvPr id="9" name="TextBox 8"/>
          <p:cNvSpPr txBox="1"/>
          <p:nvPr/>
        </p:nvSpPr>
        <p:spPr>
          <a:xfrm>
            <a:off x="5320861" y="1826245"/>
            <a:ext cx="1460939" cy="646331"/>
          </a:xfrm>
          <a:prstGeom prst="rect">
            <a:avLst/>
          </a:prstGeom>
          <a:noFill/>
        </p:spPr>
        <p:txBody>
          <a:bodyPr wrap="square" rtlCol="0">
            <a:spAutoFit/>
          </a:bodyPr>
          <a:lstStyle/>
          <a:p>
            <a:pPr algn="ctr"/>
            <a:r>
              <a:rPr lang="en-US" b="1" i="1" dirty="0" smtClean="0">
                <a:solidFill>
                  <a:schemeClr val="accent1">
                    <a:lumMod val="50000"/>
                  </a:schemeClr>
                </a:solidFill>
              </a:rPr>
              <a:t>South Santiam</a:t>
            </a:r>
            <a:endParaRPr lang="en-US" b="1" i="1" dirty="0">
              <a:solidFill>
                <a:schemeClr val="accent1">
                  <a:lumMod val="50000"/>
                </a:schemeClr>
              </a:solidFill>
            </a:endParaRPr>
          </a:p>
        </p:txBody>
      </p:sp>
      <p:sp>
        <p:nvSpPr>
          <p:cNvPr id="10" name="TextBox 9"/>
          <p:cNvSpPr txBox="1"/>
          <p:nvPr/>
        </p:nvSpPr>
        <p:spPr>
          <a:xfrm>
            <a:off x="5628491" y="620877"/>
            <a:ext cx="1393224" cy="369332"/>
          </a:xfrm>
          <a:prstGeom prst="rect">
            <a:avLst/>
          </a:prstGeom>
          <a:noFill/>
        </p:spPr>
        <p:txBody>
          <a:bodyPr wrap="square" rtlCol="0">
            <a:spAutoFit/>
          </a:bodyPr>
          <a:lstStyle/>
          <a:p>
            <a:pPr algn="ctr"/>
            <a:r>
              <a:rPr lang="en-US" b="1" i="1" dirty="0" smtClean="0">
                <a:solidFill>
                  <a:schemeClr val="accent1">
                    <a:lumMod val="50000"/>
                  </a:schemeClr>
                </a:solidFill>
              </a:rPr>
              <a:t>Santiam</a:t>
            </a:r>
            <a:endParaRPr lang="en-US" b="1" i="1" dirty="0">
              <a:solidFill>
                <a:schemeClr val="accent1">
                  <a:lumMod val="50000"/>
                </a:schemeClr>
              </a:solidFill>
            </a:endParaRPr>
          </a:p>
        </p:txBody>
      </p:sp>
      <p:sp>
        <p:nvSpPr>
          <p:cNvPr id="11" name="TextBox 10"/>
          <p:cNvSpPr txBox="1"/>
          <p:nvPr/>
        </p:nvSpPr>
        <p:spPr>
          <a:xfrm>
            <a:off x="5882967" y="4985266"/>
            <a:ext cx="1393224" cy="369332"/>
          </a:xfrm>
          <a:prstGeom prst="rect">
            <a:avLst/>
          </a:prstGeom>
          <a:noFill/>
        </p:spPr>
        <p:txBody>
          <a:bodyPr wrap="square" rtlCol="0">
            <a:spAutoFit/>
          </a:bodyPr>
          <a:lstStyle/>
          <a:p>
            <a:pPr algn="ctr"/>
            <a:r>
              <a:rPr lang="en-US" b="1" i="1" dirty="0" smtClean="0">
                <a:solidFill>
                  <a:schemeClr val="accent1">
                    <a:lumMod val="50000"/>
                  </a:schemeClr>
                </a:solidFill>
              </a:rPr>
              <a:t>McKenzie</a:t>
            </a:r>
            <a:endParaRPr lang="en-US" b="1" i="1" dirty="0">
              <a:solidFill>
                <a:schemeClr val="accent1">
                  <a:lumMod val="50000"/>
                </a:schemeClr>
              </a:solidFill>
            </a:endParaRPr>
          </a:p>
        </p:txBody>
      </p:sp>
      <p:sp>
        <p:nvSpPr>
          <p:cNvPr id="12" name="TextBox 11"/>
          <p:cNvSpPr txBox="1"/>
          <p:nvPr/>
        </p:nvSpPr>
        <p:spPr>
          <a:xfrm>
            <a:off x="4343400" y="6118151"/>
            <a:ext cx="1981703" cy="646331"/>
          </a:xfrm>
          <a:prstGeom prst="rect">
            <a:avLst/>
          </a:prstGeom>
          <a:noFill/>
        </p:spPr>
        <p:txBody>
          <a:bodyPr wrap="square" rtlCol="0">
            <a:spAutoFit/>
          </a:bodyPr>
          <a:lstStyle/>
          <a:p>
            <a:pPr algn="ctr"/>
            <a:r>
              <a:rPr lang="en-US" b="1" i="1" dirty="0" smtClean="0">
                <a:solidFill>
                  <a:schemeClr val="accent1">
                    <a:lumMod val="50000"/>
                  </a:schemeClr>
                </a:solidFill>
              </a:rPr>
              <a:t>Middle Fork Willamette</a:t>
            </a:r>
            <a:endParaRPr lang="en-US" b="1" i="1" dirty="0">
              <a:solidFill>
                <a:schemeClr val="accent1">
                  <a:lumMod val="50000"/>
                </a:schemeClr>
              </a:solidFill>
            </a:endParaRPr>
          </a:p>
        </p:txBody>
      </p:sp>
      <p:sp>
        <p:nvSpPr>
          <p:cNvPr id="14" name="TextBox 13"/>
          <p:cNvSpPr txBox="1"/>
          <p:nvPr/>
        </p:nvSpPr>
        <p:spPr>
          <a:xfrm>
            <a:off x="4201409" y="0"/>
            <a:ext cx="1460939" cy="584775"/>
          </a:xfrm>
          <a:prstGeom prst="rect">
            <a:avLst/>
          </a:prstGeom>
          <a:noFill/>
        </p:spPr>
        <p:txBody>
          <a:bodyPr wrap="square" rtlCol="0">
            <a:spAutoFit/>
          </a:bodyPr>
          <a:lstStyle/>
          <a:p>
            <a:pPr algn="ctr"/>
            <a:r>
              <a:rPr lang="en-US" sz="1600" b="1" i="1" dirty="0" smtClean="0">
                <a:solidFill>
                  <a:schemeClr val="accent5">
                    <a:lumMod val="25000"/>
                  </a:schemeClr>
                </a:solidFill>
              </a:rPr>
              <a:t>Willamette River</a:t>
            </a:r>
            <a:endParaRPr lang="en-US" sz="1600" b="1" i="1" dirty="0">
              <a:solidFill>
                <a:schemeClr val="accent5">
                  <a:lumMod val="25000"/>
                </a:schemeClr>
              </a:solidFill>
            </a:endParaRPr>
          </a:p>
        </p:txBody>
      </p:sp>
      <p:sp>
        <p:nvSpPr>
          <p:cNvPr id="17" name="TextBox 16"/>
          <p:cNvSpPr txBox="1"/>
          <p:nvPr/>
        </p:nvSpPr>
        <p:spPr>
          <a:xfrm>
            <a:off x="6887210" y="3508157"/>
            <a:ext cx="1170513" cy="307777"/>
          </a:xfrm>
          <a:prstGeom prst="rect">
            <a:avLst/>
          </a:prstGeom>
          <a:noFill/>
        </p:spPr>
        <p:txBody>
          <a:bodyPr wrap="none" rtlCol="0">
            <a:spAutoFit/>
          </a:bodyPr>
          <a:lstStyle/>
          <a:p>
            <a:r>
              <a:rPr lang="en-US" sz="1400" b="1" i="1" dirty="0" smtClean="0"/>
              <a:t>Foster Dam</a:t>
            </a:r>
            <a:endParaRPr lang="en-US" sz="1400" b="1" i="1" dirty="0"/>
          </a:p>
        </p:txBody>
      </p:sp>
      <p:sp>
        <p:nvSpPr>
          <p:cNvPr id="18" name="TextBox 17"/>
          <p:cNvSpPr txBox="1"/>
          <p:nvPr/>
        </p:nvSpPr>
        <p:spPr>
          <a:xfrm>
            <a:off x="7642654" y="2752160"/>
            <a:ext cx="1230706" cy="523220"/>
          </a:xfrm>
          <a:prstGeom prst="rect">
            <a:avLst/>
          </a:prstGeom>
          <a:noFill/>
        </p:spPr>
        <p:txBody>
          <a:bodyPr wrap="square" rtlCol="0">
            <a:spAutoFit/>
          </a:bodyPr>
          <a:lstStyle/>
          <a:p>
            <a:r>
              <a:rPr lang="en-US" sz="1400" b="1" i="1" dirty="0" smtClean="0"/>
              <a:t>Green Peter Res.</a:t>
            </a:r>
            <a:endParaRPr lang="en-US" sz="1400" b="1" i="1" dirty="0"/>
          </a:p>
        </p:txBody>
      </p:sp>
      <p:sp>
        <p:nvSpPr>
          <p:cNvPr id="19" name="TextBox 18"/>
          <p:cNvSpPr txBox="1"/>
          <p:nvPr/>
        </p:nvSpPr>
        <p:spPr>
          <a:xfrm>
            <a:off x="7285331" y="4808677"/>
            <a:ext cx="1329210" cy="307777"/>
          </a:xfrm>
          <a:prstGeom prst="rect">
            <a:avLst/>
          </a:prstGeom>
          <a:noFill/>
        </p:spPr>
        <p:txBody>
          <a:bodyPr wrap="none" rtlCol="0">
            <a:spAutoFit/>
          </a:bodyPr>
          <a:lstStyle/>
          <a:p>
            <a:r>
              <a:rPr lang="en-US" sz="1400" b="1" i="1" dirty="0" err="1" smtClean="0"/>
              <a:t>Leaburg</a:t>
            </a:r>
            <a:r>
              <a:rPr lang="en-US" sz="1400" b="1" i="1" dirty="0" smtClean="0"/>
              <a:t> Dam</a:t>
            </a:r>
            <a:endParaRPr lang="en-US" sz="1400" b="1" i="1" dirty="0"/>
          </a:p>
        </p:txBody>
      </p:sp>
      <p:sp>
        <p:nvSpPr>
          <p:cNvPr id="20" name="TextBox 19"/>
          <p:cNvSpPr txBox="1"/>
          <p:nvPr/>
        </p:nvSpPr>
        <p:spPr>
          <a:xfrm>
            <a:off x="7075191" y="6287427"/>
            <a:ext cx="1040670" cy="307777"/>
          </a:xfrm>
          <a:prstGeom prst="rect">
            <a:avLst/>
          </a:prstGeom>
          <a:noFill/>
        </p:spPr>
        <p:txBody>
          <a:bodyPr wrap="none" rtlCol="0">
            <a:spAutoFit/>
          </a:bodyPr>
          <a:lstStyle/>
          <a:p>
            <a:r>
              <a:rPr lang="en-US" sz="1400" b="1" i="1" dirty="0" smtClean="0"/>
              <a:t>Fall Creek</a:t>
            </a:r>
            <a:endParaRPr lang="en-US" sz="1400" b="1" i="1" dirty="0"/>
          </a:p>
        </p:txBody>
      </p:sp>
      <p:cxnSp>
        <p:nvCxnSpPr>
          <p:cNvPr id="36" name="Straight Arrow Connector 35"/>
          <p:cNvCxnSpPr/>
          <p:nvPr/>
        </p:nvCxnSpPr>
        <p:spPr bwMode="auto">
          <a:xfrm flipH="1">
            <a:off x="7021715" y="381000"/>
            <a:ext cx="254476" cy="562973"/>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Box 36"/>
          <p:cNvSpPr txBox="1"/>
          <p:nvPr/>
        </p:nvSpPr>
        <p:spPr>
          <a:xfrm>
            <a:off x="7014627" y="27318"/>
            <a:ext cx="1394356" cy="369332"/>
          </a:xfrm>
          <a:prstGeom prst="rect">
            <a:avLst/>
          </a:prstGeom>
          <a:noFill/>
        </p:spPr>
        <p:txBody>
          <a:bodyPr wrap="none" rtlCol="0">
            <a:spAutoFit/>
          </a:bodyPr>
          <a:lstStyle/>
          <a:p>
            <a:r>
              <a:rPr lang="en-US" b="1" dirty="0" smtClean="0"/>
              <a:t>Study Area</a:t>
            </a:r>
            <a:endParaRPr lang="en-US" b="1" dirty="0"/>
          </a:p>
        </p:txBody>
      </p:sp>
      <p:sp>
        <p:nvSpPr>
          <p:cNvPr id="30" name="TextBox 29"/>
          <p:cNvSpPr txBox="1"/>
          <p:nvPr/>
        </p:nvSpPr>
        <p:spPr>
          <a:xfrm>
            <a:off x="0" y="1206759"/>
            <a:ext cx="4201409" cy="1477328"/>
          </a:xfrm>
          <a:prstGeom prst="rect">
            <a:avLst/>
          </a:prstGeom>
          <a:noFill/>
        </p:spPr>
        <p:txBody>
          <a:bodyPr wrap="square" rtlCol="0">
            <a:spAutoFit/>
          </a:bodyPr>
          <a:lstStyle/>
          <a:p>
            <a:pPr algn="ctr"/>
            <a:r>
              <a:rPr lang="en-US" i="1" dirty="0" smtClean="0">
                <a:solidFill>
                  <a:srgbClr val="FFFF00"/>
                </a:solidFill>
              </a:rPr>
              <a:t>Partnership between USACE and TNC to </a:t>
            </a:r>
            <a:r>
              <a:rPr lang="en-US" i="1" dirty="0">
                <a:solidFill>
                  <a:srgbClr val="FFFF00"/>
                </a:solidFill>
              </a:rPr>
              <a:t>identify opportunities for providing </a:t>
            </a:r>
            <a:r>
              <a:rPr lang="en-US" i="1" dirty="0" smtClean="0">
                <a:solidFill>
                  <a:srgbClr val="FFFF00"/>
                </a:solidFill>
              </a:rPr>
              <a:t>more ecologically </a:t>
            </a:r>
            <a:r>
              <a:rPr lang="en-US" i="1" dirty="0">
                <a:solidFill>
                  <a:srgbClr val="FFFF00"/>
                </a:solidFill>
              </a:rPr>
              <a:t>sustainable flows while still meeting human needs and congressionally authorized purposes</a:t>
            </a:r>
          </a:p>
        </p:txBody>
      </p:sp>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22567"/>
          <a:stretch/>
        </p:blipFill>
        <p:spPr>
          <a:xfrm>
            <a:off x="214116" y="4413111"/>
            <a:ext cx="1812515" cy="1560501"/>
          </a:xfrm>
          <a:prstGeom prst="rect">
            <a:avLst/>
          </a:prstGeom>
        </p:spPr>
      </p:pic>
      <p:pic>
        <p:nvPicPr>
          <p:cNvPr id="34" name="Picture 33"/>
          <p:cNvPicPr>
            <a:picLocks noChangeAspect="1"/>
          </p:cNvPicPr>
          <p:nvPr/>
        </p:nvPicPr>
        <p:blipFill rotWithShape="1">
          <a:blip r:embed="rId5" cstate="print">
            <a:extLst>
              <a:ext uri="{28A0092B-C50C-407E-A947-70E740481C1C}">
                <a14:useLocalDpi xmlns:a14="http://schemas.microsoft.com/office/drawing/2010/main" val="0"/>
              </a:ext>
            </a:extLst>
          </a:blip>
          <a:srcRect t="20982" r="30655" b="9374"/>
          <a:stretch/>
        </p:blipFill>
        <p:spPr>
          <a:xfrm>
            <a:off x="214117" y="2789574"/>
            <a:ext cx="2245608" cy="1503499"/>
          </a:xfrm>
          <a:prstGeom prst="rect">
            <a:avLst/>
          </a:prstGeom>
        </p:spPr>
      </p:pic>
      <p:pic>
        <p:nvPicPr>
          <p:cNvPr id="35"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l="12331" t="49316" r="43117" b="-327"/>
          <a:stretch/>
        </p:blipFill>
        <p:spPr>
          <a:xfrm>
            <a:off x="2189126" y="3656291"/>
            <a:ext cx="1983032" cy="1513641"/>
          </a:xfrm>
          <a:prstGeom prst="rect">
            <a:avLst/>
          </a:prstGeom>
        </p:spPr>
      </p:pic>
      <p:pic>
        <p:nvPicPr>
          <p:cNvPr id="31" name="Picture 30"/>
          <p:cNvPicPr>
            <a:picLocks noChangeAspect="1"/>
          </p:cNvPicPr>
          <p:nvPr/>
        </p:nvPicPr>
        <p:blipFill rotWithShape="1">
          <a:blip r:embed="rId7" cstate="print">
            <a:extLst>
              <a:ext uri="{28A0092B-C50C-407E-A947-70E740481C1C}">
                <a14:useLocalDpi xmlns:a14="http://schemas.microsoft.com/office/drawing/2010/main" val="0"/>
              </a:ext>
            </a:extLst>
          </a:blip>
          <a:srcRect l="897" r="6046" b="16898"/>
          <a:stretch/>
        </p:blipFill>
        <p:spPr>
          <a:xfrm>
            <a:off x="1493324" y="5116454"/>
            <a:ext cx="2765987" cy="1646705"/>
          </a:xfrm>
          <a:prstGeom prst="rect">
            <a:avLst/>
          </a:prstGeom>
        </p:spPr>
      </p:pic>
      <p:sp>
        <p:nvSpPr>
          <p:cNvPr id="3" name="TextBox 2"/>
          <p:cNvSpPr txBox="1"/>
          <p:nvPr/>
        </p:nvSpPr>
        <p:spPr>
          <a:xfrm>
            <a:off x="1429680" y="6500863"/>
            <a:ext cx="2796675" cy="307777"/>
          </a:xfrm>
          <a:prstGeom prst="rect">
            <a:avLst/>
          </a:prstGeom>
          <a:noFill/>
        </p:spPr>
        <p:txBody>
          <a:bodyPr wrap="square" rtlCol="0">
            <a:spAutoFit/>
          </a:bodyPr>
          <a:lstStyle/>
          <a:p>
            <a:r>
              <a:rPr lang="en-US" sz="1400" i="1" dirty="0" smtClean="0">
                <a:solidFill>
                  <a:schemeClr val="bg1"/>
                </a:solidFill>
              </a:rPr>
              <a:t>Freshwaters Illustrated photos</a:t>
            </a:r>
            <a:endParaRPr lang="en-US" sz="1400" i="1" dirty="0">
              <a:solidFill>
                <a:schemeClr val="bg1"/>
              </a:solidFill>
            </a:endParaRPr>
          </a:p>
        </p:txBody>
      </p:sp>
    </p:spTree>
    <p:extLst>
      <p:ext uri="{BB962C8B-B14F-4D97-AF65-F5344CB8AC3E}">
        <p14:creationId xmlns:p14="http://schemas.microsoft.com/office/powerpoint/2010/main" val="31762041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019" t="29422" r="8816" b="36690"/>
          <a:stretch/>
        </p:blipFill>
        <p:spPr>
          <a:xfrm>
            <a:off x="183790" y="55082"/>
            <a:ext cx="8759670" cy="2876550"/>
          </a:xfrm>
          <a:prstGeom prst="rect">
            <a:avLst/>
          </a:prstGeom>
        </p:spPr>
      </p:pic>
      <p:sp>
        <p:nvSpPr>
          <p:cNvPr id="6" name="TextBox 5"/>
          <p:cNvSpPr txBox="1"/>
          <p:nvPr/>
        </p:nvSpPr>
        <p:spPr>
          <a:xfrm>
            <a:off x="199015" y="55082"/>
            <a:ext cx="3193503" cy="461665"/>
          </a:xfrm>
          <a:prstGeom prst="rect">
            <a:avLst/>
          </a:prstGeom>
          <a:solidFill>
            <a:schemeClr val="bg1"/>
          </a:solidFill>
        </p:spPr>
        <p:txBody>
          <a:bodyPr wrap="none" rtlCol="0">
            <a:spAutoFit/>
          </a:bodyPr>
          <a:lstStyle/>
          <a:p>
            <a:r>
              <a:rPr lang="en-US" sz="2400" b="1" dirty="0" smtClean="0"/>
              <a:t>South Santiam River</a:t>
            </a:r>
            <a:endParaRPr lang="en-US" sz="2400" b="1" dirty="0"/>
          </a:p>
        </p:txBody>
      </p:sp>
      <p:cxnSp>
        <p:nvCxnSpPr>
          <p:cNvPr id="8" name="Straight Arrow Connector 7"/>
          <p:cNvCxnSpPr/>
          <p:nvPr/>
        </p:nvCxnSpPr>
        <p:spPr bwMode="auto">
          <a:xfrm flipV="1">
            <a:off x="4940830" y="1267301"/>
            <a:ext cx="456900" cy="714968"/>
          </a:xfrm>
          <a:prstGeom prst="straightConnector1">
            <a:avLst/>
          </a:prstGeom>
          <a:solidFill>
            <a:schemeClr val="accent1"/>
          </a:solidFill>
          <a:ln w="5715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4305950" y="2047517"/>
            <a:ext cx="1638590" cy="400110"/>
          </a:xfrm>
          <a:prstGeom prst="rect">
            <a:avLst/>
          </a:prstGeom>
          <a:noFill/>
        </p:spPr>
        <p:txBody>
          <a:bodyPr wrap="none" rtlCol="0">
            <a:spAutoFit/>
          </a:bodyPr>
          <a:lstStyle/>
          <a:p>
            <a:r>
              <a:rPr lang="en-US" sz="2000" b="1" dirty="0" smtClean="0">
                <a:solidFill>
                  <a:srgbClr val="FFFF00"/>
                </a:solidFill>
              </a:rPr>
              <a:t>Revetments</a:t>
            </a:r>
            <a:endParaRPr lang="en-US" sz="2000" b="1" dirty="0">
              <a:solidFill>
                <a:srgbClr val="FFFF00"/>
              </a:solidFill>
            </a:endParaRPr>
          </a:p>
        </p:txBody>
      </p:sp>
      <p:grpSp>
        <p:nvGrpSpPr>
          <p:cNvPr id="18" name="Group 17"/>
          <p:cNvGrpSpPr/>
          <p:nvPr/>
        </p:nvGrpSpPr>
        <p:grpSpPr>
          <a:xfrm>
            <a:off x="183790" y="3160165"/>
            <a:ext cx="8746720" cy="3413585"/>
            <a:chOff x="193830" y="171449"/>
            <a:chExt cx="8746720" cy="3413585"/>
          </a:xfrm>
        </p:grpSpPr>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396" t="47572" r="35606" b="20378"/>
            <a:stretch/>
          </p:blipFill>
          <p:spPr>
            <a:xfrm>
              <a:off x="193830" y="171449"/>
              <a:ext cx="8746720" cy="3413585"/>
            </a:xfrm>
            <a:prstGeom prst="rect">
              <a:avLst/>
            </a:prstGeom>
          </p:spPr>
        </p:pic>
        <p:sp>
          <p:nvSpPr>
            <p:cNvPr id="15" name="TextBox 14"/>
            <p:cNvSpPr txBox="1"/>
            <p:nvPr/>
          </p:nvSpPr>
          <p:spPr>
            <a:xfrm>
              <a:off x="209805" y="171449"/>
              <a:ext cx="3143809" cy="461665"/>
            </a:xfrm>
            <a:prstGeom prst="rect">
              <a:avLst/>
            </a:prstGeom>
            <a:solidFill>
              <a:schemeClr val="bg1"/>
            </a:solidFill>
          </p:spPr>
          <p:txBody>
            <a:bodyPr wrap="none" rtlCol="0">
              <a:spAutoFit/>
            </a:bodyPr>
            <a:lstStyle/>
            <a:p>
              <a:r>
                <a:rPr lang="en-US" sz="2400" b="1" dirty="0" smtClean="0"/>
                <a:t>North Santiam River</a:t>
              </a:r>
              <a:endParaRPr lang="en-US" sz="2400" b="1" dirty="0"/>
            </a:p>
          </p:txBody>
        </p:sp>
      </p:grpSp>
      <p:sp>
        <p:nvSpPr>
          <p:cNvPr id="19" name="TextBox 18"/>
          <p:cNvSpPr txBox="1"/>
          <p:nvPr/>
        </p:nvSpPr>
        <p:spPr>
          <a:xfrm>
            <a:off x="183790" y="2529625"/>
            <a:ext cx="8759670" cy="400110"/>
          </a:xfrm>
          <a:prstGeom prst="rect">
            <a:avLst/>
          </a:prstGeom>
          <a:solidFill>
            <a:schemeClr val="bg1">
              <a:lumMod val="50000"/>
            </a:schemeClr>
          </a:solidFill>
        </p:spPr>
        <p:txBody>
          <a:bodyPr wrap="square" rtlCol="0">
            <a:spAutoFit/>
          </a:bodyPr>
          <a:lstStyle/>
          <a:p>
            <a:pPr algn="ctr"/>
            <a:r>
              <a:rPr lang="en-US" sz="2000" b="1" i="1" dirty="0" smtClean="0">
                <a:solidFill>
                  <a:schemeClr val="accent1">
                    <a:lumMod val="20000"/>
                    <a:lumOff val="80000"/>
                  </a:schemeClr>
                </a:solidFill>
              </a:rPr>
              <a:t>Given present-day conditions, how can flow enhance habitats?</a:t>
            </a:r>
            <a:endParaRPr lang="en-US" sz="2000" b="1" i="1" dirty="0">
              <a:solidFill>
                <a:schemeClr val="accent1">
                  <a:lumMod val="20000"/>
                  <a:lumOff val="80000"/>
                </a:schemeClr>
              </a:solidFill>
            </a:endParaRPr>
          </a:p>
        </p:txBody>
      </p:sp>
      <p:sp>
        <p:nvSpPr>
          <p:cNvPr id="20" name="TextBox 19"/>
          <p:cNvSpPr txBox="1"/>
          <p:nvPr/>
        </p:nvSpPr>
        <p:spPr>
          <a:xfrm>
            <a:off x="5397730" y="5569648"/>
            <a:ext cx="3545730" cy="1015663"/>
          </a:xfrm>
          <a:prstGeom prst="rect">
            <a:avLst/>
          </a:prstGeom>
          <a:solidFill>
            <a:schemeClr val="bg1">
              <a:lumMod val="50000"/>
            </a:schemeClr>
          </a:solidFill>
        </p:spPr>
        <p:txBody>
          <a:bodyPr wrap="square" rtlCol="0">
            <a:spAutoFit/>
          </a:bodyPr>
          <a:lstStyle/>
          <a:p>
            <a:pPr algn="ctr"/>
            <a:r>
              <a:rPr lang="en-US" sz="2000" b="1" i="1" dirty="0" smtClean="0">
                <a:solidFill>
                  <a:schemeClr val="accent1">
                    <a:lumMod val="20000"/>
                    <a:lumOff val="80000"/>
                  </a:schemeClr>
                </a:solidFill>
              </a:rPr>
              <a:t>In more dynamic places, how can flow be used to sustain complex habitats?</a:t>
            </a:r>
            <a:endParaRPr lang="en-US" sz="2000" b="1" i="1" dirty="0">
              <a:solidFill>
                <a:schemeClr val="accent1">
                  <a:lumMod val="20000"/>
                  <a:lumOff val="80000"/>
                </a:schemeClr>
              </a:solidFill>
            </a:endParaRPr>
          </a:p>
        </p:txBody>
      </p:sp>
    </p:spTree>
    <p:extLst>
      <p:ext uri="{BB962C8B-B14F-4D97-AF65-F5344CB8AC3E}">
        <p14:creationId xmlns:p14="http://schemas.microsoft.com/office/powerpoint/2010/main" val="412134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p:cNvGraphicFramePr>
            <a:graphicFrameLocks/>
          </p:cNvGraphicFramePr>
          <p:nvPr>
            <p:extLst>
              <p:ext uri="{D42A27DB-BD31-4B8C-83A1-F6EECF244321}">
                <p14:modId xmlns:p14="http://schemas.microsoft.com/office/powerpoint/2010/main" val="3833862905"/>
              </p:ext>
            </p:extLst>
          </p:nvPr>
        </p:nvGraphicFramePr>
        <p:xfrm>
          <a:off x="152400" y="1047890"/>
          <a:ext cx="8763000" cy="563250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304800" y="228600"/>
            <a:ext cx="8686800" cy="914400"/>
          </a:xfrm>
        </p:spPr>
        <p:txBody>
          <a:bodyPr/>
          <a:lstStyle/>
          <a:p>
            <a:r>
              <a:rPr lang="en-US" dirty="0" smtClean="0"/>
              <a:t>SRP Recommendations</a:t>
            </a:r>
            <a:endParaRPr lang="en-US" dirty="0"/>
          </a:p>
        </p:txBody>
      </p:sp>
      <p:sp>
        <p:nvSpPr>
          <p:cNvPr id="6" name="Rectangle 5"/>
          <p:cNvSpPr/>
          <p:nvPr/>
        </p:nvSpPr>
        <p:spPr bwMode="auto">
          <a:xfrm>
            <a:off x="1295400" y="4114800"/>
            <a:ext cx="1066800" cy="1176754"/>
          </a:xfrm>
          <a:prstGeom prst="rect">
            <a:avLst/>
          </a:prstGeom>
          <a:solidFill>
            <a:schemeClr val="accent1">
              <a:lumMod val="20000"/>
              <a:lumOff val="80000"/>
              <a:alpha val="32000"/>
            </a:schemeClr>
          </a:solidFill>
          <a:ln w="127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5" name="TextBox 4"/>
          <p:cNvSpPr txBox="1"/>
          <p:nvPr/>
        </p:nvSpPr>
        <p:spPr>
          <a:xfrm>
            <a:off x="1285875" y="4391680"/>
            <a:ext cx="990600" cy="584775"/>
          </a:xfrm>
          <a:prstGeom prst="rect">
            <a:avLst/>
          </a:prstGeom>
          <a:noFill/>
        </p:spPr>
        <p:txBody>
          <a:bodyPr wrap="square" rtlCol="0">
            <a:spAutoFit/>
          </a:bodyPr>
          <a:lstStyle/>
          <a:p>
            <a:pPr algn="ctr"/>
            <a:r>
              <a:rPr lang="en-US" sz="1600" b="1" dirty="0" smtClean="0">
                <a:solidFill>
                  <a:schemeClr val="accent5">
                    <a:lumMod val="25000"/>
                  </a:schemeClr>
                </a:solidFill>
              </a:rPr>
              <a:t>Fall flows</a:t>
            </a:r>
            <a:endParaRPr lang="en-US" sz="1600" b="1" dirty="0">
              <a:solidFill>
                <a:schemeClr val="accent5">
                  <a:lumMod val="25000"/>
                </a:schemeClr>
              </a:solidFill>
            </a:endParaRPr>
          </a:p>
        </p:txBody>
      </p:sp>
      <p:sp>
        <p:nvSpPr>
          <p:cNvPr id="7" name="Rectangle 6"/>
          <p:cNvSpPr/>
          <p:nvPr/>
        </p:nvSpPr>
        <p:spPr bwMode="auto">
          <a:xfrm>
            <a:off x="2362200" y="1905000"/>
            <a:ext cx="1714500" cy="2486679"/>
          </a:xfrm>
          <a:prstGeom prst="rect">
            <a:avLst/>
          </a:prstGeom>
          <a:solidFill>
            <a:schemeClr val="accent1">
              <a:alpha val="32000"/>
            </a:schemeClr>
          </a:solidFill>
          <a:ln w="127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8" name="TextBox 7"/>
          <p:cNvSpPr txBox="1"/>
          <p:nvPr/>
        </p:nvSpPr>
        <p:spPr>
          <a:xfrm>
            <a:off x="2362200" y="1999315"/>
            <a:ext cx="1828800" cy="584775"/>
          </a:xfrm>
          <a:prstGeom prst="rect">
            <a:avLst/>
          </a:prstGeom>
          <a:noFill/>
        </p:spPr>
        <p:txBody>
          <a:bodyPr wrap="square" rtlCol="0">
            <a:spAutoFit/>
          </a:bodyPr>
          <a:lstStyle/>
          <a:p>
            <a:pPr algn="ctr"/>
            <a:r>
              <a:rPr lang="en-US" sz="1600" b="1" dirty="0" smtClean="0">
                <a:solidFill>
                  <a:schemeClr val="accent5">
                    <a:lumMod val="25000"/>
                  </a:schemeClr>
                </a:solidFill>
              </a:rPr>
              <a:t>Winter high flows</a:t>
            </a:r>
          </a:p>
        </p:txBody>
      </p:sp>
      <p:sp>
        <p:nvSpPr>
          <p:cNvPr id="9" name="Rectangle 8"/>
          <p:cNvSpPr/>
          <p:nvPr/>
        </p:nvSpPr>
        <p:spPr bwMode="auto">
          <a:xfrm>
            <a:off x="4076700" y="4495652"/>
            <a:ext cx="1447800" cy="526969"/>
          </a:xfrm>
          <a:prstGeom prst="rect">
            <a:avLst/>
          </a:prstGeom>
          <a:solidFill>
            <a:srgbClr val="BCFFBC">
              <a:alpha val="32941"/>
            </a:srgbClr>
          </a:solidFill>
          <a:ln w="127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10" name="TextBox 9"/>
          <p:cNvSpPr txBox="1"/>
          <p:nvPr/>
        </p:nvSpPr>
        <p:spPr>
          <a:xfrm>
            <a:off x="5334000" y="3945523"/>
            <a:ext cx="1447800" cy="338554"/>
          </a:xfrm>
          <a:prstGeom prst="rect">
            <a:avLst/>
          </a:prstGeom>
          <a:noFill/>
        </p:spPr>
        <p:txBody>
          <a:bodyPr wrap="square" rtlCol="0">
            <a:spAutoFit/>
          </a:bodyPr>
          <a:lstStyle/>
          <a:p>
            <a:pPr algn="ctr"/>
            <a:r>
              <a:rPr lang="en-US" sz="1600" b="1" dirty="0" smtClean="0">
                <a:solidFill>
                  <a:schemeClr val="accent6">
                    <a:lumMod val="50000"/>
                  </a:schemeClr>
                </a:solidFill>
              </a:rPr>
              <a:t>Spring flows</a:t>
            </a:r>
          </a:p>
        </p:txBody>
      </p:sp>
      <p:sp>
        <p:nvSpPr>
          <p:cNvPr id="12" name="Rectangle 11"/>
          <p:cNvSpPr/>
          <p:nvPr/>
        </p:nvSpPr>
        <p:spPr bwMode="auto">
          <a:xfrm>
            <a:off x="5524500" y="5028887"/>
            <a:ext cx="762000" cy="593438"/>
          </a:xfrm>
          <a:prstGeom prst="rect">
            <a:avLst/>
          </a:prstGeom>
          <a:solidFill>
            <a:srgbClr val="FF00FF">
              <a:alpha val="29804"/>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6286500" y="5604512"/>
            <a:ext cx="2285999" cy="228599"/>
          </a:xfrm>
          <a:prstGeom prst="rect">
            <a:avLst/>
          </a:prstGeom>
          <a:solidFill>
            <a:srgbClr val="FFC000">
              <a:alpha val="32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11" name="TextBox 10"/>
          <p:cNvSpPr txBox="1"/>
          <p:nvPr/>
        </p:nvSpPr>
        <p:spPr>
          <a:xfrm>
            <a:off x="6781800" y="5224046"/>
            <a:ext cx="1600199" cy="338554"/>
          </a:xfrm>
          <a:prstGeom prst="rect">
            <a:avLst/>
          </a:prstGeom>
          <a:noFill/>
        </p:spPr>
        <p:txBody>
          <a:bodyPr wrap="square" rtlCol="0">
            <a:spAutoFit/>
          </a:bodyPr>
          <a:lstStyle/>
          <a:p>
            <a:pPr algn="ctr"/>
            <a:r>
              <a:rPr lang="en-US" sz="1600" b="1" dirty="0" smtClean="0">
                <a:solidFill>
                  <a:srgbClr val="663300"/>
                </a:solidFill>
              </a:rPr>
              <a:t>Summer flows</a:t>
            </a:r>
          </a:p>
        </p:txBody>
      </p:sp>
      <p:sp>
        <p:nvSpPr>
          <p:cNvPr id="14" name="TextBox 13"/>
          <p:cNvSpPr txBox="1"/>
          <p:nvPr/>
        </p:nvSpPr>
        <p:spPr>
          <a:xfrm>
            <a:off x="5788866" y="4690646"/>
            <a:ext cx="1983534" cy="338554"/>
          </a:xfrm>
          <a:prstGeom prst="rect">
            <a:avLst/>
          </a:prstGeom>
          <a:noFill/>
        </p:spPr>
        <p:txBody>
          <a:bodyPr wrap="square" rtlCol="0">
            <a:spAutoFit/>
          </a:bodyPr>
          <a:lstStyle/>
          <a:p>
            <a:pPr algn="ctr"/>
            <a:r>
              <a:rPr lang="en-US" sz="1600" b="1" dirty="0" smtClean="0">
                <a:solidFill>
                  <a:srgbClr val="660033"/>
                </a:solidFill>
              </a:rPr>
              <a:t>Spring transition</a:t>
            </a:r>
          </a:p>
        </p:txBody>
      </p:sp>
      <p:cxnSp>
        <p:nvCxnSpPr>
          <p:cNvPr id="16" name="Straight Connector 15"/>
          <p:cNvCxnSpPr/>
          <p:nvPr/>
        </p:nvCxnSpPr>
        <p:spPr bwMode="auto">
          <a:xfrm>
            <a:off x="1285875" y="3889860"/>
            <a:ext cx="7096124" cy="0"/>
          </a:xfrm>
          <a:prstGeom prst="line">
            <a:avLst/>
          </a:prstGeom>
          <a:solidFill>
            <a:schemeClr val="accent1"/>
          </a:solidFill>
          <a:ln w="19050" cap="flat" cmpd="sng" algn="ctr">
            <a:solidFill>
              <a:schemeClr val="accent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7217055" y="3467405"/>
            <a:ext cx="1464247" cy="338554"/>
          </a:xfrm>
          <a:prstGeom prst="rect">
            <a:avLst/>
          </a:prstGeom>
          <a:solidFill>
            <a:schemeClr val="bg1"/>
          </a:solidFill>
        </p:spPr>
        <p:txBody>
          <a:bodyPr wrap="none" rtlCol="0">
            <a:spAutoFit/>
          </a:bodyPr>
          <a:lstStyle/>
          <a:p>
            <a:r>
              <a:rPr lang="en-US" sz="1600" b="1" i="1" dirty="0" smtClean="0">
                <a:solidFill>
                  <a:schemeClr val="accent1">
                    <a:lumMod val="50000"/>
                  </a:schemeClr>
                </a:solidFill>
              </a:rPr>
              <a:t>SRP </a:t>
            </a:r>
            <a:r>
              <a:rPr lang="en-US" sz="1600" b="1" i="1" dirty="0" err="1" smtClean="0">
                <a:solidFill>
                  <a:schemeClr val="accent1">
                    <a:lumMod val="50000"/>
                  </a:schemeClr>
                </a:solidFill>
              </a:rPr>
              <a:t>Bankfull</a:t>
            </a:r>
            <a:endParaRPr lang="en-US" sz="1600" b="1" i="1" dirty="0">
              <a:solidFill>
                <a:schemeClr val="accent1">
                  <a:lumMod val="50000"/>
                </a:schemeClr>
              </a:solidFill>
            </a:endParaRPr>
          </a:p>
        </p:txBody>
      </p:sp>
      <p:cxnSp>
        <p:nvCxnSpPr>
          <p:cNvPr id="18" name="Straight Connector 17"/>
          <p:cNvCxnSpPr/>
          <p:nvPr/>
        </p:nvCxnSpPr>
        <p:spPr bwMode="auto">
          <a:xfrm>
            <a:off x="1295400" y="2769024"/>
            <a:ext cx="7096124" cy="0"/>
          </a:xfrm>
          <a:prstGeom prst="line">
            <a:avLst/>
          </a:prstGeom>
          <a:solidFill>
            <a:schemeClr val="accent1"/>
          </a:solidFill>
          <a:ln w="19050" cap="flat" cmpd="sng" algn="ctr">
            <a:solidFill>
              <a:srgbClr val="7030A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7029920" y="2353660"/>
            <a:ext cx="1818511" cy="338554"/>
          </a:xfrm>
          <a:prstGeom prst="rect">
            <a:avLst/>
          </a:prstGeom>
          <a:solidFill>
            <a:schemeClr val="bg1"/>
          </a:solidFill>
        </p:spPr>
        <p:txBody>
          <a:bodyPr wrap="none" rtlCol="0">
            <a:spAutoFit/>
          </a:bodyPr>
          <a:lstStyle/>
          <a:p>
            <a:r>
              <a:rPr lang="en-US" sz="1600" b="1" i="1" dirty="0" smtClean="0">
                <a:solidFill>
                  <a:srgbClr val="7030A0"/>
                </a:solidFill>
              </a:rPr>
              <a:t>SRP Small </a:t>
            </a:r>
            <a:r>
              <a:rPr lang="en-US" sz="1600" b="1" i="1" dirty="0">
                <a:solidFill>
                  <a:srgbClr val="7030A0"/>
                </a:solidFill>
              </a:rPr>
              <a:t>F</a:t>
            </a:r>
            <a:r>
              <a:rPr lang="en-US" sz="1600" b="1" i="1" dirty="0" smtClean="0">
                <a:solidFill>
                  <a:srgbClr val="7030A0"/>
                </a:solidFill>
              </a:rPr>
              <a:t>lood</a:t>
            </a:r>
            <a:endParaRPr lang="en-US" sz="1600" b="1" i="1" dirty="0">
              <a:solidFill>
                <a:srgbClr val="7030A0"/>
              </a:solidFill>
            </a:endParaRPr>
          </a:p>
        </p:txBody>
      </p:sp>
      <p:cxnSp>
        <p:nvCxnSpPr>
          <p:cNvPr id="20" name="Straight Connector 19"/>
          <p:cNvCxnSpPr/>
          <p:nvPr/>
        </p:nvCxnSpPr>
        <p:spPr bwMode="auto">
          <a:xfrm flipV="1">
            <a:off x="5190930" y="4226231"/>
            <a:ext cx="438539" cy="538843"/>
          </a:xfrm>
          <a:prstGeom prst="line">
            <a:avLst/>
          </a:prstGeom>
          <a:solidFill>
            <a:schemeClr val="accent1"/>
          </a:solidFill>
          <a:ln w="12700" cap="flat" cmpd="sng" algn="ctr">
            <a:solidFill>
              <a:schemeClr val="accent6">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957578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2213" t="36890" r="43729" b="52973"/>
          <a:stretch/>
        </p:blipFill>
        <p:spPr>
          <a:xfrm>
            <a:off x="143695" y="2305379"/>
            <a:ext cx="8837629" cy="3662333"/>
          </a:xfrm>
          <a:prstGeom prst="rect">
            <a:avLst/>
          </a:prstGeom>
        </p:spPr>
      </p:pic>
      <p:cxnSp>
        <p:nvCxnSpPr>
          <p:cNvPr id="20" name="Straight Arrow Connector 19"/>
          <p:cNvCxnSpPr/>
          <p:nvPr/>
        </p:nvCxnSpPr>
        <p:spPr bwMode="auto">
          <a:xfrm flipV="1">
            <a:off x="8608959" y="3574427"/>
            <a:ext cx="0" cy="747673"/>
          </a:xfrm>
          <a:prstGeom prst="straightConnector1">
            <a:avLst/>
          </a:prstGeom>
          <a:solidFill>
            <a:schemeClr val="accent1"/>
          </a:solidFill>
          <a:ln w="38100" cap="flat" cmpd="sng" algn="ctr">
            <a:solidFill>
              <a:srgbClr val="66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1805" y="182940"/>
            <a:ext cx="8976889" cy="1200329"/>
          </a:xfrm>
          <a:prstGeom prst="rect">
            <a:avLst/>
          </a:prstGeom>
          <a:noFill/>
        </p:spPr>
        <p:txBody>
          <a:bodyPr wrap="square" rtlCol="0">
            <a:spAutoFit/>
          </a:bodyPr>
          <a:lstStyle/>
          <a:p>
            <a:pPr algn="ctr"/>
            <a:r>
              <a:rPr lang="en-US" sz="3600" b="1" dirty="0" smtClean="0">
                <a:solidFill>
                  <a:srgbClr val="FFFF99"/>
                </a:solidFill>
              </a:rPr>
              <a:t>Monitoring links Hydraulic, Geomorphic and Vegetation Responses with Flows</a:t>
            </a:r>
            <a:endParaRPr lang="en-US" sz="2000" i="1" dirty="0">
              <a:solidFill>
                <a:srgbClr val="FFFF99"/>
              </a:solidFill>
            </a:endParaRPr>
          </a:p>
        </p:txBody>
      </p:sp>
      <p:sp>
        <p:nvSpPr>
          <p:cNvPr id="2" name="TextBox 1"/>
          <p:cNvSpPr txBox="1"/>
          <p:nvPr/>
        </p:nvSpPr>
        <p:spPr>
          <a:xfrm>
            <a:off x="143695" y="2305379"/>
            <a:ext cx="8732691" cy="830997"/>
          </a:xfrm>
          <a:prstGeom prst="rect">
            <a:avLst/>
          </a:prstGeom>
          <a:noFill/>
        </p:spPr>
        <p:txBody>
          <a:bodyPr wrap="square" rtlCol="0">
            <a:spAutoFit/>
          </a:bodyPr>
          <a:lstStyle/>
          <a:p>
            <a:r>
              <a:rPr lang="en-US" sz="2400" i="1" dirty="0" smtClean="0"/>
              <a:t>SRP objective for spring flows:</a:t>
            </a:r>
          </a:p>
          <a:p>
            <a:r>
              <a:rPr lang="en-US" sz="2400" i="1" dirty="0" smtClean="0"/>
              <a:t> Connect lateral habitats, gradual decline to base flows</a:t>
            </a:r>
            <a:endParaRPr lang="en-US" sz="2400" i="1" dirty="0"/>
          </a:p>
        </p:txBody>
      </p:sp>
      <p:grpSp>
        <p:nvGrpSpPr>
          <p:cNvPr id="17" name="Group 16"/>
          <p:cNvGrpSpPr/>
          <p:nvPr/>
        </p:nvGrpSpPr>
        <p:grpSpPr>
          <a:xfrm>
            <a:off x="143695" y="3464987"/>
            <a:ext cx="8861721" cy="3018978"/>
            <a:chOff x="143695" y="3464987"/>
            <a:chExt cx="8861721" cy="3018978"/>
          </a:xfrm>
        </p:grpSpPr>
        <p:grpSp>
          <p:nvGrpSpPr>
            <p:cNvPr id="15" name="Group 14"/>
            <p:cNvGrpSpPr/>
            <p:nvPr/>
          </p:nvGrpSpPr>
          <p:grpSpPr>
            <a:xfrm>
              <a:off x="2075675" y="3666235"/>
              <a:ext cx="576075" cy="1269048"/>
              <a:chOff x="10639990" y="2305379"/>
              <a:chExt cx="576075" cy="1269048"/>
            </a:xfrm>
          </p:grpSpPr>
          <p:cxnSp>
            <p:nvCxnSpPr>
              <p:cNvPr id="11" name="Straight Connector 10"/>
              <p:cNvCxnSpPr>
                <a:stCxn id="8" idx="0"/>
              </p:cNvCxnSpPr>
              <p:nvPr/>
            </p:nvCxnSpPr>
            <p:spPr bwMode="auto">
              <a:xfrm flipH="1">
                <a:off x="10928027" y="2305379"/>
                <a:ext cx="1" cy="1269048"/>
              </a:xfrm>
              <a:prstGeom prst="line">
                <a:avLst/>
              </a:pr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7"/>
              <p:cNvSpPr/>
              <p:nvPr/>
            </p:nvSpPr>
            <p:spPr bwMode="auto">
              <a:xfrm>
                <a:off x="10639990" y="2305379"/>
                <a:ext cx="576075" cy="554647"/>
              </a:xfrm>
              <a:prstGeom prst="rect">
                <a:avLst/>
              </a:prstGeom>
              <a:solidFill>
                <a:schemeClr val="bg1"/>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rPr>
                  <a:t>A</a:t>
                </a:r>
              </a:p>
            </p:txBody>
          </p:sp>
        </p:grpSp>
        <p:grpSp>
          <p:nvGrpSpPr>
            <p:cNvPr id="21" name="Group 20"/>
            <p:cNvGrpSpPr/>
            <p:nvPr/>
          </p:nvGrpSpPr>
          <p:grpSpPr>
            <a:xfrm>
              <a:off x="4562509" y="3958023"/>
              <a:ext cx="576075" cy="1269048"/>
              <a:chOff x="10639990" y="2305379"/>
              <a:chExt cx="576075" cy="1269048"/>
            </a:xfrm>
          </p:grpSpPr>
          <p:cxnSp>
            <p:nvCxnSpPr>
              <p:cNvPr id="24" name="Straight Connector 23"/>
              <p:cNvCxnSpPr>
                <a:stCxn id="25" idx="0"/>
              </p:cNvCxnSpPr>
              <p:nvPr/>
            </p:nvCxnSpPr>
            <p:spPr bwMode="auto">
              <a:xfrm flipH="1">
                <a:off x="10928027" y="2305379"/>
                <a:ext cx="1" cy="1269048"/>
              </a:xfrm>
              <a:prstGeom prst="line">
                <a:avLst/>
              </a:pr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Rectangle 24"/>
              <p:cNvSpPr/>
              <p:nvPr/>
            </p:nvSpPr>
            <p:spPr bwMode="auto">
              <a:xfrm>
                <a:off x="10639990" y="2305379"/>
                <a:ext cx="576075" cy="554647"/>
              </a:xfrm>
              <a:prstGeom prst="rect">
                <a:avLst/>
              </a:prstGeom>
              <a:solidFill>
                <a:schemeClr val="bg1"/>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rPr>
                  <a:t>B</a:t>
                </a:r>
              </a:p>
            </p:txBody>
          </p:sp>
        </p:grpSp>
        <p:grpSp>
          <p:nvGrpSpPr>
            <p:cNvPr id="26" name="Group 25"/>
            <p:cNvGrpSpPr/>
            <p:nvPr/>
          </p:nvGrpSpPr>
          <p:grpSpPr>
            <a:xfrm>
              <a:off x="5608935" y="3878146"/>
              <a:ext cx="576075" cy="1269048"/>
              <a:chOff x="10639990" y="2305379"/>
              <a:chExt cx="576075" cy="1269048"/>
            </a:xfrm>
          </p:grpSpPr>
          <p:cxnSp>
            <p:nvCxnSpPr>
              <p:cNvPr id="27" name="Straight Connector 26"/>
              <p:cNvCxnSpPr>
                <a:stCxn id="28" idx="0"/>
              </p:cNvCxnSpPr>
              <p:nvPr/>
            </p:nvCxnSpPr>
            <p:spPr bwMode="auto">
              <a:xfrm flipH="1">
                <a:off x="10928027" y="2305379"/>
                <a:ext cx="1" cy="1269048"/>
              </a:xfrm>
              <a:prstGeom prst="line">
                <a:avLst/>
              </a:pr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27"/>
              <p:cNvSpPr/>
              <p:nvPr/>
            </p:nvSpPr>
            <p:spPr bwMode="auto">
              <a:xfrm>
                <a:off x="10639990" y="2305379"/>
                <a:ext cx="576075" cy="554647"/>
              </a:xfrm>
              <a:prstGeom prst="rect">
                <a:avLst/>
              </a:prstGeom>
              <a:solidFill>
                <a:schemeClr val="bg1"/>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rPr>
                  <a:t>C</a:t>
                </a:r>
              </a:p>
            </p:txBody>
          </p:sp>
        </p:grpSp>
        <p:sp>
          <p:nvSpPr>
            <p:cNvPr id="16" name="TextBox 15"/>
            <p:cNvSpPr txBox="1"/>
            <p:nvPr/>
          </p:nvSpPr>
          <p:spPr>
            <a:xfrm>
              <a:off x="143695" y="6022300"/>
              <a:ext cx="8861721" cy="461665"/>
            </a:xfrm>
            <a:prstGeom prst="rect">
              <a:avLst/>
            </a:prstGeom>
            <a:noFill/>
          </p:spPr>
          <p:txBody>
            <a:bodyPr wrap="none" rtlCol="0">
              <a:spAutoFit/>
            </a:bodyPr>
            <a:lstStyle/>
            <a:p>
              <a:r>
                <a:rPr lang="en-US" sz="2400" i="1" dirty="0" smtClean="0">
                  <a:solidFill>
                    <a:schemeClr val="bg1"/>
                  </a:solidFill>
                </a:rPr>
                <a:t>Sample monitoring transect to track inundation at different flows</a:t>
              </a:r>
              <a:endParaRPr lang="en-US" sz="2400" i="1" dirty="0">
                <a:solidFill>
                  <a:schemeClr val="bg1"/>
                </a:solidFill>
              </a:endParaRPr>
            </a:p>
          </p:txBody>
        </p:sp>
        <p:grpSp>
          <p:nvGrpSpPr>
            <p:cNvPr id="29" name="Group 28"/>
            <p:cNvGrpSpPr/>
            <p:nvPr/>
          </p:nvGrpSpPr>
          <p:grpSpPr>
            <a:xfrm>
              <a:off x="7384490" y="3464987"/>
              <a:ext cx="576075" cy="1269048"/>
              <a:chOff x="10639990" y="2305379"/>
              <a:chExt cx="576075" cy="1269048"/>
            </a:xfrm>
          </p:grpSpPr>
          <p:cxnSp>
            <p:nvCxnSpPr>
              <p:cNvPr id="30" name="Straight Connector 29"/>
              <p:cNvCxnSpPr>
                <a:stCxn id="31" idx="0"/>
              </p:cNvCxnSpPr>
              <p:nvPr/>
            </p:nvCxnSpPr>
            <p:spPr bwMode="auto">
              <a:xfrm flipH="1">
                <a:off x="10928027" y="2305379"/>
                <a:ext cx="1" cy="1269048"/>
              </a:xfrm>
              <a:prstGeom prst="line">
                <a:avLst/>
              </a:pr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ectangle 30"/>
              <p:cNvSpPr/>
              <p:nvPr/>
            </p:nvSpPr>
            <p:spPr bwMode="auto">
              <a:xfrm>
                <a:off x="10639990" y="2305379"/>
                <a:ext cx="576075" cy="554647"/>
              </a:xfrm>
              <a:prstGeom prst="rect">
                <a:avLst/>
              </a:prstGeom>
              <a:solidFill>
                <a:schemeClr val="bg1"/>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rPr>
                  <a:t>D</a:t>
                </a:r>
              </a:p>
            </p:txBody>
          </p:sp>
        </p:grpSp>
      </p:grpSp>
    </p:spTree>
    <p:extLst>
      <p:ext uri="{BB962C8B-B14F-4D97-AF65-F5344CB8AC3E}">
        <p14:creationId xmlns:p14="http://schemas.microsoft.com/office/powerpoint/2010/main" val="3921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3258" t="53085" r="42684" b="36423"/>
          <a:stretch/>
        </p:blipFill>
        <p:spPr>
          <a:xfrm>
            <a:off x="211647" y="2276475"/>
            <a:ext cx="8837629" cy="3790570"/>
          </a:xfrm>
          <a:prstGeom prst="rect">
            <a:avLst/>
          </a:prstGeom>
        </p:spPr>
      </p:pic>
      <p:grpSp>
        <p:nvGrpSpPr>
          <p:cNvPr id="4" name="Group 3"/>
          <p:cNvGrpSpPr/>
          <p:nvPr/>
        </p:nvGrpSpPr>
        <p:grpSpPr>
          <a:xfrm>
            <a:off x="211647" y="4913037"/>
            <a:ext cx="4257664" cy="917466"/>
            <a:chOff x="211647" y="4913037"/>
            <a:chExt cx="4257664" cy="917466"/>
          </a:xfrm>
        </p:grpSpPr>
        <p:sp>
          <p:nvSpPr>
            <p:cNvPr id="13" name="Freeform 12"/>
            <p:cNvSpPr/>
            <p:nvPr/>
          </p:nvSpPr>
          <p:spPr bwMode="auto">
            <a:xfrm>
              <a:off x="3035800" y="4913037"/>
              <a:ext cx="1433511" cy="917466"/>
            </a:xfrm>
            <a:custGeom>
              <a:avLst/>
              <a:gdLst>
                <a:gd name="connsiteX0" fmla="*/ 0 w 1592317"/>
                <a:gd name="connsiteY0" fmla="*/ 0 h 1154008"/>
                <a:gd name="connsiteX1" fmla="*/ 299545 w 1592317"/>
                <a:gd name="connsiteY1" fmla="*/ 740979 h 1154008"/>
                <a:gd name="connsiteX2" fmla="*/ 378372 w 1592317"/>
                <a:gd name="connsiteY2" fmla="*/ 898634 h 1154008"/>
                <a:gd name="connsiteX3" fmla="*/ 740979 w 1592317"/>
                <a:gd name="connsiteY3" fmla="*/ 1135117 h 1154008"/>
                <a:gd name="connsiteX4" fmla="*/ 1213945 w 1592317"/>
                <a:gd name="connsiteY4" fmla="*/ 1103586 h 1154008"/>
                <a:gd name="connsiteX5" fmla="*/ 1434662 w 1592317"/>
                <a:gd name="connsiteY5" fmla="*/ 819807 h 1154008"/>
                <a:gd name="connsiteX6" fmla="*/ 1529255 w 1592317"/>
                <a:gd name="connsiteY6" fmla="*/ 362607 h 1154008"/>
                <a:gd name="connsiteX7" fmla="*/ 1592317 w 1592317"/>
                <a:gd name="connsiteY7" fmla="*/ 268013 h 115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2317" h="1154008">
                  <a:moveTo>
                    <a:pt x="0" y="0"/>
                  </a:moveTo>
                  <a:cubicBezTo>
                    <a:pt x="118241" y="295603"/>
                    <a:pt x="236483" y="591207"/>
                    <a:pt x="299545" y="740979"/>
                  </a:cubicBezTo>
                  <a:cubicBezTo>
                    <a:pt x="362607" y="890751"/>
                    <a:pt x="304800" y="832944"/>
                    <a:pt x="378372" y="898634"/>
                  </a:cubicBezTo>
                  <a:cubicBezTo>
                    <a:pt x="451944" y="964324"/>
                    <a:pt x="601717" y="1100958"/>
                    <a:pt x="740979" y="1135117"/>
                  </a:cubicBezTo>
                  <a:cubicBezTo>
                    <a:pt x="880241" y="1169276"/>
                    <a:pt x="1098331" y="1156138"/>
                    <a:pt x="1213945" y="1103586"/>
                  </a:cubicBezTo>
                  <a:cubicBezTo>
                    <a:pt x="1329559" y="1051034"/>
                    <a:pt x="1382110" y="943303"/>
                    <a:pt x="1434662" y="819807"/>
                  </a:cubicBezTo>
                  <a:cubicBezTo>
                    <a:pt x="1487214" y="696311"/>
                    <a:pt x="1502979" y="454573"/>
                    <a:pt x="1529255" y="362607"/>
                  </a:cubicBezTo>
                  <a:cubicBezTo>
                    <a:pt x="1555531" y="270641"/>
                    <a:pt x="1592317" y="268013"/>
                    <a:pt x="1592317" y="268013"/>
                  </a:cubicBezTo>
                </a:path>
              </a:pathLst>
            </a:custGeom>
            <a:noFill/>
            <a:ln w="57150" cap="flat" cmpd="sng" algn="ctr">
              <a:solidFill>
                <a:schemeClr val="accent1">
                  <a:lumMod val="50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14" name="TextBox 13"/>
            <p:cNvSpPr txBox="1"/>
            <p:nvPr/>
          </p:nvSpPr>
          <p:spPr>
            <a:xfrm>
              <a:off x="211647" y="5184172"/>
              <a:ext cx="3068551" cy="646331"/>
            </a:xfrm>
            <a:prstGeom prst="rect">
              <a:avLst/>
            </a:prstGeom>
            <a:noFill/>
          </p:spPr>
          <p:txBody>
            <a:bodyPr wrap="square" rtlCol="0">
              <a:spAutoFit/>
            </a:bodyPr>
            <a:lstStyle/>
            <a:p>
              <a:pPr algn="ctr"/>
              <a:r>
                <a:rPr lang="en-US" b="1" dirty="0" smtClean="0">
                  <a:solidFill>
                    <a:schemeClr val="accent5">
                      <a:lumMod val="25000"/>
                    </a:schemeClr>
                  </a:solidFill>
                </a:rPr>
                <a:t>Do high flows trigger incision?</a:t>
              </a:r>
              <a:endParaRPr lang="en-US" b="1" dirty="0">
                <a:solidFill>
                  <a:schemeClr val="accent5">
                    <a:lumMod val="25000"/>
                  </a:schemeClr>
                </a:solidFill>
              </a:endParaRPr>
            </a:p>
          </p:txBody>
        </p:sp>
      </p:grpSp>
      <p:grpSp>
        <p:nvGrpSpPr>
          <p:cNvPr id="5" name="Group 4"/>
          <p:cNvGrpSpPr/>
          <p:nvPr/>
        </p:nvGrpSpPr>
        <p:grpSpPr>
          <a:xfrm>
            <a:off x="5378505" y="4603775"/>
            <a:ext cx="3670771" cy="1367899"/>
            <a:chOff x="5378505" y="4603775"/>
            <a:chExt cx="3670771" cy="1367899"/>
          </a:xfrm>
        </p:grpSpPr>
        <p:cxnSp>
          <p:nvCxnSpPr>
            <p:cNvPr id="20" name="Straight Arrow Connector 19"/>
            <p:cNvCxnSpPr/>
            <p:nvPr/>
          </p:nvCxnSpPr>
          <p:spPr bwMode="auto">
            <a:xfrm flipV="1">
              <a:off x="7644400" y="4603775"/>
              <a:ext cx="0" cy="476640"/>
            </a:xfrm>
            <a:prstGeom prst="straightConnector1">
              <a:avLst/>
            </a:prstGeom>
            <a:solidFill>
              <a:schemeClr val="accent1"/>
            </a:solidFill>
            <a:ln w="38100" cap="flat" cmpd="sng" algn="ctr">
              <a:solidFill>
                <a:srgbClr val="66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Box 21"/>
            <p:cNvSpPr txBox="1"/>
            <p:nvPr/>
          </p:nvSpPr>
          <p:spPr>
            <a:xfrm>
              <a:off x="5378505" y="5048344"/>
              <a:ext cx="3670771" cy="923330"/>
            </a:xfrm>
            <a:prstGeom prst="rect">
              <a:avLst/>
            </a:prstGeom>
            <a:noFill/>
          </p:spPr>
          <p:txBody>
            <a:bodyPr wrap="square" rtlCol="0">
              <a:spAutoFit/>
            </a:bodyPr>
            <a:lstStyle/>
            <a:p>
              <a:pPr algn="ctr"/>
              <a:r>
                <a:rPr lang="en-US" b="1" i="1" dirty="0" smtClean="0">
                  <a:solidFill>
                    <a:srgbClr val="663300"/>
                  </a:solidFill>
                </a:rPr>
                <a:t>Do high flows exacerbate aggradation in relict                     side-channels? </a:t>
              </a:r>
              <a:endParaRPr lang="en-US" b="1" i="1" dirty="0">
                <a:solidFill>
                  <a:srgbClr val="663300"/>
                </a:solidFill>
              </a:endParaRPr>
            </a:p>
          </p:txBody>
        </p:sp>
      </p:grpSp>
      <p:sp>
        <p:nvSpPr>
          <p:cNvPr id="19" name="TextBox 18"/>
          <p:cNvSpPr txBox="1"/>
          <p:nvPr/>
        </p:nvSpPr>
        <p:spPr>
          <a:xfrm>
            <a:off x="40210" y="182940"/>
            <a:ext cx="8976889" cy="1200329"/>
          </a:xfrm>
          <a:prstGeom prst="rect">
            <a:avLst/>
          </a:prstGeom>
          <a:noFill/>
        </p:spPr>
        <p:txBody>
          <a:bodyPr wrap="square" rtlCol="0">
            <a:spAutoFit/>
          </a:bodyPr>
          <a:lstStyle/>
          <a:p>
            <a:pPr algn="ctr"/>
            <a:r>
              <a:rPr lang="en-US" sz="3600" b="1" dirty="0" smtClean="0">
                <a:solidFill>
                  <a:srgbClr val="FFFF99"/>
                </a:solidFill>
              </a:rPr>
              <a:t>Monitoring links Hydraulic, Geomorphic and Vegetation Responses with Flows</a:t>
            </a:r>
            <a:endParaRPr lang="en-US" sz="2000" i="1" dirty="0">
              <a:solidFill>
                <a:srgbClr val="FFFF99"/>
              </a:solidFill>
            </a:endParaRPr>
          </a:p>
        </p:txBody>
      </p:sp>
      <p:sp>
        <p:nvSpPr>
          <p:cNvPr id="2" name="TextBox 1"/>
          <p:cNvSpPr txBox="1"/>
          <p:nvPr/>
        </p:nvSpPr>
        <p:spPr>
          <a:xfrm>
            <a:off x="211647" y="2314880"/>
            <a:ext cx="7586373" cy="830997"/>
          </a:xfrm>
          <a:prstGeom prst="rect">
            <a:avLst/>
          </a:prstGeom>
          <a:noFill/>
        </p:spPr>
        <p:txBody>
          <a:bodyPr wrap="square" rtlCol="0">
            <a:spAutoFit/>
          </a:bodyPr>
          <a:lstStyle/>
          <a:p>
            <a:r>
              <a:rPr lang="en-US" sz="2400" i="1" dirty="0" smtClean="0"/>
              <a:t>SRP objective for small floods :</a:t>
            </a:r>
          </a:p>
          <a:p>
            <a:r>
              <a:rPr lang="en-US" sz="2400" i="1" dirty="0" smtClean="0"/>
              <a:t> Create new floodplain surfaces through migration </a:t>
            </a:r>
            <a:endParaRPr lang="en-US" sz="2400" i="1" dirty="0"/>
          </a:p>
        </p:txBody>
      </p:sp>
    </p:spTree>
    <p:extLst>
      <p:ext uri="{BB962C8B-B14F-4D97-AF65-F5344CB8AC3E}">
        <p14:creationId xmlns:p14="http://schemas.microsoft.com/office/powerpoint/2010/main" val="138357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49360"/>
            <a:ext cx="8610600" cy="1143000"/>
          </a:xfrm>
        </p:spPr>
        <p:txBody>
          <a:bodyPr>
            <a:normAutofit fontScale="90000"/>
          </a:bodyPr>
          <a:lstStyle/>
          <a:p>
            <a:r>
              <a:rPr lang="en-US" dirty="0" smtClean="0"/>
              <a:t>Sample Monitoring Plan for McKenzie River</a:t>
            </a:r>
            <a:endParaRPr lang="en-US" dirty="0"/>
          </a:p>
        </p:txBody>
      </p:sp>
      <p:sp>
        <p:nvSpPr>
          <p:cNvPr id="7" name="Content Placeholder 2"/>
          <p:cNvSpPr txBox="1">
            <a:spLocks/>
          </p:cNvSpPr>
          <p:nvPr/>
        </p:nvSpPr>
        <p:spPr bwMode="auto">
          <a:xfrm>
            <a:off x="5891129" y="5063464"/>
            <a:ext cx="3171122" cy="1600201"/>
          </a:xfrm>
          <a:prstGeom prst="rect">
            <a:avLst/>
          </a:prstGeom>
          <a:solidFill>
            <a:srgbClr val="002060"/>
          </a:solidFill>
          <a:ln>
            <a:noFill/>
          </a:ln>
          <a:effectLst/>
        </p:spPr>
        <p:txBody>
          <a:bodyPr vert="horz" wrap="square" lIns="90488" tIns="44450" rIns="90488" bIns="44450" numCol="1" anchor="t" anchorCtr="0" compatLnSpc="1">
            <a:prstTxWarp prst="textNoShape">
              <a:avLst/>
            </a:prstTxWarp>
            <a:normAutofit fontScale="62500" lnSpcReduction="20000"/>
          </a:bodyPr>
          <a:lstStyle>
            <a:lvl1pPr marL="342900" indent="-342900" algn="l" rtl="0" eaLnBrk="1" fontAlgn="base" hangingPunct="1">
              <a:spcBef>
                <a:spcPct val="20000"/>
              </a:spcBef>
              <a:spcAft>
                <a:spcPct val="0"/>
              </a:spcAft>
              <a:buClr>
                <a:srgbClr val="FAFD00"/>
              </a:buClr>
              <a:buSzPct val="125000"/>
              <a:buFont typeface="Wingdings" pitchFamily="2" charset="2"/>
              <a:buChar char="§"/>
              <a:defRPr sz="2800" b="1">
                <a:solidFill>
                  <a:schemeClr val="bg1"/>
                </a:solidFill>
                <a:latin typeface="+mn-lt"/>
                <a:ea typeface="+mn-ea"/>
                <a:cs typeface="+mn-cs"/>
              </a:defRPr>
            </a:lvl1pPr>
            <a:lvl2pPr marL="742950" indent="-285750" algn="l" rtl="0" eaLnBrk="1" fontAlgn="base" hangingPunct="1">
              <a:spcBef>
                <a:spcPct val="20000"/>
              </a:spcBef>
              <a:spcAft>
                <a:spcPct val="0"/>
              </a:spcAft>
              <a:buClr>
                <a:srgbClr val="FAFD00"/>
              </a:buClr>
              <a:buSzPct val="125000"/>
              <a:buFont typeface="Wingdings" pitchFamily="2" charset="2"/>
              <a:buChar char="§"/>
              <a:defRPr sz="2400" b="1">
                <a:solidFill>
                  <a:schemeClr val="bg1"/>
                </a:solidFill>
                <a:latin typeface="+mn-lt"/>
              </a:defRPr>
            </a:lvl2pPr>
            <a:lvl3pPr marL="1143000" indent="-228600" algn="l" rtl="0" eaLnBrk="1" fontAlgn="base" hangingPunct="1">
              <a:spcBef>
                <a:spcPct val="20000"/>
              </a:spcBef>
              <a:spcAft>
                <a:spcPct val="0"/>
              </a:spcAft>
              <a:buClr>
                <a:srgbClr val="FAFD00"/>
              </a:buClr>
              <a:buSzPct val="125000"/>
              <a:buFont typeface="Wingdings" pitchFamily="2" charset="2"/>
              <a:buChar char="§"/>
              <a:defRPr sz="2000" b="1">
                <a:solidFill>
                  <a:schemeClr val="bg1"/>
                </a:solidFill>
                <a:latin typeface="+mn-lt"/>
              </a:defRPr>
            </a:lvl3pPr>
            <a:lvl4pPr marL="16002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4pPr>
            <a:lvl5pPr marL="20574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5pPr>
            <a:lvl6pPr marL="25146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6pPr>
            <a:lvl7pPr marL="29718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7pPr>
            <a:lvl8pPr marL="34290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8pPr>
            <a:lvl9pPr marL="38862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9pPr>
          </a:lstStyle>
          <a:p>
            <a:pPr marL="0" indent="0" algn="ctr">
              <a:buNone/>
            </a:pPr>
            <a:r>
              <a:rPr lang="en-US" sz="2900" u="sng" kern="0" dirty="0" smtClean="0"/>
              <a:t>Reach-scale tasks </a:t>
            </a:r>
          </a:p>
          <a:p>
            <a:pPr marL="0" indent="0" algn="ctr">
              <a:buNone/>
            </a:pPr>
            <a:r>
              <a:rPr lang="en-US" sz="2900" kern="0" dirty="0" smtClean="0"/>
              <a:t>(5-10 years)</a:t>
            </a:r>
          </a:p>
          <a:p>
            <a:pPr marL="0" indent="0">
              <a:buNone/>
            </a:pPr>
            <a:endParaRPr lang="en-US" sz="1600" kern="0" dirty="0"/>
          </a:p>
          <a:p>
            <a:pPr marL="0" indent="0">
              <a:buNone/>
            </a:pPr>
            <a:r>
              <a:rPr lang="en-US" sz="2600" kern="0" dirty="0" smtClean="0"/>
              <a:t>Geomorphic mapping</a:t>
            </a:r>
          </a:p>
          <a:p>
            <a:pPr marL="0" indent="0">
              <a:buNone/>
            </a:pPr>
            <a:r>
              <a:rPr lang="en-US" sz="2600" kern="0" dirty="0" smtClean="0"/>
              <a:t>Vegetation mapping</a:t>
            </a:r>
          </a:p>
          <a:p>
            <a:pPr marL="0" indent="0">
              <a:buNone/>
            </a:pPr>
            <a:r>
              <a:rPr lang="en-US" sz="2600" kern="0" dirty="0" err="1" smtClean="0"/>
              <a:t>Thalweg</a:t>
            </a:r>
            <a:r>
              <a:rPr lang="en-US" sz="2600" kern="0" dirty="0" smtClean="0"/>
              <a:t> surve</a:t>
            </a:r>
            <a:r>
              <a:rPr lang="en-US" sz="2900" kern="0" dirty="0" smtClean="0"/>
              <a:t>y</a:t>
            </a:r>
            <a:endParaRPr lang="en-US" sz="2900" kern="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336" t="41198" r="18027" b="20702"/>
          <a:stretch/>
        </p:blipFill>
        <p:spPr>
          <a:xfrm>
            <a:off x="193829" y="894270"/>
            <a:ext cx="9025175" cy="3896587"/>
          </a:xfrm>
          <a:prstGeom prst="rect">
            <a:avLst/>
          </a:prstGeom>
        </p:spPr>
      </p:pic>
      <p:sp>
        <p:nvSpPr>
          <p:cNvPr id="12" name="Content Placeholder 2"/>
          <p:cNvSpPr txBox="1">
            <a:spLocks/>
          </p:cNvSpPr>
          <p:nvPr/>
        </p:nvSpPr>
        <p:spPr bwMode="auto">
          <a:xfrm>
            <a:off x="3035800" y="5063465"/>
            <a:ext cx="2811624" cy="1600200"/>
          </a:xfrm>
          <a:prstGeom prst="rect">
            <a:avLst/>
          </a:prstGeom>
          <a:solidFill>
            <a:schemeClr val="accent6">
              <a:lumMod val="50000"/>
            </a:schemeClr>
          </a:solidFill>
          <a:ln>
            <a:noFill/>
          </a:ln>
          <a:effectLst/>
        </p:spPr>
        <p:txBody>
          <a:bodyPr vert="horz" wrap="square" lIns="90488" tIns="44450" rIns="90488" bIns="4445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FAFD00"/>
              </a:buClr>
              <a:buSzPct val="125000"/>
              <a:buFont typeface="Wingdings" pitchFamily="2" charset="2"/>
              <a:buChar char="§"/>
              <a:defRPr sz="2800" b="1">
                <a:solidFill>
                  <a:schemeClr val="bg1"/>
                </a:solidFill>
                <a:latin typeface="+mn-lt"/>
                <a:ea typeface="+mn-ea"/>
                <a:cs typeface="+mn-cs"/>
              </a:defRPr>
            </a:lvl1pPr>
            <a:lvl2pPr marL="742950" indent="-285750" algn="l" rtl="0" eaLnBrk="1" fontAlgn="base" hangingPunct="1">
              <a:spcBef>
                <a:spcPct val="20000"/>
              </a:spcBef>
              <a:spcAft>
                <a:spcPct val="0"/>
              </a:spcAft>
              <a:buClr>
                <a:srgbClr val="FAFD00"/>
              </a:buClr>
              <a:buSzPct val="125000"/>
              <a:buFont typeface="Wingdings" pitchFamily="2" charset="2"/>
              <a:buChar char="§"/>
              <a:defRPr sz="2400" b="1">
                <a:solidFill>
                  <a:schemeClr val="bg1"/>
                </a:solidFill>
                <a:latin typeface="+mn-lt"/>
              </a:defRPr>
            </a:lvl2pPr>
            <a:lvl3pPr marL="1143000" indent="-228600" algn="l" rtl="0" eaLnBrk="1" fontAlgn="base" hangingPunct="1">
              <a:spcBef>
                <a:spcPct val="20000"/>
              </a:spcBef>
              <a:spcAft>
                <a:spcPct val="0"/>
              </a:spcAft>
              <a:buClr>
                <a:srgbClr val="FAFD00"/>
              </a:buClr>
              <a:buSzPct val="125000"/>
              <a:buFont typeface="Wingdings" pitchFamily="2" charset="2"/>
              <a:buChar char="§"/>
              <a:defRPr sz="2000" b="1">
                <a:solidFill>
                  <a:schemeClr val="bg1"/>
                </a:solidFill>
                <a:latin typeface="+mn-lt"/>
              </a:defRPr>
            </a:lvl3pPr>
            <a:lvl4pPr marL="16002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4pPr>
            <a:lvl5pPr marL="20574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5pPr>
            <a:lvl6pPr marL="25146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6pPr>
            <a:lvl7pPr marL="29718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7pPr>
            <a:lvl8pPr marL="34290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8pPr>
            <a:lvl9pPr marL="38862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9pPr>
          </a:lstStyle>
          <a:p>
            <a:pPr marL="0" indent="0" algn="ctr">
              <a:buNone/>
            </a:pPr>
            <a:r>
              <a:rPr lang="en-US" sz="1800" u="sng" kern="0" dirty="0" smtClean="0"/>
              <a:t>Monitoring Zones</a:t>
            </a:r>
          </a:p>
          <a:p>
            <a:pPr marL="0" indent="0" algn="ctr">
              <a:buNone/>
            </a:pPr>
            <a:r>
              <a:rPr lang="en-US" sz="1800" kern="0" dirty="0" smtClean="0"/>
              <a:t>(1-5 years)</a:t>
            </a:r>
          </a:p>
          <a:p>
            <a:pPr marL="0" indent="0">
              <a:buNone/>
            </a:pPr>
            <a:endParaRPr lang="en-US" sz="1600" kern="0" dirty="0"/>
          </a:p>
          <a:p>
            <a:pPr marL="0" indent="0">
              <a:buNone/>
            </a:pPr>
            <a:r>
              <a:rPr lang="en-US" sz="1600" kern="0" dirty="0" smtClean="0"/>
              <a:t>Mapping active channel</a:t>
            </a:r>
            <a:endParaRPr lang="en-US" sz="1600" kern="0" dirty="0"/>
          </a:p>
        </p:txBody>
      </p:sp>
      <p:sp>
        <p:nvSpPr>
          <p:cNvPr id="13" name="TextBox 12"/>
          <p:cNvSpPr txBox="1"/>
          <p:nvPr/>
        </p:nvSpPr>
        <p:spPr>
          <a:xfrm>
            <a:off x="6332376" y="1369848"/>
            <a:ext cx="2552510" cy="1754326"/>
          </a:xfrm>
          <a:prstGeom prst="rect">
            <a:avLst/>
          </a:prstGeom>
          <a:solidFill>
            <a:schemeClr val="bg1"/>
          </a:solidFill>
        </p:spPr>
        <p:txBody>
          <a:bodyPr wrap="square" rtlCol="0">
            <a:spAutoFit/>
          </a:bodyPr>
          <a:lstStyle/>
          <a:p>
            <a:pPr algn="ctr"/>
            <a:r>
              <a:rPr lang="en-US" b="1" u="sng" dirty="0" smtClean="0"/>
              <a:t>Monitoring Zones</a:t>
            </a:r>
          </a:p>
          <a:p>
            <a:endParaRPr lang="en-US" b="1" dirty="0" smtClean="0"/>
          </a:p>
          <a:p>
            <a:r>
              <a:rPr lang="en-US" b="1" dirty="0" smtClean="0">
                <a:solidFill>
                  <a:srgbClr val="7030A0"/>
                </a:solidFill>
              </a:rPr>
              <a:t>Presently dynamic</a:t>
            </a:r>
          </a:p>
          <a:p>
            <a:endParaRPr lang="en-US" b="1" dirty="0"/>
          </a:p>
          <a:p>
            <a:endParaRPr lang="en-US" b="1" dirty="0" smtClean="0"/>
          </a:p>
          <a:p>
            <a:r>
              <a:rPr lang="en-US" b="1" dirty="0" smtClean="0">
                <a:solidFill>
                  <a:schemeClr val="accent6">
                    <a:lumMod val="75000"/>
                  </a:schemeClr>
                </a:solidFill>
              </a:rPr>
              <a:t>         Presently stable</a:t>
            </a:r>
            <a:endParaRPr lang="en-US" b="1" dirty="0">
              <a:solidFill>
                <a:schemeClr val="accent6">
                  <a:lumMod val="75000"/>
                </a:schemeClr>
              </a:solidFill>
            </a:endParaRPr>
          </a:p>
        </p:txBody>
      </p:sp>
      <p:cxnSp>
        <p:nvCxnSpPr>
          <p:cNvPr id="9" name="Straight Arrow Connector 8"/>
          <p:cNvCxnSpPr/>
          <p:nvPr/>
        </p:nvCxnSpPr>
        <p:spPr bwMode="auto">
          <a:xfrm flipH="1">
            <a:off x="6173381" y="2383611"/>
            <a:ext cx="650202" cy="1873169"/>
          </a:xfrm>
          <a:prstGeom prst="straightConnector1">
            <a:avLst/>
          </a:prstGeom>
          <a:solidFill>
            <a:schemeClr val="accent1"/>
          </a:solidFill>
          <a:ln w="28575" cap="flat" cmpd="sng" algn="ctr">
            <a:solidFill>
              <a:srgbClr val="7030A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a:off x="7837743" y="3147257"/>
            <a:ext cx="458224" cy="612066"/>
          </a:xfrm>
          <a:prstGeom prst="straightConnector1">
            <a:avLst/>
          </a:prstGeom>
          <a:solidFill>
            <a:schemeClr val="accent1"/>
          </a:solidFill>
          <a:ln w="38100" cap="flat" cmpd="sng" algn="ctr">
            <a:solidFill>
              <a:schemeClr val="accent6">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Content Placeholder 2"/>
          <p:cNvSpPr txBox="1">
            <a:spLocks/>
          </p:cNvSpPr>
          <p:nvPr/>
        </p:nvSpPr>
        <p:spPr bwMode="auto">
          <a:xfrm>
            <a:off x="193830" y="5063465"/>
            <a:ext cx="2811624" cy="1600200"/>
          </a:xfrm>
          <a:prstGeom prst="rect">
            <a:avLst/>
          </a:prstGeom>
          <a:solidFill>
            <a:schemeClr val="bg2">
              <a:lumMod val="50000"/>
            </a:schemeClr>
          </a:solidFill>
          <a:ln>
            <a:noFill/>
          </a:ln>
          <a:effectLst/>
        </p:spPr>
        <p:txBody>
          <a:bodyPr vert="horz" wrap="square" lIns="90488" tIns="44450" rIns="90488" bIns="44450" numCol="1" anchor="t" anchorCtr="0" compatLnSpc="1">
            <a:prstTxWarp prst="textNoShape">
              <a:avLst/>
            </a:prstTxWarp>
            <a:normAutofit fontScale="92500" lnSpcReduction="20000"/>
          </a:bodyPr>
          <a:lstStyle>
            <a:lvl1pPr marL="342900" indent="-342900" algn="l" rtl="0" eaLnBrk="1" fontAlgn="base" hangingPunct="1">
              <a:spcBef>
                <a:spcPct val="20000"/>
              </a:spcBef>
              <a:spcAft>
                <a:spcPct val="0"/>
              </a:spcAft>
              <a:buClr>
                <a:srgbClr val="FAFD00"/>
              </a:buClr>
              <a:buSzPct val="125000"/>
              <a:buFont typeface="Wingdings" pitchFamily="2" charset="2"/>
              <a:buChar char="§"/>
              <a:defRPr sz="2800" b="1">
                <a:solidFill>
                  <a:schemeClr val="bg1"/>
                </a:solidFill>
                <a:latin typeface="+mn-lt"/>
                <a:ea typeface="+mn-ea"/>
                <a:cs typeface="+mn-cs"/>
              </a:defRPr>
            </a:lvl1pPr>
            <a:lvl2pPr marL="742950" indent="-285750" algn="l" rtl="0" eaLnBrk="1" fontAlgn="base" hangingPunct="1">
              <a:spcBef>
                <a:spcPct val="20000"/>
              </a:spcBef>
              <a:spcAft>
                <a:spcPct val="0"/>
              </a:spcAft>
              <a:buClr>
                <a:srgbClr val="FAFD00"/>
              </a:buClr>
              <a:buSzPct val="125000"/>
              <a:buFont typeface="Wingdings" pitchFamily="2" charset="2"/>
              <a:buChar char="§"/>
              <a:defRPr sz="2400" b="1">
                <a:solidFill>
                  <a:schemeClr val="bg1"/>
                </a:solidFill>
                <a:latin typeface="+mn-lt"/>
              </a:defRPr>
            </a:lvl2pPr>
            <a:lvl3pPr marL="1143000" indent="-228600" algn="l" rtl="0" eaLnBrk="1" fontAlgn="base" hangingPunct="1">
              <a:spcBef>
                <a:spcPct val="20000"/>
              </a:spcBef>
              <a:spcAft>
                <a:spcPct val="0"/>
              </a:spcAft>
              <a:buClr>
                <a:srgbClr val="FAFD00"/>
              </a:buClr>
              <a:buSzPct val="125000"/>
              <a:buFont typeface="Wingdings" pitchFamily="2" charset="2"/>
              <a:buChar char="§"/>
              <a:defRPr sz="2000" b="1">
                <a:solidFill>
                  <a:schemeClr val="bg1"/>
                </a:solidFill>
                <a:latin typeface="+mn-lt"/>
              </a:defRPr>
            </a:lvl3pPr>
            <a:lvl4pPr marL="16002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4pPr>
            <a:lvl5pPr marL="20574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5pPr>
            <a:lvl6pPr marL="25146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6pPr>
            <a:lvl7pPr marL="29718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7pPr>
            <a:lvl8pPr marL="34290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8pPr>
            <a:lvl9pPr marL="3886200" indent="-228600" algn="l" rtl="0" eaLnBrk="1" fontAlgn="base" hangingPunct="1">
              <a:spcBef>
                <a:spcPct val="20000"/>
              </a:spcBef>
              <a:spcAft>
                <a:spcPct val="0"/>
              </a:spcAft>
              <a:buClr>
                <a:srgbClr val="FAFD00"/>
              </a:buClr>
              <a:buSzPct val="125000"/>
              <a:buFont typeface="Wingdings" pitchFamily="2" charset="2"/>
              <a:buChar char="§"/>
              <a:defRPr b="1">
                <a:solidFill>
                  <a:schemeClr val="bg1"/>
                </a:solidFill>
                <a:latin typeface="+mn-lt"/>
              </a:defRPr>
            </a:lvl9pPr>
          </a:lstStyle>
          <a:p>
            <a:pPr marL="0" indent="0" algn="ctr">
              <a:buNone/>
            </a:pPr>
            <a:r>
              <a:rPr lang="en-US" sz="1800" u="sng" kern="0" dirty="0" smtClean="0"/>
              <a:t>Transects</a:t>
            </a:r>
          </a:p>
          <a:p>
            <a:pPr marL="0" indent="0" algn="ctr">
              <a:buNone/>
            </a:pPr>
            <a:r>
              <a:rPr lang="en-US" sz="1800" kern="0" dirty="0" smtClean="0"/>
              <a:t>(&lt; 1 year)</a:t>
            </a:r>
          </a:p>
          <a:p>
            <a:pPr marL="0" indent="0">
              <a:buNone/>
            </a:pPr>
            <a:endParaRPr lang="en-US" sz="1600" kern="0" dirty="0"/>
          </a:p>
          <a:p>
            <a:pPr marL="0" indent="0">
              <a:buNone/>
            </a:pPr>
            <a:r>
              <a:rPr lang="en-US" sz="1700" kern="0" dirty="0" smtClean="0"/>
              <a:t>Crest stage gages</a:t>
            </a:r>
          </a:p>
          <a:p>
            <a:pPr marL="0" indent="0">
              <a:buNone/>
            </a:pPr>
            <a:r>
              <a:rPr lang="en-US" sz="1700" kern="0" dirty="0" smtClean="0"/>
              <a:t>Vegetation plots</a:t>
            </a:r>
            <a:endParaRPr lang="en-US" sz="1700" kern="0" dirty="0"/>
          </a:p>
          <a:p>
            <a:pPr marL="0" indent="0">
              <a:buNone/>
            </a:pPr>
            <a:r>
              <a:rPr lang="en-US" sz="1700" kern="0" dirty="0" smtClean="0"/>
              <a:t>Repeat photographs</a:t>
            </a:r>
          </a:p>
          <a:p>
            <a:pPr marL="0" indent="0">
              <a:buNone/>
            </a:pPr>
            <a:endParaRPr lang="en-US" sz="1600" kern="0" dirty="0"/>
          </a:p>
        </p:txBody>
      </p:sp>
      <p:cxnSp>
        <p:nvCxnSpPr>
          <p:cNvPr id="25" name="Straight Connector 24"/>
          <p:cNvCxnSpPr/>
          <p:nvPr/>
        </p:nvCxnSpPr>
        <p:spPr bwMode="auto">
          <a:xfrm flipV="1">
            <a:off x="846715" y="1547155"/>
            <a:ext cx="153620" cy="699856"/>
          </a:xfrm>
          <a:prstGeom prst="line">
            <a:avLst/>
          </a:prstGeom>
          <a:solidFill>
            <a:schemeClr val="accent1"/>
          </a:solidFill>
          <a:ln w="38100" cap="flat" cmpd="sng" algn="ctr">
            <a:solidFill>
              <a:srgbClr val="C00000"/>
            </a:solidFill>
            <a:prstDash val="solid"/>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flipV="1">
            <a:off x="1161872" y="2033683"/>
            <a:ext cx="460860" cy="699856"/>
          </a:xfrm>
          <a:prstGeom prst="line">
            <a:avLst/>
          </a:prstGeom>
          <a:solidFill>
            <a:schemeClr val="accent1"/>
          </a:solidFill>
          <a:ln w="38100" cap="flat" cmpd="sng" algn="ctr">
            <a:solidFill>
              <a:srgbClr val="C00000"/>
            </a:solidFill>
            <a:prstDash val="solid"/>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flipV="1">
            <a:off x="4364802" y="3673144"/>
            <a:ext cx="153620" cy="699856"/>
          </a:xfrm>
          <a:prstGeom prst="line">
            <a:avLst/>
          </a:prstGeom>
          <a:solidFill>
            <a:schemeClr val="accent1"/>
          </a:solidFill>
          <a:ln w="38100" cap="flat" cmpd="sng" algn="ctr">
            <a:solidFill>
              <a:srgbClr val="C00000"/>
            </a:solidFill>
            <a:prstDash val="solid"/>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flipV="1">
            <a:off x="5491327" y="3831629"/>
            <a:ext cx="0" cy="758087"/>
          </a:xfrm>
          <a:prstGeom prst="line">
            <a:avLst/>
          </a:prstGeom>
          <a:solidFill>
            <a:schemeClr val="accent1"/>
          </a:solidFill>
          <a:ln w="38100" cap="flat" cmpd="sng" algn="ctr">
            <a:solidFill>
              <a:srgbClr val="C00000"/>
            </a:solidFill>
            <a:prstDash val="solid"/>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flipV="1">
            <a:off x="6015229" y="3830042"/>
            <a:ext cx="153620" cy="853476"/>
          </a:xfrm>
          <a:prstGeom prst="line">
            <a:avLst/>
          </a:prstGeom>
          <a:solidFill>
            <a:schemeClr val="accent1"/>
          </a:solidFill>
          <a:ln w="38100" cap="flat" cmpd="sng" algn="ctr">
            <a:solidFill>
              <a:srgbClr val="C00000"/>
            </a:solidFill>
            <a:prstDash val="solid"/>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p:cNvCxnSpPr/>
          <p:nvPr/>
        </p:nvCxnSpPr>
        <p:spPr bwMode="auto">
          <a:xfrm flipH="1" flipV="1">
            <a:off x="8566120" y="3587442"/>
            <a:ext cx="153620" cy="699890"/>
          </a:xfrm>
          <a:prstGeom prst="line">
            <a:avLst/>
          </a:prstGeom>
          <a:solidFill>
            <a:schemeClr val="accent1"/>
          </a:solidFill>
          <a:ln w="38100" cap="flat" cmpd="sng" algn="ctr">
            <a:solidFill>
              <a:srgbClr val="C00000"/>
            </a:solidFill>
            <a:prstDash val="solid"/>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39"/>
          <p:cNvSpPr txBox="1"/>
          <p:nvPr/>
        </p:nvSpPr>
        <p:spPr>
          <a:xfrm>
            <a:off x="385855" y="2806959"/>
            <a:ext cx="1459390" cy="646331"/>
          </a:xfrm>
          <a:prstGeom prst="rect">
            <a:avLst/>
          </a:prstGeom>
          <a:noFill/>
        </p:spPr>
        <p:txBody>
          <a:bodyPr wrap="square" rtlCol="0">
            <a:spAutoFit/>
          </a:bodyPr>
          <a:lstStyle/>
          <a:p>
            <a:pPr algn="ctr"/>
            <a:r>
              <a:rPr lang="en-US" b="1" dirty="0" smtClean="0">
                <a:solidFill>
                  <a:srgbClr val="660033"/>
                </a:solidFill>
              </a:rPr>
              <a:t>Monitoring transect</a:t>
            </a:r>
            <a:endParaRPr lang="en-US" b="1" dirty="0">
              <a:solidFill>
                <a:srgbClr val="660033"/>
              </a:solidFill>
            </a:endParaRPr>
          </a:p>
        </p:txBody>
      </p:sp>
    </p:spTree>
    <p:extLst>
      <p:ext uri="{BB962C8B-B14F-4D97-AF65-F5344CB8AC3E}">
        <p14:creationId xmlns:p14="http://schemas.microsoft.com/office/powerpoint/2010/main" val="35607859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2652" t="24777" r="43125" b="12768"/>
          <a:stretch/>
        </p:blipFill>
        <p:spPr>
          <a:xfrm>
            <a:off x="4719269" y="2156824"/>
            <a:ext cx="4024515" cy="4594067"/>
          </a:xfrm>
          <a:prstGeom prst="rect">
            <a:avLst/>
          </a:prstGeom>
        </p:spPr>
      </p:pic>
      <p:pic>
        <p:nvPicPr>
          <p:cNvPr id="20"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21787"/>
          <a:stretch/>
        </p:blipFill>
        <p:spPr bwMode="auto">
          <a:xfrm>
            <a:off x="350708" y="2545685"/>
            <a:ext cx="4186735" cy="4127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1000" y="-27450"/>
            <a:ext cx="8305800" cy="1143000"/>
          </a:xfrm>
        </p:spPr>
        <p:txBody>
          <a:bodyPr/>
          <a:lstStyle/>
          <a:p>
            <a:r>
              <a:rPr lang="en-US" dirty="0" smtClean="0"/>
              <a:t>Middle Fork Willamette 1939-2011</a:t>
            </a:r>
            <a:endParaRPr lang="en-US" dirty="0"/>
          </a:p>
        </p:txBody>
      </p:sp>
      <p:sp>
        <p:nvSpPr>
          <p:cNvPr id="3" name="Content Placeholder 2"/>
          <p:cNvSpPr>
            <a:spLocks noGrp="1"/>
          </p:cNvSpPr>
          <p:nvPr>
            <p:ph idx="1"/>
          </p:nvPr>
        </p:nvSpPr>
        <p:spPr>
          <a:xfrm>
            <a:off x="341192" y="870798"/>
            <a:ext cx="8402591" cy="1337927"/>
          </a:xfrm>
        </p:spPr>
        <p:txBody>
          <a:bodyPr/>
          <a:lstStyle/>
          <a:p>
            <a:pPr marL="0" indent="0" algn="ctr">
              <a:buNone/>
            </a:pPr>
            <a:r>
              <a:rPr lang="en-US" sz="2000" i="1" dirty="0" smtClean="0">
                <a:solidFill>
                  <a:srgbClr val="FFFF00"/>
                </a:solidFill>
              </a:rPr>
              <a:t>Given present-day channel stability, how can flow be used to enhance riparian ecosystems?</a:t>
            </a:r>
            <a:endParaRPr lang="en-US" sz="2000" i="1" dirty="0">
              <a:solidFill>
                <a:srgbClr val="FFFF00"/>
              </a:solidFill>
            </a:endParaRPr>
          </a:p>
        </p:txBody>
      </p:sp>
      <p:cxnSp>
        <p:nvCxnSpPr>
          <p:cNvPr id="10" name="Straight Arrow Connector 9"/>
          <p:cNvCxnSpPr>
            <a:endCxn id="8" idx="3"/>
          </p:cNvCxnSpPr>
          <p:nvPr/>
        </p:nvCxnSpPr>
        <p:spPr bwMode="auto">
          <a:xfrm flipH="1">
            <a:off x="2721292" y="6379795"/>
            <a:ext cx="813458" cy="128964"/>
          </a:xfrm>
          <a:prstGeom prst="straightConnector1">
            <a:avLst/>
          </a:prstGeom>
          <a:solidFill>
            <a:schemeClr val="accent1"/>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94515" y="6324093"/>
            <a:ext cx="2326777" cy="369332"/>
          </a:xfrm>
          <a:prstGeom prst="rect">
            <a:avLst/>
          </a:prstGeom>
          <a:solidFill>
            <a:srgbClr val="FFFF66"/>
          </a:solidFill>
          <a:ln>
            <a:solidFill>
              <a:srgbClr val="FFC000"/>
            </a:solidFill>
          </a:ln>
        </p:spPr>
        <p:txBody>
          <a:bodyPr wrap="square" rtlCol="0">
            <a:spAutoFit/>
          </a:bodyPr>
          <a:lstStyle/>
          <a:p>
            <a:pPr algn="ctr"/>
            <a:r>
              <a:rPr lang="en-US" b="1" dirty="0" smtClean="0">
                <a:solidFill>
                  <a:srgbClr val="660033"/>
                </a:solidFill>
              </a:rPr>
              <a:t>Large gravel bars</a:t>
            </a:r>
            <a:endParaRPr lang="en-US" b="1" dirty="0">
              <a:solidFill>
                <a:srgbClr val="660033"/>
              </a:solidFill>
            </a:endParaRPr>
          </a:p>
        </p:txBody>
      </p:sp>
      <p:sp>
        <p:nvSpPr>
          <p:cNvPr id="43" name="Oval 42"/>
          <p:cNvSpPr/>
          <p:nvPr/>
        </p:nvSpPr>
        <p:spPr bwMode="auto">
          <a:xfrm>
            <a:off x="7297880" y="4751646"/>
            <a:ext cx="576075" cy="636730"/>
          </a:xfrm>
          <a:prstGeom prst="ellipse">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cxnSp>
        <p:nvCxnSpPr>
          <p:cNvPr id="46" name="Straight Arrow Connector 45"/>
          <p:cNvCxnSpPr/>
          <p:nvPr/>
        </p:nvCxnSpPr>
        <p:spPr bwMode="auto">
          <a:xfrm flipV="1">
            <a:off x="5378505" y="5589133"/>
            <a:ext cx="518467" cy="758611"/>
          </a:xfrm>
          <a:prstGeom prst="straightConnector1">
            <a:avLst/>
          </a:prstGeom>
          <a:solidFill>
            <a:schemeClr val="accent1"/>
          </a:solidFill>
          <a:ln w="381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4860037" y="5931377"/>
            <a:ext cx="1036935" cy="646331"/>
          </a:xfrm>
          <a:prstGeom prst="rect">
            <a:avLst/>
          </a:prstGeom>
          <a:solidFill>
            <a:schemeClr val="accent6">
              <a:lumMod val="50000"/>
            </a:schemeClr>
          </a:solidFill>
          <a:ln>
            <a:solidFill>
              <a:schemeClr val="bg1"/>
            </a:solidFill>
          </a:ln>
        </p:spPr>
        <p:txBody>
          <a:bodyPr wrap="square" rtlCol="0">
            <a:spAutoFit/>
          </a:bodyPr>
          <a:lstStyle/>
          <a:p>
            <a:pPr algn="ctr"/>
            <a:r>
              <a:rPr lang="en-US" b="1" dirty="0" smtClean="0">
                <a:solidFill>
                  <a:schemeClr val="bg1"/>
                </a:solidFill>
              </a:rPr>
              <a:t>Mature forest</a:t>
            </a:r>
            <a:endParaRPr lang="en-US" b="1" dirty="0">
              <a:solidFill>
                <a:schemeClr val="bg1"/>
              </a:solidFill>
            </a:endParaRPr>
          </a:p>
        </p:txBody>
      </p:sp>
      <p:sp>
        <p:nvSpPr>
          <p:cNvPr id="49" name="Oval 48"/>
          <p:cNvSpPr/>
          <p:nvPr/>
        </p:nvSpPr>
        <p:spPr bwMode="auto">
          <a:xfrm>
            <a:off x="3534750" y="5667340"/>
            <a:ext cx="896639" cy="887237"/>
          </a:xfrm>
          <a:prstGeom prst="ellipse">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56" name="Oval 55"/>
          <p:cNvSpPr/>
          <p:nvPr/>
        </p:nvSpPr>
        <p:spPr bwMode="auto">
          <a:xfrm>
            <a:off x="1216254" y="4514923"/>
            <a:ext cx="2126787" cy="1074210"/>
          </a:xfrm>
          <a:prstGeom prst="ellipse">
            <a:avLst/>
          </a:prstGeom>
          <a:noFill/>
          <a:ln w="38100"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32" name="TextBox 31"/>
          <p:cNvSpPr txBox="1"/>
          <p:nvPr/>
        </p:nvSpPr>
        <p:spPr>
          <a:xfrm>
            <a:off x="2279647" y="3818890"/>
            <a:ext cx="2220232" cy="646331"/>
          </a:xfrm>
          <a:prstGeom prst="rect">
            <a:avLst/>
          </a:prstGeom>
          <a:solidFill>
            <a:schemeClr val="accent6">
              <a:lumMod val="20000"/>
              <a:lumOff val="80000"/>
            </a:schemeClr>
          </a:solidFill>
          <a:ln>
            <a:solidFill>
              <a:schemeClr val="accent6">
                <a:lumMod val="50000"/>
              </a:schemeClr>
            </a:solidFill>
          </a:ln>
        </p:spPr>
        <p:txBody>
          <a:bodyPr wrap="square" rtlCol="0">
            <a:spAutoFit/>
          </a:bodyPr>
          <a:lstStyle/>
          <a:p>
            <a:pPr algn="ctr"/>
            <a:r>
              <a:rPr lang="en-US" b="1" dirty="0" smtClean="0">
                <a:solidFill>
                  <a:schemeClr val="accent6">
                    <a:lumMod val="50000"/>
                  </a:schemeClr>
                </a:solidFill>
              </a:rPr>
              <a:t>Diverse vegetation mosaic</a:t>
            </a:r>
            <a:endParaRPr lang="en-US" b="1" dirty="0">
              <a:solidFill>
                <a:schemeClr val="accent6">
                  <a:lumMod val="50000"/>
                </a:schemeClr>
              </a:solidFill>
            </a:endParaRPr>
          </a:p>
        </p:txBody>
      </p:sp>
      <p:sp>
        <p:nvSpPr>
          <p:cNvPr id="63" name="Oval 62"/>
          <p:cNvSpPr/>
          <p:nvPr/>
        </p:nvSpPr>
        <p:spPr bwMode="auto">
          <a:xfrm>
            <a:off x="5403187" y="4006147"/>
            <a:ext cx="1344175" cy="1582986"/>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Arial" charset="0"/>
            </a:endParaRPr>
          </a:p>
        </p:txBody>
      </p:sp>
      <p:sp>
        <p:nvSpPr>
          <p:cNvPr id="26" name="TextBox 25"/>
          <p:cNvSpPr txBox="1"/>
          <p:nvPr/>
        </p:nvSpPr>
        <p:spPr>
          <a:xfrm>
            <a:off x="4663103" y="1699165"/>
            <a:ext cx="4080681" cy="954107"/>
          </a:xfrm>
          <a:prstGeom prst="rect">
            <a:avLst/>
          </a:prstGeom>
          <a:solidFill>
            <a:schemeClr val="bg2">
              <a:lumMod val="50000"/>
            </a:schemeClr>
          </a:solidFill>
        </p:spPr>
        <p:txBody>
          <a:bodyPr wrap="square" rtlCol="0">
            <a:spAutoFit/>
          </a:bodyPr>
          <a:lstStyle/>
          <a:p>
            <a:pPr algn="ctr"/>
            <a:r>
              <a:rPr lang="en-US" sz="2000" b="1" u="sng" dirty="0" smtClean="0">
                <a:solidFill>
                  <a:schemeClr val="bg1"/>
                </a:solidFill>
              </a:rPr>
              <a:t>2011</a:t>
            </a:r>
          </a:p>
          <a:p>
            <a:r>
              <a:rPr lang="en-US" b="1" dirty="0" smtClean="0">
                <a:solidFill>
                  <a:schemeClr val="bg1"/>
                </a:solidFill>
              </a:rPr>
              <a:t>Post-dam peak flows &lt;~20,000 </a:t>
            </a:r>
            <a:r>
              <a:rPr lang="en-US" b="1" dirty="0" err="1" smtClean="0">
                <a:solidFill>
                  <a:schemeClr val="bg1"/>
                </a:solidFill>
              </a:rPr>
              <a:t>cfs</a:t>
            </a:r>
            <a:endParaRPr lang="en-US" b="1" dirty="0">
              <a:solidFill>
                <a:schemeClr val="bg1"/>
              </a:solidFill>
            </a:endParaRPr>
          </a:p>
          <a:p>
            <a:r>
              <a:rPr lang="en-US" b="1" dirty="0" smtClean="0">
                <a:solidFill>
                  <a:schemeClr val="bg1"/>
                </a:solidFill>
              </a:rPr>
              <a:t>&gt;95% decrease in gravel supply</a:t>
            </a:r>
            <a:endParaRPr lang="en-US" b="1" dirty="0">
              <a:solidFill>
                <a:schemeClr val="bg1"/>
              </a:solidFill>
            </a:endParaRPr>
          </a:p>
        </p:txBody>
      </p:sp>
      <p:cxnSp>
        <p:nvCxnSpPr>
          <p:cNvPr id="14" name="Straight Connector 13"/>
          <p:cNvCxnSpPr>
            <a:stCxn id="43" idx="0"/>
          </p:cNvCxnSpPr>
          <p:nvPr/>
        </p:nvCxnSpPr>
        <p:spPr bwMode="auto">
          <a:xfrm flipV="1">
            <a:off x="7585918" y="3730713"/>
            <a:ext cx="441657" cy="1020933"/>
          </a:xfrm>
          <a:prstGeom prst="line">
            <a:avLst/>
          </a:prstGeom>
          <a:solidFill>
            <a:schemeClr val="accent1"/>
          </a:solidFill>
          <a:ln w="2857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p:cNvSpPr txBox="1"/>
          <p:nvPr/>
        </p:nvSpPr>
        <p:spPr>
          <a:xfrm>
            <a:off x="350708" y="1739180"/>
            <a:ext cx="4177220" cy="954107"/>
          </a:xfrm>
          <a:prstGeom prst="rect">
            <a:avLst/>
          </a:prstGeom>
          <a:solidFill>
            <a:schemeClr val="bg2">
              <a:lumMod val="50000"/>
            </a:schemeClr>
          </a:solidFill>
        </p:spPr>
        <p:txBody>
          <a:bodyPr wrap="square" rtlCol="0">
            <a:spAutoFit/>
          </a:bodyPr>
          <a:lstStyle/>
          <a:p>
            <a:pPr algn="ctr"/>
            <a:r>
              <a:rPr lang="en-US" sz="2000" b="1" u="sng" dirty="0" smtClean="0">
                <a:solidFill>
                  <a:schemeClr val="bg1"/>
                </a:solidFill>
              </a:rPr>
              <a:t>1939</a:t>
            </a:r>
          </a:p>
          <a:p>
            <a:r>
              <a:rPr lang="en-US" b="1" dirty="0" smtClean="0">
                <a:solidFill>
                  <a:schemeClr val="bg1"/>
                </a:solidFill>
              </a:rPr>
              <a:t>Peak flows 40,000-90,000 </a:t>
            </a:r>
            <a:r>
              <a:rPr lang="en-US" b="1" dirty="0" err="1" smtClean="0">
                <a:solidFill>
                  <a:schemeClr val="bg1"/>
                </a:solidFill>
              </a:rPr>
              <a:t>cfs</a:t>
            </a:r>
            <a:endParaRPr lang="en-US" b="1" dirty="0">
              <a:solidFill>
                <a:schemeClr val="bg1"/>
              </a:solidFill>
            </a:endParaRPr>
          </a:p>
          <a:p>
            <a:r>
              <a:rPr lang="en-US" b="1" dirty="0" smtClean="0">
                <a:solidFill>
                  <a:schemeClr val="bg1"/>
                </a:solidFill>
              </a:rPr>
              <a:t>Lots of gravel and large wood</a:t>
            </a:r>
            <a:endParaRPr lang="en-US" b="1" dirty="0">
              <a:solidFill>
                <a:schemeClr val="bg1"/>
              </a:solidFill>
            </a:endParaRPr>
          </a:p>
        </p:txBody>
      </p:sp>
      <p:sp>
        <p:nvSpPr>
          <p:cNvPr id="29" name="TextBox 28"/>
          <p:cNvSpPr txBox="1"/>
          <p:nvPr/>
        </p:nvSpPr>
        <p:spPr>
          <a:xfrm>
            <a:off x="7471577" y="3229117"/>
            <a:ext cx="1272207" cy="923330"/>
          </a:xfrm>
          <a:prstGeom prst="rect">
            <a:avLst/>
          </a:prstGeom>
          <a:solidFill>
            <a:srgbClr val="FFFF66"/>
          </a:solidFill>
          <a:ln>
            <a:solidFill>
              <a:srgbClr val="FFC000"/>
            </a:solidFill>
          </a:ln>
        </p:spPr>
        <p:txBody>
          <a:bodyPr wrap="square" rtlCol="0">
            <a:spAutoFit/>
          </a:bodyPr>
          <a:lstStyle/>
          <a:p>
            <a:pPr algn="ctr"/>
            <a:r>
              <a:rPr lang="en-US" b="1" dirty="0" smtClean="0">
                <a:solidFill>
                  <a:srgbClr val="660033"/>
                </a:solidFill>
              </a:rPr>
              <a:t>Small gravel patches</a:t>
            </a:r>
            <a:endParaRPr lang="en-US" b="1" dirty="0">
              <a:solidFill>
                <a:srgbClr val="660033"/>
              </a:solidFill>
            </a:endParaRPr>
          </a:p>
        </p:txBody>
      </p:sp>
    </p:spTree>
    <p:extLst>
      <p:ext uri="{BB962C8B-B14F-4D97-AF65-F5344CB8AC3E}">
        <p14:creationId xmlns:p14="http://schemas.microsoft.com/office/powerpoint/2010/main" val="140784070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sktop">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sk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Arial" charset="0"/>
          </a:defRPr>
        </a:defPPr>
      </a:lstStyle>
    </a:lnDef>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green-template</Template>
  <TotalTime>15270</TotalTime>
  <Words>1237</Words>
  <Application>Microsoft Office PowerPoint</Application>
  <PresentationFormat>On-screen Show (4:3)</PresentationFormat>
  <Paragraphs>234</Paragraphs>
  <Slides>21</Slides>
  <Notes>12</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Desktop</vt:lpstr>
      <vt:lpstr>Update on the Sustainable Rivers Project: Monitoring framework and insights  from the Middle Fork Willamette</vt:lpstr>
      <vt:lpstr>Overview</vt:lpstr>
      <vt:lpstr>Sustainable Rivers Project</vt:lpstr>
      <vt:lpstr>PowerPoint Presentation</vt:lpstr>
      <vt:lpstr>SRP Recommendations</vt:lpstr>
      <vt:lpstr>PowerPoint Presentation</vt:lpstr>
      <vt:lpstr>PowerPoint Presentation</vt:lpstr>
      <vt:lpstr>Sample Monitoring Plan for McKenzie River</vt:lpstr>
      <vt:lpstr>Middle Fork Willamette 1939-2011</vt:lpstr>
      <vt:lpstr>Middle Fork Peak Flows 1906-2013 </vt:lpstr>
      <vt:lpstr>PowerPoint Presentation</vt:lpstr>
      <vt:lpstr>Middle Fork Streamflows and           Channel Change 2005-2012</vt:lpstr>
      <vt:lpstr>Middle Fork Preliminary Findings: 1) Primary channel, side channels and vegetated bars predominantly stable during bankfull flows</vt:lpstr>
      <vt:lpstr>Middle Fork Preliminary Findings:  2) Even sparsely vegetated bars are stable in bankfull flows</vt:lpstr>
      <vt:lpstr>PowerPoint Presentation</vt:lpstr>
      <vt:lpstr>Three Bankfull Flow Events 2006-2011 Associated with local scour and 85% increase in bare bars</vt:lpstr>
      <vt:lpstr>One (small) Bankfull Event 2011-2012 Continued mobilization of previously scoured surfaces?</vt:lpstr>
      <vt:lpstr>Outstanding Questions:</vt:lpstr>
      <vt:lpstr>Steps Toward a Basinwide Adaptive Management for the Willamette SRP</vt:lpstr>
      <vt:lpstr>PowerPoint Presentation</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Wallick, J. Rose</dc:creator>
  <cp:lastModifiedBy>Wallick, J. Rose</cp:lastModifiedBy>
  <cp:revision>308</cp:revision>
  <cp:lastPrinted>2015-02-11T00:34:46Z</cp:lastPrinted>
  <dcterms:created xsi:type="dcterms:W3CDTF">2015-01-15T09:41:02Z</dcterms:created>
  <dcterms:modified xsi:type="dcterms:W3CDTF">2015-02-12T16:52:44Z</dcterms:modified>
</cp:coreProperties>
</file>